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84" r:id="rId6"/>
    <p:sldMasterId id="2147483696" r:id="rId7"/>
    <p:sldMasterId id="2147483709" r:id="rId8"/>
    <p:sldMasterId id="2147483734" r:id="rId9"/>
  </p:sldMasterIdLst>
  <p:notesMasterIdLst>
    <p:notesMasterId r:id="rId53"/>
  </p:notesMasterIdLst>
  <p:sldIdLst>
    <p:sldId id="335" r:id="rId10"/>
    <p:sldId id="526" r:id="rId11"/>
    <p:sldId id="344" r:id="rId12"/>
    <p:sldId id="256" r:id="rId13"/>
    <p:sldId id="336" r:id="rId14"/>
    <p:sldId id="276" r:id="rId15"/>
    <p:sldId id="525" r:id="rId16"/>
    <p:sldId id="337" r:id="rId17"/>
    <p:sldId id="528" r:id="rId18"/>
    <p:sldId id="529" r:id="rId19"/>
    <p:sldId id="345" r:id="rId20"/>
    <p:sldId id="530" r:id="rId21"/>
    <p:sldId id="534" r:id="rId22"/>
    <p:sldId id="524" r:id="rId23"/>
    <p:sldId id="533" r:id="rId24"/>
    <p:sldId id="548" r:id="rId25"/>
    <p:sldId id="346" r:id="rId26"/>
    <p:sldId id="532" r:id="rId27"/>
    <p:sldId id="536" r:id="rId28"/>
    <p:sldId id="537" r:id="rId29"/>
    <p:sldId id="538" r:id="rId30"/>
    <p:sldId id="535" r:id="rId31"/>
    <p:sldId id="521" r:id="rId32"/>
    <p:sldId id="540" r:id="rId33"/>
    <p:sldId id="508" r:id="rId34"/>
    <p:sldId id="511" r:id="rId35"/>
    <p:sldId id="513" r:id="rId36"/>
    <p:sldId id="516" r:id="rId37"/>
    <p:sldId id="515" r:id="rId38"/>
    <p:sldId id="517" r:id="rId39"/>
    <p:sldId id="523" r:id="rId40"/>
    <p:sldId id="541" r:id="rId41"/>
    <p:sldId id="285" r:id="rId42"/>
    <p:sldId id="543" r:id="rId43"/>
    <p:sldId id="542" r:id="rId44"/>
    <p:sldId id="544" r:id="rId45"/>
    <p:sldId id="518" r:id="rId46"/>
    <p:sldId id="519" r:id="rId47"/>
    <p:sldId id="545" r:id="rId48"/>
    <p:sldId id="546" r:id="rId49"/>
    <p:sldId id="520" r:id="rId50"/>
    <p:sldId id="547" r:id="rId51"/>
    <p:sldId id="455"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C2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09492F-23A9-4289-9B6E-BA41EE1B3D91}" v="5" dt="2025-09-02T10:50:53.532"/>
    <p1510:client id="{CC4C17C0-6EEC-4AC8-A302-BB4758B5363B}" v="304" dt="2025-09-01T20:46:15.6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6" autoAdjust="0"/>
    <p:restoredTop sz="95084" autoAdjust="0"/>
  </p:normalViewPr>
  <p:slideViewPr>
    <p:cSldViewPr snapToGrid="0">
      <p:cViewPr varScale="1">
        <p:scale>
          <a:sx n="106" d="100"/>
          <a:sy n="106" d="100"/>
        </p:scale>
        <p:origin x="55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orge Heufelder" userId="0e6700f9-4bc6-40d2-b844-29e99b6add8a" providerId="ADAL" clId="{CC4C17C0-6EEC-4AC8-A302-BB4758B5363B}"/>
    <pc:docChg chg="undo custSel addSld delSld modSld sldOrd delMainMaster">
      <pc:chgData name="George Heufelder" userId="0e6700f9-4bc6-40d2-b844-29e99b6add8a" providerId="ADAL" clId="{CC4C17C0-6EEC-4AC8-A302-BB4758B5363B}" dt="2025-09-02T20:21:19.810" v="6781"/>
      <pc:docMkLst>
        <pc:docMk/>
      </pc:docMkLst>
      <pc:sldChg chg="addSp modSp mod">
        <pc:chgData name="George Heufelder" userId="0e6700f9-4bc6-40d2-b844-29e99b6add8a" providerId="ADAL" clId="{CC4C17C0-6EEC-4AC8-A302-BB4758B5363B}" dt="2025-09-01T11:53:25.752" v="2597" actId="1076"/>
        <pc:sldMkLst>
          <pc:docMk/>
          <pc:sldMk cId="602369578" sldId="256"/>
        </pc:sldMkLst>
        <pc:spChg chg="add mod">
          <ac:chgData name="George Heufelder" userId="0e6700f9-4bc6-40d2-b844-29e99b6add8a" providerId="ADAL" clId="{CC4C17C0-6EEC-4AC8-A302-BB4758B5363B}" dt="2025-08-31T13:11:04.514" v="464" actId="1076"/>
          <ac:spMkLst>
            <pc:docMk/>
            <pc:sldMk cId="602369578" sldId="256"/>
            <ac:spMk id="2" creationId="{209B16BB-476A-BEEE-0308-D18E40387D0D}"/>
          </ac:spMkLst>
        </pc:spChg>
        <pc:spChg chg="add mod">
          <ac:chgData name="George Heufelder" userId="0e6700f9-4bc6-40d2-b844-29e99b6add8a" providerId="ADAL" clId="{CC4C17C0-6EEC-4AC8-A302-BB4758B5363B}" dt="2025-08-31T16:39:37.534" v="1291" actId="1076"/>
          <ac:spMkLst>
            <pc:docMk/>
            <pc:sldMk cId="602369578" sldId="256"/>
            <ac:spMk id="3" creationId="{8036BEEE-2494-25EF-1CB2-499A392E798C}"/>
          </ac:spMkLst>
        </pc:spChg>
        <pc:spChg chg="mod">
          <ac:chgData name="George Heufelder" userId="0e6700f9-4bc6-40d2-b844-29e99b6add8a" providerId="ADAL" clId="{CC4C17C0-6EEC-4AC8-A302-BB4758B5363B}" dt="2025-08-31T13:46:42.301" v="584" actId="14100"/>
          <ac:spMkLst>
            <pc:docMk/>
            <pc:sldMk cId="602369578" sldId="256"/>
            <ac:spMk id="7" creationId="{F519C1B3-715E-2DC6-4A80-15122500037A}"/>
          </ac:spMkLst>
        </pc:spChg>
        <pc:spChg chg="mod">
          <ac:chgData name="George Heufelder" userId="0e6700f9-4bc6-40d2-b844-29e99b6add8a" providerId="ADAL" clId="{CC4C17C0-6EEC-4AC8-A302-BB4758B5363B}" dt="2025-08-31T13:46:58.671" v="587" actId="1076"/>
          <ac:spMkLst>
            <pc:docMk/>
            <pc:sldMk cId="602369578" sldId="256"/>
            <ac:spMk id="8" creationId="{48030C8F-E016-7885-63EB-A19112B01DB9}"/>
          </ac:spMkLst>
        </pc:spChg>
        <pc:spChg chg="mod">
          <ac:chgData name="George Heufelder" userId="0e6700f9-4bc6-40d2-b844-29e99b6add8a" providerId="ADAL" clId="{CC4C17C0-6EEC-4AC8-A302-BB4758B5363B}" dt="2025-08-31T13:07:21.172" v="447" actId="20577"/>
          <ac:spMkLst>
            <pc:docMk/>
            <pc:sldMk cId="602369578" sldId="256"/>
            <ac:spMk id="13" creationId="{A7EF4238-2664-A8DA-EA4D-C95DE4DC93D3}"/>
          </ac:spMkLst>
        </pc:spChg>
        <pc:spChg chg="mod">
          <ac:chgData name="George Heufelder" userId="0e6700f9-4bc6-40d2-b844-29e99b6add8a" providerId="ADAL" clId="{CC4C17C0-6EEC-4AC8-A302-BB4758B5363B}" dt="2025-08-31T13:46:53.977" v="586" actId="14100"/>
          <ac:spMkLst>
            <pc:docMk/>
            <pc:sldMk cId="602369578" sldId="256"/>
            <ac:spMk id="16" creationId="{9EF813E7-6720-04E2-AF7F-45EE5F13CD5B}"/>
          </ac:spMkLst>
        </pc:spChg>
        <pc:spChg chg="mod">
          <ac:chgData name="George Heufelder" userId="0e6700f9-4bc6-40d2-b844-29e99b6add8a" providerId="ADAL" clId="{CC4C17C0-6EEC-4AC8-A302-BB4758B5363B}" dt="2025-08-31T13:47:04.383" v="588" actId="1076"/>
          <ac:spMkLst>
            <pc:docMk/>
            <pc:sldMk cId="602369578" sldId="256"/>
            <ac:spMk id="17" creationId="{A5FA0191-F5ED-77C6-36FA-BD39F14AF4AB}"/>
          </ac:spMkLst>
        </pc:spChg>
        <pc:picChg chg="mod">
          <ac:chgData name="George Heufelder" userId="0e6700f9-4bc6-40d2-b844-29e99b6add8a" providerId="ADAL" clId="{CC4C17C0-6EEC-4AC8-A302-BB4758B5363B}" dt="2025-09-01T11:53:25.752" v="2597" actId="1076"/>
          <ac:picMkLst>
            <pc:docMk/>
            <pc:sldMk cId="602369578" sldId="256"/>
            <ac:picMk id="12" creationId="{41867028-C52C-2110-9F77-78CC209E77C2}"/>
          </ac:picMkLst>
        </pc:picChg>
        <pc:cxnChg chg="add mod">
          <ac:chgData name="George Heufelder" userId="0e6700f9-4bc6-40d2-b844-29e99b6add8a" providerId="ADAL" clId="{CC4C17C0-6EEC-4AC8-A302-BB4758B5363B}" dt="2025-08-31T16:40:30.418" v="1296" actId="14100"/>
          <ac:cxnSpMkLst>
            <pc:docMk/>
            <pc:sldMk cId="602369578" sldId="256"/>
            <ac:cxnSpMk id="5" creationId="{B4FFBAC2-FA35-E48A-4C00-49B8FB99EFB5}"/>
          </ac:cxnSpMkLst>
        </pc:cxnChg>
        <pc:cxnChg chg="add mod">
          <ac:chgData name="George Heufelder" userId="0e6700f9-4bc6-40d2-b844-29e99b6add8a" providerId="ADAL" clId="{CC4C17C0-6EEC-4AC8-A302-BB4758B5363B}" dt="2025-08-31T16:40:34.572" v="1297" actId="14100"/>
          <ac:cxnSpMkLst>
            <pc:docMk/>
            <pc:sldMk cId="602369578" sldId="256"/>
            <ac:cxnSpMk id="20" creationId="{DA4CCB75-DDE4-F99E-0896-AB59B3391F33}"/>
          </ac:cxnSpMkLst>
        </pc:cxnChg>
      </pc:sldChg>
      <pc:sldChg chg="add del">
        <pc:chgData name="George Heufelder" userId="0e6700f9-4bc6-40d2-b844-29e99b6add8a" providerId="ADAL" clId="{CC4C17C0-6EEC-4AC8-A302-BB4758B5363B}" dt="2025-09-01T20:12:42.748" v="5659" actId="47"/>
        <pc:sldMkLst>
          <pc:docMk/>
          <pc:sldMk cId="1775483922" sldId="272"/>
        </pc:sldMkLst>
      </pc:sldChg>
      <pc:sldChg chg="modSp add ord">
        <pc:chgData name="George Heufelder" userId="0e6700f9-4bc6-40d2-b844-29e99b6add8a" providerId="ADAL" clId="{CC4C17C0-6EEC-4AC8-A302-BB4758B5363B}" dt="2025-09-02T20:21:19.810" v="6781"/>
        <pc:sldMkLst>
          <pc:docMk/>
          <pc:sldMk cId="0" sldId="276"/>
        </pc:sldMkLst>
        <pc:spChg chg="mod">
          <ac:chgData name="George Heufelder" userId="0e6700f9-4bc6-40d2-b844-29e99b6add8a" providerId="ADAL" clId="{CC4C17C0-6EEC-4AC8-A302-BB4758B5363B}" dt="2025-08-31T16:44:23.833" v="1300"/>
          <ac:spMkLst>
            <pc:docMk/>
            <pc:sldMk cId="0" sldId="276"/>
            <ac:spMk id="33798" creationId="{8099DB6D-69BF-D6A5-D88C-D961F325BB55}"/>
          </ac:spMkLst>
        </pc:spChg>
      </pc:sldChg>
      <pc:sldChg chg="addSp delSp modSp add mod">
        <pc:chgData name="George Heufelder" userId="0e6700f9-4bc6-40d2-b844-29e99b6add8a" providerId="ADAL" clId="{CC4C17C0-6EEC-4AC8-A302-BB4758B5363B}" dt="2025-09-01T19:36:34.258" v="4987" actId="6549"/>
        <pc:sldMkLst>
          <pc:docMk/>
          <pc:sldMk cId="0" sldId="285"/>
        </pc:sldMkLst>
        <pc:spChg chg="add mod">
          <ac:chgData name="George Heufelder" userId="0e6700f9-4bc6-40d2-b844-29e99b6add8a" providerId="ADAL" clId="{CC4C17C0-6EEC-4AC8-A302-BB4758B5363B}" dt="2025-09-01T14:09:38.055" v="4148" actId="1076"/>
          <ac:spMkLst>
            <pc:docMk/>
            <pc:sldMk cId="0" sldId="285"/>
            <ac:spMk id="2" creationId="{B96FCF7C-9306-3E3F-6784-03D72EA1D459}"/>
          </ac:spMkLst>
        </pc:spChg>
        <pc:spChg chg="add mod">
          <ac:chgData name="George Heufelder" userId="0e6700f9-4bc6-40d2-b844-29e99b6add8a" providerId="ADAL" clId="{CC4C17C0-6EEC-4AC8-A302-BB4758B5363B}" dt="2025-09-01T14:09:49.836" v="4149" actId="1076"/>
          <ac:spMkLst>
            <pc:docMk/>
            <pc:sldMk cId="0" sldId="285"/>
            <ac:spMk id="3" creationId="{0F43D332-D2E8-592A-B014-7081779D74D6}"/>
          </ac:spMkLst>
        </pc:spChg>
        <pc:spChg chg="add mod">
          <ac:chgData name="George Heufelder" userId="0e6700f9-4bc6-40d2-b844-29e99b6add8a" providerId="ADAL" clId="{CC4C17C0-6EEC-4AC8-A302-BB4758B5363B}" dt="2025-09-01T14:09:38.055" v="4148" actId="1076"/>
          <ac:spMkLst>
            <pc:docMk/>
            <pc:sldMk cId="0" sldId="285"/>
            <ac:spMk id="4" creationId="{B8D3154F-5559-FFF5-3F4D-F0ACE4F97800}"/>
          </ac:spMkLst>
        </pc:spChg>
        <pc:spChg chg="add mod">
          <ac:chgData name="George Heufelder" userId="0e6700f9-4bc6-40d2-b844-29e99b6add8a" providerId="ADAL" clId="{CC4C17C0-6EEC-4AC8-A302-BB4758B5363B}" dt="2025-09-01T14:09:49.836" v="4149" actId="1076"/>
          <ac:spMkLst>
            <pc:docMk/>
            <pc:sldMk cId="0" sldId="285"/>
            <ac:spMk id="5" creationId="{D8A0D633-662C-98E8-5A8F-3DBA5C45D626}"/>
          </ac:spMkLst>
        </pc:spChg>
        <pc:spChg chg="add mod">
          <ac:chgData name="George Heufelder" userId="0e6700f9-4bc6-40d2-b844-29e99b6add8a" providerId="ADAL" clId="{CC4C17C0-6EEC-4AC8-A302-BB4758B5363B}" dt="2025-09-01T14:12:24.754" v="4151" actId="1076"/>
          <ac:spMkLst>
            <pc:docMk/>
            <pc:sldMk cId="0" sldId="285"/>
            <ac:spMk id="7" creationId="{9EF9EE9E-3FDB-FC0D-DF8C-EF95C6246464}"/>
          </ac:spMkLst>
        </pc:spChg>
        <pc:spChg chg="add mod">
          <ac:chgData name="George Heufelder" userId="0e6700f9-4bc6-40d2-b844-29e99b6add8a" providerId="ADAL" clId="{CC4C17C0-6EEC-4AC8-A302-BB4758B5363B}" dt="2025-09-01T14:12:24.754" v="4151" actId="1076"/>
          <ac:spMkLst>
            <pc:docMk/>
            <pc:sldMk cId="0" sldId="285"/>
            <ac:spMk id="8" creationId="{066DBCB3-F5E0-780E-42D3-1AF01887EEA9}"/>
          </ac:spMkLst>
        </pc:spChg>
        <pc:spChg chg="add mod">
          <ac:chgData name="George Heufelder" userId="0e6700f9-4bc6-40d2-b844-29e99b6add8a" providerId="ADAL" clId="{CC4C17C0-6EEC-4AC8-A302-BB4758B5363B}" dt="2025-09-01T14:13:12.868" v="4157" actId="20577"/>
          <ac:spMkLst>
            <pc:docMk/>
            <pc:sldMk cId="0" sldId="285"/>
            <ac:spMk id="9" creationId="{BB35796A-C668-93EA-750A-0C1DF27FC2BB}"/>
          </ac:spMkLst>
        </pc:spChg>
        <pc:spChg chg="add mod">
          <ac:chgData name="George Heufelder" userId="0e6700f9-4bc6-40d2-b844-29e99b6add8a" providerId="ADAL" clId="{CC4C17C0-6EEC-4AC8-A302-BB4758B5363B}" dt="2025-09-01T14:12:24.754" v="4151" actId="1076"/>
          <ac:spMkLst>
            <pc:docMk/>
            <pc:sldMk cId="0" sldId="285"/>
            <ac:spMk id="10" creationId="{A57DE506-82A4-2371-C3FF-90EE3BBD1AC6}"/>
          </ac:spMkLst>
        </pc:spChg>
        <pc:spChg chg="add mod">
          <ac:chgData name="George Heufelder" userId="0e6700f9-4bc6-40d2-b844-29e99b6add8a" providerId="ADAL" clId="{CC4C17C0-6EEC-4AC8-A302-BB4758B5363B}" dt="2025-09-01T14:12:24.754" v="4151" actId="1076"/>
          <ac:spMkLst>
            <pc:docMk/>
            <pc:sldMk cId="0" sldId="285"/>
            <ac:spMk id="11" creationId="{4FD135E2-436D-F016-3C3A-69F72E365E2E}"/>
          </ac:spMkLst>
        </pc:spChg>
        <pc:spChg chg="add mod">
          <ac:chgData name="George Heufelder" userId="0e6700f9-4bc6-40d2-b844-29e99b6add8a" providerId="ADAL" clId="{CC4C17C0-6EEC-4AC8-A302-BB4758B5363B}" dt="2025-09-01T14:12:35.083" v="4155" actId="20577"/>
          <ac:spMkLst>
            <pc:docMk/>
            <pc:sldMk cId="0" sldId="285"/>
            <ac:spMk id="12" creationId="{6AA7846E-6ADF-27D6-AAE6-E603C7115F74}"/>
          </ac:spMkLst>
        </pc:spChg>
        <pc:spChg chg="add mod">
          <ac:chgData name="George Heufelder" userId="0e6700f9-4bc6-40d2-b844-29e99b6add8a" providerId="ADAL" clId="{CC4C17C0-6EEC-4AC8-A302-BB4758B5363B}" dt="2025-09-01T19:36:34.258" v="4987" actId="6549"/>
          <ac:spMkLst>
            <pc:docMk/>
            <pc:sldMk cId="0" sldId="285"/>
            <ac:spMk id="13" creationId="{E3D58EFD-6F0A-9518-42FD-23640485A9F8}"/>
          </ac:spMkLst>
        </pc:spChg>
        <pc:spChg chg="mod">
          <ac:chgData name="George Heufelder" userId="0e6700f9-4bc6-40d2-b844-29e99b6add8a" providerId="ADAL" clId="{CC4C17C0-6EEC-4AC8-A302-BB4758B5363B}" dt="2025-09-01T14:09:38.055" v="4148" actId="1076"/>
          <ac:spMkLst>
            <pc:docMk/>
            <pc:sldMk cId="0" sldId="285"/>
            <ac:spMk id="41990" creationId="{8221DA7D-8CF7-9DF6-0BF1-BEB4AB8DA112}"/>
          </ac:spMkLst>
        </pc:spChg>
        <pc:spChg chg="mod">
          <ac:chgData name="George Heufelder" userId="0e6700f9-4bc6-40d2-b844-29e99b6add8a" providerId="ADAL" clId="{CC4C17C0-6EEC-4AC8-A302-BB4758B5363B}" dt="2025-09-01T14:09:49.836" v="4149" actId="1076"/>
          <ac:spMkLst>
            <pc:docMk/>
            <pc:sldMk cId="0" sldId="285"/>
            <ac:spMk id="41991" creationId="{C807C9E3-ACE6-3C48-071E-A497DED03752}"/>
          </ac:spMkLst>
        </pc:spChg>
        <pc:spChg chg="mod">
          <ac:chgData name="George Heufelder" userId="0e6700f9-4bc6-40d2-b844-29e99b6add8a" providerId="ADAL" clId="{CC4C17C0-6EEC-4AC8-A302-BB4758B5363B}" dt="2025-09-01T14:09:38.055" v="4148" actId="1076"/>
          <ac:spMkLst>
            <pc:docMk/>
            <pc:sldMk cId="0" sldId="285"/>
            <ac:spMk id="41992" creationId="{7E35EA6F-AC8E-3983-51AB-A6D7416CEAFB}"/>
          </ac:spMkLst>
        </pc:spChg>
        <pc:spChg chg="mod">
          <ac:chgData name="George Heufelder" userId="0e6700f9-4bc6-40d2-b844-29e99b6add8a" providerId="ADAL" clId="{CC4C17C0-6EEC-4AC8-A302-BB4758B5363B}" dt="2025-09-01T14:09:49.836" v="4149" actId="1076"/>
          <ac:spMkLst>
            <pc:docMk/>
            <pc:sldMk cId="0" sldId="285"/>
            <ac:spMk id="41993" creationId="{A75992B7-48EA-2A83-943D-6FA03A6DAD41}"/>
          </ac:spMkLst>
        </pc:spChg>
        <pc:spChg chg="mod">
          <ac:chgData name="George Heufelder" userId="0e6700f9-4bc6-40d2-b844-29e99b6add8a" providerId="ADAL" clId="{CC4C17C0-6EEC-4AC8-A302-BB4758B5363B}" dt="2025-09-01T14:09:38.055" v="4148" actId="1076"/>
          <ac:spMkLst>
            <pc:docMk/>
            <pc:sldMk cId="0" sldId="285"/>
            <ac:spMk id="41994" creationId="{12CB0451-ED80-A1EC-F6FE-BFCE96E572E2}"/>
          </ac:spMkLst>
        </pc:spChg>
        <pc:spChg chg="mod">
          <ac:chgData name="George Heufelder" userId="0e6700f9-4bc6-40d2-b844-29e99b6add8a" providerId="ADAL" clId="{CC4C17C0-6EEC-4AC8-A302-BB4758B5363B}" dt="2025-09-01T14:09:38.055" v="4148" actId="1076"/>
          <ac:spMkLst>
            <pc:docMk/>
            <pc:sldMk cId="0" sldId="285"/>
            <ac:spMk id="41995" creationId="{38A447B0-2BBD-C943-0DCC-138D2350E192}"/>
          </ac:spMkLst>
        </pc:spChg>
        <pc:spChg chg="mod">
          <ac:chgData name="George Heufelder" userId="0e6700f9-4bc6-40d2-b844-29e99b6add8a" providerId="ADAL" clId="{CC4C17C0-6EEC-4AC8-A302-BB4758B5363B}" dt="2025-09-01T14:09:49.836" v="4149" actId="1076"/>
          <ac:spMkLst>
            <pc:docMk/>
            <pc:sldMk cId="0" sldId="285"/>
            <ac:spMk id="41997" creationId="{ACAB8BF5-15E8-8ED1-8FE1-D7C8A10E78AC}"/>
          </ac:spMkLst>
        </pc:spChg>
        <pc:spChg chg="mod">
          <ac:chgData name="George Heufelder" userId="0e6700f9-4bc6-40d2-b844-29e99b6add8a" providerId="ADAL" clId="{CC4C17C0-6EEC-4AC8-A302-BB4758B5363B}" dt="2025-09-01T14:09:49.836" v="4149" actId="1076"/>
          <ac:spMkLst>
            <pc:docMk/>
            <pc:sldMk cId="0" sldId="285"/>
            <ac:spMk id="41998" creationId="{6129D03C-5E3E-D23A-4C0B-6FC2A9EAF09E}"/>
          </ac:spMkLst>
        </pc:spChg>
        <pc:spChg chg="del">
          <ac:chgData name="George Heufelder" userId="0e6700f9-4bc6-40d2-b844-29e99b6add8a" providerId="ADAL" clId="{CC4C17C0-6EEC-4AC8-A302-BB4758B5363B}" dt="2025-09-01T13:47:51.902" v="4108" actId="478"/>
          <ac:spMkLst>
            <pc:docMk/>
            <pc:sldMk cId="0" sldId="285"/>
            <ac:spMk id="42000" creationId="{D534C458-5713-633E-4444-21372C0FE8A7}"/>
          </ac:spMkLst>
        </pc:spChg>
        <pc:spChg chg="del">
          <ac:chgData name="George Heufelder" userId="0e6700f9-4bc6-40d2-b844-29e99b6add8a" providerId="ADAL" clId="{CC4C17C0-6EEC-4AC8-A302-BB4758B5363B}" dt="2025-09-01T13:48:46.270" v="4128" actId="478"/>
          <ac:spMkLst>
            <pc:docMk/>
            <pc:sldMk cId="0" sldId="285"/>
            <ac:spMk id="42002" creationId="{465738D7-B344-7418-1FC0-E9764E0D1EB4}"/>
          </ac:spMkLst>
        </pc:spChg>
        <pc:picChg chg="add mod">
          <ac:chgData name="George Heufelder" userId="0e6700f9-4bc6-40d2-b844-29e99b6add8a" providerId="ADAL" clId="{CC4C17C0-6EEC-4AC8-A302-BB4758B5363B}" dt="2025-09-01T14:12:24.754" v="4151" actId="1076"/>
          <ac:picMkLst>
            <pc:docMk/>
            <pc:sldMk cId="0" sldId="285"/>
            <ac:picMk id="6" creationId="{D71BE5BC-1A02-7E4C-4312-8BBD7BA48881}"/>
          </ac:picMkLst>
        </pc:picChg>
        <pc:picChg chg="mod">
          <ac:chgData name="George Heufelder" userId="0e6700f9-4bc6-40d2-b844-29e99b6add8a" providerId="ADAL" clId="{CC4C17C0-6EEC-4AC8-A302-BB4758B5363B}" dt="2025-09-01T14:09:38.055" v="4148" actId="1076"/>
          <ac:picMkLst>
            <pc:docMk/>
            <pc:sldMk cId="0" sldId="285"/>
            <ac:picMk id="41988" creationId="{B9453925-7183-0962-EBE5-0D7668973304}"/>
          </ac:picMkLst>
        </pc:picChg>
        <pc:picChg chg="mod">
          <ac:chgData name="George Heufelder" userId="0e6700f9-4bc6-40d2-b844-29e99b6add8a" providerId="ADAL" clId="{CC4C17C0-6EEC-4AC8-A302-BB4758B5363B}" dt="2025-09-01T14:09:49.836" v="4149" actId="1076"/>
          <ac:picMkLst>
            <pc:docMk/>
            <pc:sldMk cId="0" sldId="285"/>
            <ac:picMk id="41989" creationId="{CC9B1FD9-ACD7-BC5D-EC98-A0325BCFA362}"/>
          </ac:picMkLst>
        </pc:picChg>
      </pc:sldChg>
      <pc:sldChg chg="addSp add del">
        <pc:chgData name="George Heufelder" userId="0e6700f9-4bc6-40d2-b844-29e99b6add8a" providerId="ADAL" clId="{CC4C17C0-6EEC-4AC8-A302-BB4758B5363B}" dt="2025-09-01T20:12:42.748" v="5659" actId="47"/>
        <pc:sldMkLst>
          <pc:docMk/>
          <pc:sldMk cId="0" sldId="297"/>
        </pc:sldMkLst>
      </pc:sldChg>
      <pc:sldChg chg="add del">
        <pc:chgData name="George Heufelder" userId="0e6700f9-4bc6-40d2-b844-29e99b6add8a" providerId="ADAL" clId="{CC4C17C0-6EEC-4AC8-A302-BB4758B5363B}" dt="2025-09-01T20:12:42.748" v="5659" actId="47"/>
        <pc:sldMkLst>
          <pc:docMk/>
          <pc:sldMk cId="0" sldId="328"/>
        </pc:sldMkLst>
      </pc:sldChg>
      <pc:sldChg chg="delSp modSp mod">
        <pc:chgData name="George Heufelder" userId="0e6700f9-4bc6-40d2-b844-29e99b6add8a" providerId="ADAL" clId="{CC4C17C0-6EEC-4AC8-A302-BB4758B5363B}" dt="2025-08-31T13:48:35.530" v="603" actId="1076"/>
        <pc:sldMkLst>
          <pc:docMk/>
          <pc:sldMk cId="2978930753" sldId="337"/>
        </pc:sldMkLst>
        <pc:spChg chg="mod">
          <ac:chgData name="George Heufelder" userId="0e6700f9-4bc6-40d2-b844-29e99b6add8a" providerId="ADAL" clId="{CC4C17C0-6EEC-4AC8-A302-BB4758B5363B}" dt="2025-08-31T13:48:10.667" v="596" actId="1076"/>
          <ac:spMkLst>
            <pc:docMk/>
            <pc:sldMk cId="2978930753" sldId="337"/>
            <ac:spMk id="4" creationId="{0346D5A6-A219-DAF6-A65A-831DA57E3D4F}"/>
          </ac:spMkLst>
        </pc:spChg>
        <pc:spChg chg="mod">
          <ac:chgData name="George Heufelder" userId="0e6700f9-4bc6-40d2-b844-29e99b6add8a" providerId="ADAL" clId="{CC4C17C0-6EEC-4AC8-A302-BB4758B5363B}" dt="2025-08-31T13:48:17.677" v="597" actId="14100"/>
          <ac:spMkLst>
            <pc:docMk/>
            <pc:sldMk cId="2978930753" sldId="337"/>
            <ac:spMk id="5" creationId="{6832B1A0-2598-989E-9979-F12D09C2789A}"/>
          </ac:spMkLst>
        </pc:spChg>
        <pc:spChg chg="mod">
          <ac:chgData name="George Heufelder" userId="0e6700f9-4bc6-40d2-b844-29e99b6add8a" providerId="ADAL" clId="{CC4C17C0-6EEC-4AC8-A302-BB4758B5363B}" dt="2025-08-31T13:48:35.530" v="603" actId="1076"/>
          <ac:spMkLst>
            <pc:docMk/>
            <pc:sldMk cId="2978930753" sldId="337"/>
            <ac:spMk id="6" creationId="{C3D9C299-56B6-E212-8912-154ADDB9A34C}"/>
          </ac:spMkLst>
        </pc:spChg>
      </pc:sldChg>
      <pc:sldChg chg="addSp delSp modSp mod ord">
        <pc:chgData name="George Heufelder" userId="0e6700f9-4bc6-40d2-b844-29e99b6add8a" providerId="ADAL" clId="{CC4C17C0-6EEC-4AC8-A302-BB4758B5363B}" dt="2025-08-31T13:43:43.223" v="577" actId="6549"/>
        <pc:sldMkLst>
          <pc:docMk/>
          <pc:sldMk cId="827727907" sldId="344"/>
        </pc:sldMkLst>
        <pc:spChg chg="mod">
          <ac:chgData name="George Heufelder" userId="0e6700f9-4bc6-40d2-b844-29e99b6add8a" providerId="ADAL" clId="{CC4C17C0-6EEC-4AC8-A302-BB4758B5363B}" dt="2025-08-31T13:43:43.223" v="577" actId="6549"/>
          <ac:spMkLst>
            <pc:docMk/>
            <pc:sldMk cId="827727907" sldId="344"/>
            <ac:spMk id="5" creationId="{E9924DD8-AA65-57C8-65BF-78ED5ECF4F94}"/>
          </ac:spMkLst>
        </pc:spChg>
        <pc:picChg chg="add mod">
          <ac:chgData name="George Heufelder" userId="0e6700f9-4bc6-40d2-b844-29e99b6add8a" providerId="ADAL" clId="{CC4C17C0-6EEC-4AC8-A302-BB4758B5363B}" dt="2025-08-21T21:02:56.149" v="5" actId="1076"/>
          <ac:picMkLst>
            <pc:docMk/>
            <pc:sldMk cId="827727907" sldId="344"/>
            <ac:picMk id="2" creationId="{C80A67F1-8D7F-5B43-A8D5-B1C1E5620C41}"/>
          </ac:picMkLst>
        </pc:picChg>
      </pc:sldChg>
      <pc:sldChg chg="modSp mod">
        <pc:chgData name="George Heufelder" userId="0e6700f9-4bc6-40d2-b844-29e99b6add8a" providerId="ADAL" clId="{CC4C17C0-6EEC-4AC8-A302-BB4758B5363B}" dt="2025-08-31T21:25:11.162" v="1917" actId="20577"/>
        <pc:sldMkLst>
          <pc:docMk/>
          <pc:sldMk cId="40115141" sldId="345"/>
        </pc:sldMkLst>
        <pc:spChg chg="mod">
          <ac:chgData name="George Heufelder" userId="0e6700f9-4bc6-40d2-b844-29e99b6add8a" providerId="ADAL" clId="{CC4C17C0-6EEC-4AC8-A302-BB4758B5363B}" dt="2025-08-31T21:25:11.162" v="1917" actId="20577"/>
          <ac:spMkLst>
            <pc:docMk/>
            <pc:sldMk cId="40115141" sldId="345"/>
            <ac:spMk id="11" creationId="{3C93D99E-6663-9BCA-9A70-2985DA9306E0}"/>
          </ac:spMkLst>
        </pc:spChg>
      </pc:sldChg>
      <pc:sldChg chg="modSp mod ord">
        <pc:chgData name="George Heufelder" userId="0e6700f9-4bc6-40d2-b844-29e99b6add8a" providerId="ADAL" clId="{CC4C17C0-6EEC-4AC8-A302-BB4758B5363B}" dt="2025-08-31T19:29:41.365" v="1864"/>
        <pc:sldMkLst>
          <pc:docMk/>
          <pc:sldMk cId="852318769" sldId="346"/>
        </pc:sldMkLst>
        <pc:spChg chg="mod">
          <ac:chgData name="George Heufelder" userId="0e6700f9-4bc6-40d2-b844-29e99b6add8a" providerId="ADAL" clId="{CC4C17C0-6EEC-4AC8-A302-BB4758B5363B}" dt="2025-08-31T14:08:46.557" v="848" actId="1076"/>
          <ac:spMkLst>
            <pc:docMk/>
            <pc:sldMk cId="852318769" sldId="346"/>
            <ac:spMk id="6" creationId="{9F61BA94-1E66-2150-3F97-F5B72DC85EA3}"/>
          </ac:spMkLst>
        </pc:spChg>
      </pc:sldChg>
      <pc:sldChg chg="add del ord">
        <pc:chgData name="George Heufelder" userId="0e6700f9-4bc6-40d2-b844-29e99b6add8a" providerId="ADAL" clId="{CC4C17C0-6EEC-4AC8-A302-BB4758B5363B}" dt="2025-08-31T20:10:18.006" v="1874" actId="2696"/>
        <pc:sldMkLst>
          <pc:docMk/>
          <pc:sldMk cId="2018388113" sldId="380"/>
        </pc:sldMkLst>
      </pc:sldChg>
      <pc:sldChg chg="addSp modSp add del mod setBg">
        <pc:chgData name="George Heufelder" userId="0e6700f9-4bc6-40d2-b844-29e99b6add8a" providerId="ADAL" clId="{CC4C17C0-6EEC-4AC8-A302-BB4758B5363B}" dt="2025-09-01T12:41:30.209" v="3244" actId="2696"/>
        <pc:sldMkLst>
          <pc:docMk/>
          <pc:sldMk cId="0" sldId="388"/>
        </pc:sldMkLst>
        <pc:spChg chg="mod">
          <ac:chgData name="George Heufelder" userId="0e6700f9-4bc6-40d2-b844-29e99b6add8a" providerId="ADAL" clId="{CC4C17C0-6EEC-4AC8-A302-BB4758B5363B}" dt="2025-09-01T12:37:30.264" v="3220" actId="14100"/>
          <ac:spMkLst>
            <pc:docMk/>
            <pc:sldMk cId="0" sldId="388"/>
            <ac:spMk id="561162" creationId="{9924BC3F-2A31-F75F-7BE1-DBC7AABFB452}"/>
          </ac:spMkLst>
        </pc:spChg>
        <pc:picChg chg="add mod">
          <ac:chgData name="George Heufelder" userId="0e6700f9-4bc6-40d2-b844-29e99b6add8a" providerId="ADAL" clId="{CC4C17C0-6EEC-4AC8-A302-BB4758B5363B}" dt="2025-09-01T12:38:50.349" v="3228"/>
          <ac:picMkLst>
            <pc:docMk/>
            <pc:sldMk cId="0" sldId="388"/>
            <ac:picMk id="2" creationId="{55472A00-A2F2-0032-02F5-0744E22FEEA1}"/>
          </ac:picMkLst>
        </pc:picChg>
        <pc:picChg chg="mod">
          <ac:chgData name="George Heufelder" userId="0e6700f9-4bc6-40d2-b844-29e99b6add8a" providerId="ADAL" clId="{CC4C17C0-6EEC-4AC8-A302-BB4758B5363B}" dt="2025-09-01T12:38:25.754" v="3225" actId="1076"/>
          <ac:picMkLst>
            <pc:docMk/>
            <pc:sldMk cId="0" sldId="388"/>
            <ac:picMk id="561154" creationId="{E71CE581-8FE1-F3A5-1E06-EE060BABD77C}"/>
          </ac:picMkLst>
        </pc:picChg>
      </pc:sldChg>
      <pc:sldChg chg="add del">
        <pc:chgData name="George Heufelder" userId="0e6700f9-4bc6-40d2-b844-29e99b6add8a" providerId="ADAL" clId="{CC4C17C0-6EEC-4AC8-A302-BB4758B5363B}" dt="2025-09-01T13:04:10.782" v="3884" actId="47"/>
        <pc:sldMkLst>
          <pc:docMk/>
          <pc:sldMk cId="0" sldId="392"/>
        </pc:sldMkLst>
      </pc:sldChg>
      <pc:sldChg chg="add del">
        <pc:chgData name="George Heufelder" userId="0e6700f9-4bc6-40d2-b844-29e99b6add8a" providerId="ADAL" clId="{CC4C17C0-6EEC-4AC8-A302-BB4758B5363B}" dt="2025-09-01T20:12:42.748" v="5659" actId="47"/>
        <pc:sldMkLst>
          <pc:docMk/>
          <pc:sldMk cId="2697243459" sldId="489"/>
        </pc:sldMkLst>
      </pc:sldChg>
      <pc:sldChg chg="addSp delSp modSp mod ord">
        <pc:chgData name="George Heufelder" userId="0e6700f9-4bc6-40d2-b844-29e99b6add8a" providerId="ADAL" clId="{CC4C17C0-6EEC-4AC8-A302-BB4758B5363B}" dt="2025-09-01T19:34:18.541" v="4984" actId="114"/>
        <pc:sldMkLst>
          <pc:docMk/>
          <pc:sldMk cId="2339747430" sldId="508"/>
        </pc:sldMkLst>
        <pc:spChg chg="mod">
          <ac:chgData name="George Heufelder" userId="0e6700f9-4bc6-40d2-b844-29e99b6add8a" providerId="ADAL" clId="{CC4C17C0-6EEC-4AC8-A302-BB4758B5363B}" dt="2025-09-01T13:05:13.761" v="3888" actId="1076"/>
          <ac:spMkLst>
            <pc:docMk/>
            <pc:sldMk cId="2339747430" sldId="508"/>
            <ac:spMk id="2" creationId="{64A2B6A3-2E7F-47DB-8E6D-6B9EB26EC6B4}"/>
          </ac:spMkLst>
        </pc:spChg>
        <pc:spChg chg="mod">
          <ac:chgData name="George Heufelder" userId="0e6700f9-4bc6-40d2-b844-29e99b6add8a" providerId="ADAL" clId="{CC4C17C0-6EEC-4AC8-A302-BB4758B5363B}" dt="2025-09-01T19:30:56.943" v="4736" actId="1076"/>
          <ac:spMkLst>
            <pc:docMk/>
            <pc:sldMk cId="2339747430" sldId="508"/>
            <ac:spMk id="3" creationId="{25928EAF-A42D-4E98-A485-BD30E5D8989B}"/>
          </ac:spMkLst>
        </pc:spChg>
        <pc:spChg chg="add del mod">
          <ac:chgData name="George Heufelder" userId="0e6700f9-4bc6-40d2-b844-29e99b6add8a" providerId="ADAL" clId="{CC4C17C0-6EEC-4AC8-A302-BB4758B5363B}" dt="2025-09-01T19:31:10.237" v="4739"/>
          <ac:spMkLst>
            <pc:docMk/>
            <pc:sldMk cId="2339747430" sldId="508"/>
            <ac:spMk id="4" creationId="{7DF7DE24-A6B9-7C5F-30F4-779964520AF3}"/>
          </ac:spMkLst>
        </pc:spChg>
        <pc:spChg chg="add mod">
          <ac:chgData name="George Heufelder" userId="0e6700f9-4bc6-40d2-b844-29e99b6add8a" providerId="ADAL" clId="{CC4C17C0-6EEC-4AC8-A302-BB4758B5363B}" dt="2025-09-01T19:34:18.541" v="4984" actId="114"/>
          <ac:spMkLst>
            <pc:docMk/>
            <pc:sldMk cId="2339747430" sldId="508"/>
            <ac:spMk id="5" creationId="{4E874BB5-1A7F-686A-0024-343C90105E2D}"/>
          </ac:spMkLst>
        </pc:spChg>
      </pc:sldChg>
      <pc:sldChg chg="modSp mod ord">
        <pc:chgData name="George Heufelder" userId="0e6700f9-4bc6-40d2-b844-29e99b6add8a" providerId="ADAL" clId="{CC4C17C0-6EEC-4AC8-A302-BB4758B5363B}" dt="2025-09-01T13:08:03.793" v="3900" actId="14100"/>
        <pc:sldMkLst>
          <pc:docMk/>
          <pc:sldMk cId="2991395541" sldId="511"/>
        </pc:sldMkLst>
        <pc:spChg chg="mod">
          <ac:chgData name="George Heufelder" userId="0e6700f9-4bc6-40d2-b844-29e99b6add8a" providerId="ADAL" clId="{CC4C17C0-6EEC-4AC8-A302-BB4758B5363B}" dt="2025-09-01T13:07:56.007" v="3899" actId="403"/>
          <ac:spMkLst>
            <pc:docMk/>
            <pc:sldMk cId="2991395541" sldId="511"/>
            <ac:spMk id="16" creationId="{A3605A9E-B45D-46DD-91F3-9EEE30E5AA64}"/>
          </ac:spMkLst>
        </pc:spChg>
        <pc:picChg chg="mod">
          <ac:chgData name="George Heufelder" userId="0e6700f9-4bc6-40d2-b844-29e99b6add8a" providerId="ADAL" clId="{CC4C17C0-6EEC-4AC8-A302-BB4758B5363B}" dt="2025-09-01T13:08:03.793" v="3900" actId="14100"/>
          <ac:picMkLst>
            <pc:docMk/>
            <pc:sldMk cId="2991395541" sldId="511"/>
            <ac:picMk id="17" creationId="{28F225C0-A46C-4DD4-A9E8-03EB1AC04B78}"/>
          </ac:picMkLst>
        </pc:picChg>
      </pc:sldChg>
      <pc:sldChg chg="modSp mod ord">
        <pc:chgData name="George Heufelder" userId="0e6700f9-4bc6-40d2-b844-29e99b6add8a" providerId="ADAL" clId="{CC4C17C0-6EEC-4AC8-A302-BB4758B5363B}" dt="2025-09-01T13:08:36.325" v="3905" actId="1076"/>
        <pc:sldMkLst>
          <pc:docMk/>
          <pc:sldMk cId="267529944" sldId="513"/>
        </pc:sldMkLst>
        <pc:picChg chg="mod">
          <ac:chgData name="George Heufelder" userId="0e6700f9-4bc6-40d2-b844-29e99b6add8a" providerId="ADAL" clId="{CC4C17C0-6EEC-4AC8-A302-BB4758B5363B}" dt="2025-09-01T13:08:19.513" v="3902" actId="1076"/>
          <ac:picMkLst>
            <pc:docMk/>
            <pc:sldMk cId="267529944" sldId="513"/>
            <ac:picMk id="3" creationId="{A121793E-CAC1-4B33-86AA-7F1957130199}"/>
          </ac:picMkLst>
        </pc:picChg>
        <pc:picChg chg="mod">
          <ac:chgData name="George Heufelder" userId="0e6700f9-4bc6-40d2-b844-29e99b6add8a" providerId="ADAL" clId="{CC4C17C0-6EEC-4AC8-A302-BB4758B5363B}" dt="2025-09-01T13:08:27.121" v="3904" actId="14100"/>
          <ac:picMkLst>
            <pc:docMk/>
            <pc:sldMk cId="267529944" sldId="513"/>
            <ac:picMk id="4" creationId="{9F7907F1-C6A5-47F3-ADDB-D9BB724D5DA2}"/>
          </ac:picMkLst>
        </pc:picChg>
        <pc:picChg chg="mod">
          <ac:chgData name="George Heufelder" userId="0e6700f9-4bc6-40d2-b844-29e99b6add8a" providerId="ADAL" clId="{CC4C17C0-6EEC-4AC8-A302-BB4758B5363B}" dt="2025-09-01T13:08:36.325" v="3905" actId="1076"/>
          <ac:picMkLst>
            <pc:docMk/>
            <pc:sldMk cId="267529944" sldId="513"/>
            <ac:picMk id="7" creationId="{E5A5DE59-F1E6-40AD-BFB2-5F8C22D6B0C7}"/>
          </ac:picMkLst>
        </pc:picChg>
      </pc:sldChg>
      <pc:sldChg chg="modSp mod ord">
        <pc:chgData name="George Heufelder" userId="0e6700f9-4bc6-40d2-b844-29e99b6add8a" providerId="ADAL" clId="{CC4C17C0-6EEC-4AC8-A302-BB4758B5363B}" dt="2025-09-01T13:10:33.345" v="3930" actId="1076"/>
        <pc:sldMkLst>
          <pc:docMk/>
          <pc:sldMk cId="2073571545" sldId="515"/>
        </pc:sldMkLst>
        <pc:spChg chg="mod">
          <ac:chgData name="George Heufelder" userId="0e6700f9-4bc6-40d2-b844-29e99b6add8a" providerId="ADAL" clId="{CC4C17C0-6EEC-4AC8-A302-BB4758B5363B}" dt="2025-09-01T13:10:33.345" v="3930" actId="1076"/>
          <ac:spMkLst>
            <pc:docMk/>
            <pc:sldMk cId="2073571545" sldId="515"/>
            <ac:spMk id="16" creationId="{A3605A9E-B45D-46DD-91F3-9EEE30E5AA64}"/>
          </ac:spMkLst>
        </pc:spChg>
        <pc:picChg chg="mod">
          <ac:chgData name="George Heufelder" userId="0e6700f9-4bc6-40d2-b844-29e99b6add8a" providerId="ADAL" clId="{CC4C17C0-6EEC-4AC8-A302-BB4758B5363B}" dt="2025-09-01T13:10:22.187" v="3926" actId="1076"/>
          <ac:picMkLst>
            <pc:docMk/>
            <pc:sldMk cId="2073571545" sldId="515"/>
            <ac:picMk id="5" creationId="{16ABEB93-67CF-4F2E-AEA2-BE1CAEB7F0B6}"/>
          </ac:picMkLst>
        </pc:picChg>
        <pc:picChg chg="mod">
          <ac:chgData name="George Heufelder" userId="0e6700f9-4bc6-40d2-b844-29e99b6add8a" providerId="ADAL" clId="{CC4C17C0-6EEC-4AC8-A302-BB4758B5363B}" dt="2025-09-01T13:10:15.127" v="3924" actId="14100"/>
          <ac:picMkLst>
            <pc:docMk/>
            <pc:sldMk cId="2073571545" sldId="515"/>
            <ac:picMk id="8" creationId="{94121B27-3908-44DB-921F-9E8350BE4051}"/>
          </ac:picMkLst>
        </pc:picChg>
      </pc:sldChg>
      <pc:sldChg chg="modSp mod ord">
        <pc:chgData name="George Heufelder" userId="0e6700f9-4bc6-40d2-b844-29e99b6add8a" providerId="ADAL" clId="{CC4C17C0-6EEC-4AC8-A302-BB4758B5363B}" dt="2025-09-01T19:34:58.605" v="4986" actId="1076"/>
        <pc:sldMkLst>
          <pc:docMk/>
          <pc:sldMk cId="1793827234" sldId="516"/>
        </pc:sldMkLst>
        <pc:spChg chg="mod">
          <ac:chgData name="George Heufelder" userId="0e6700f9-4bc6-40d2-b844-29e99b6add8a" providerId="ADAL" clId="{CC4C17C0-6EEC-4AC8-A302-BB4758B5363B}" dt="2025-09-01T13:09:19.722" v="3914" actId="1076"/>
          <ac:spMkLst>
            <pc:docMk/>
            <pc:sldMk cId="1793827234" sldId="516"/>
            <ac:spMk id="13" creationId="{DA81BB41-8C8A-463B-A37B-80DD58792493}"/>
          </ac:spMkLst>
        </pc:spChg>
        <pc:spChg chg="mod">
          <ac:chgData name="George Heufelder" userId="0e6700f9-4bc6-40d2-b844-29e99b6add8a" providerId="ADAL" clId="{CC4C17C0-6EEC-4AC8-A302-BB4758B5363B}" dt="2025-09-01T13:09:50.084" v="3920" actId="20577"/>
          <ac:spMkLst>
            <pc:docMk/>
            <pc:sldMk cId="1793827234" sldId="516"/>
            <ac:spMk id="16" creationId="{A3605A9E-B45D-46DD-91F3-9EEE30E5AA64}"/>
          </ac:spMkLst>
        </pc:spChg>
        <pc:picChg chg="mod">
          <ac:chgData name="George Heufelder" userId="0e6700f9-4bc6-40d2-b844-29e99b6add8a" providerId="ADAL" clId="{CC4C17C0-6EEC-4AC8-A302-BB4758B5363B}" dt="2025-09-01T13:09:53.173" v="3921" actId="1076"/>
          <ac:picMkLst>
            <pc:docMk/>
            <pc:sldMk cId="1793827234" sldId="516"/>
            <ac:picMk id="2" creationId="{553C7376-4783-4F21-B192-D1236F410454}"/>
          </ac:picMkLst>
        </pc:picChg>
        <pc:picChg chg="mod">
          <ac:chgData name="George Heufelder" userId="0e6700f9-4bc6-40d2-b844-29e99b6add8a" providerId="ADAL" clId="{CC4C17C0-6EEC-4AC8-A302-BB4758B5363B}" dt="2025-09-01T13:09:11.745" v="3912" actId="1076"/>
          <ac:picMkLst>
            <pc:docMk/>
            <pc:sldMk cId="1793827234" sldId="516"/>
            <ac:picMk id="7" creationId="{61CCAB03-E8B5-4E1A-B302-C18522095FDA}"/>
          </ac:picMkLst>
        </pc:picChg>
        <pc:picChg chg="mod">
          <ac:chgData name="George Heufelder" userId="0e6700f9-4bc6-40d2-b844-29e99b6add8a" providerId="ADAL" clId="{CC4C17C0-6EEC-4AC8-A302-BB4758B5363B}" dt="2025-09-01T13:09:24.775" v="3916" actId="14100"/>
          <ac:picMkLst>
            <pc:docMk/>
            <pc:sldMk cId="1793827234" sldId="516"/>
            <ac:picMk id="8" creationId="{22262087-60C9-4BB4-BC82-1A5119F6347C}"/>
          </ac:picMkLst>
        </pc:picChg>
        <pc:picChg chg="mod">
          <ac:chgData name="George Heufelder" userId="0e6700f9-4bc6-40d2-b844-29e99b6add8a" providerId="ADAL" clId="{CC4C17C0-6EEC-4AC8-A302-BB4758B5363B}" dt="2025-09-01T13:08:55.223" v="3908" actId="1076"/>
          <ac:picMkLst>
            <pc:docMk/>
            <pc:sldMk cId="1793827234" sldId="516"/>
            <ac:picMk id="10" creationId="{780B89F1-4D37-436C-8D48-1D2277E83505}"/>
          </ac:picMkLst>
        </pc:picChg>
        <pc:picChg chg="mod">
          <ac:chgData name="George Heufelder" userId="0e6700f9-4bc6-40d2-b844-29e99b6add8a" providerId="ADAL" clId="{CC4C17C0-6EEC-4AC8-A302-BB4758B5363B}" dt="2025-09-01T19:34:58.605" v="4986" actId="1076"/>
          <ac:picMkLst>
            <pc:docMk/>
            <pc:sldMk cId="1793827234" sldId="516"/>
            <ac:picMk id="11" creationId="{415A73A4-D383-490F-B3EE-C792CA515B4C}"/>
          </ac:picMkLst>
        </pc:picChg>
        <pc:picChg chg="mod">
          <ac:chgData name="George Heufelder" userId="0e6700f9-4bc6-40d2-b844-29e99b6add8a" providerId="ADAL" clId="{CC4C17C0-6EEC-4AC8-A302-BB4758B5363B}" dt="2025-09-01T13:09:15.003" v="3913" actId="1076"/>
          <ac:picMkLst>
            <pc:docMk/>
            <pc:sldMk cId="1793827234" sldId="516"/>
            <ac:picMk id="12" creationId="{C098E578-302C-4963-874A-69E8F1C364B3}"/>
          </ac:picMkLst>
        </pc:picChg>
      </pc:sldChg>
      <pc:sldChg chg="addSp delSp modSp mod ord">
        <pc:chgData name="George Heufelder" userId="0e6700f9-4bc6-40d2-b844-29e99b6add8a" providerId="ADAL" clId="{CC4C17C0-6EEC-4AC8-A302-BB4758B5363B}" dt="2025-09-01T13:17:55.551" v="3955" actId="1076"/>
        <pc:sldMkLst>
          <pc:docMk/>
          <pc:sldMk cId="1482649521" sldId="517"/>
        </pc:sldMkLst>
        <pc:spChg chg="add mod">
          <ac:chgData name="George Heufelder" userId="0e6700f9-4bc6-40d2-b844-29e99b6add8a" providerId="ADAL" clId="{CC4C17C0-6EEC-4AC8-A302-BB4758B5363B}" dt="2025-09-01T13:16:36.612" v="3942" actId="1076"/>
          <ac:spMkLst>
            <pc:docMk/>
            <pc:sldMk cId="1482649521" sldId="517"/>
            <ac:spMk id="6" creationId="{1D8AF5C2-EC83-8EEE-118A-D2D37007D9CC}"/>
          </ac:spMkLst>
        </pc:spChg>
        <pc:spChg chg="del">
          <ac:chgData name="George Heufelder" userId="0e6700f9-4bc6-40d2-b844-29e99b6add8a" providerId="ADAL" clId="{CC4C17C0-6EEC-4AC8-A302-BB4758B5363B}" dt="2025-09-01T13:14:26.261" v="3937" actId="478"/>
          <ac:spMkLst>
            <pc:docMk/>
            <pc:sldMk cId="1482649521" sldId="517"/>
            <ac:spMk id="17" creationId="{8DA44D17-4C4F-43AE-8114-03DE784085EF}"/>
          </ac:spMkLst>
        </pc:spChg>
        <pc:spChg chg="del">
          <ac:chgData name="George Heufelder" userId="0e6700f9-4bc6-40d2-b844-29e99b6add8a" providerId="ADAL" clId="{CC4C17C0-6EEC-4AC8-A302-BB4758B5363B}" dt="2025-09-01T13:14:26.261" v="3937" actId="478"/>
          <ac:spMkLst>
            <pc:docMk/>
            <pc:sldMk cId="1482649521" sldId="517"/>
            <ac:spMk id="18" creationId="{84200C57-3F97-44B0-B432-09036FD7CBA1}"/>
          </ac:spMkLst>
        </pc:spChg>
        <pc:spChg chg="del">
          <ac:chgData name="George Heufelder" userId="0e6700f9-4bc6-40d2-b844-29e99b6add8a" providerId="ADAL" clId="{CC4C17C0-6EEC-4AC8-A302-BB4758B5363B}" dt="2025-09-01T13:14:26.261" v="3937" actId="478"/>
          <ac:spMkLst>
            <pc:docMk/>
            <pc:sldMk cId="1482649521" sldId="517"/>
            <ac:spMk id="19" creationId="{E0936656-F0C9-49A7-AF5C-CA9DD7CB1739}"/>
          </ac:spMkLst>
        </pc:spChg>
        <pc:spChg chg="del">
          <ac:chgData name="George Heufelder" userId="0e6700f9-4bc6-40d2-b844-29e99b6add8a" providerId="ADAL" clId="{CC4C17C0-6EEC-4AC8-A302-BB4758B5363B}" dt="2025-09-01T13:14:26.261" v="3937" actId="478"/>
          <ac:spMkLst>
            <pc:docMk/>
            <pc:sldMk cId="1482649521" sldId="517"/>
            <ac:spMk id="23" creationId="{5511D5F6-C2E9-46BB-9E07-3F7B3DF62C12}"/>
          </ac:spMkLst>
        </pc:spChg>
        <pc:spChg chg="del">
          <ac:chgData name="George Heufelder" userId="0e6700f9-4bc6-40d2-b844-29e99b6add8a" providerId="ADAL" clId="{CC4C17C0-6EEC-4AC8-A302-BB4758B5363B}" dt="2025-09-01T13:14:26.261" v="3937" actId="478"/>
          <ac:spMkLst>
            <pc:docMk/>
            <pc:sldMk cId="1482649521" sldId="517"/>
            <ac:spMk id="28" creationId="{6465D6C1-5036-4F47-A154-D7C9511F8901}"/>
          </ac:spMkLst>
        </pc:spChg>
        <pc:spChg chg="del">
          <ac:chgData name="George Heufelder" userId="0e6700f9-4bc6-40d2-b844-29e99b6add8a" providerId="ADAL" clId="{CC4C17C0-6EEC-4AC8-A302-BB4758B5363B}" dt="2025-09-01T13:14:26.261" v="3937" actId="478"/>
          <ac:spMkLst>
            <pc:docMk/>
            <pc:sldMk cId="1482649521" sldId="517"/>
            <ac:spMk id="32" creationId="{9169E2E9-3BBF-49F0-BD2A-D369439A8981}"/>
          </ac:spMkLst>
        </pc:spChg>
        <pc:spChg chg="del">
          <ac:chgData name="George Heufelder" userId="0e6700f9-4bc6-40d2-b844-29e99b6add8a" providerId="ADAL" clId="{CC4C17C0-6EEC-4AC8-A302-BB4758B5363B}" dt="2025-09-01T13:14:26.261" v="3937" actId="478"/>
          <ac:spMkLst>
            <pc:docMk/>
            <pc:sldMk cId="1482649521" sldId="517"/>
            <ac:spMk id="35" creationId="{AB2D496D-9E2E-47F8-A450-258CB206D867}"/>
          </ac:spMkLst>
        </pc:spChg>
        <pc:spChg chg="del">
          <ac:chgData name="George Heufelder" userId="0e6700f9-4bc6-40d2-b844-29e99b6add8a" providerId="ADAL" clId="{CC4C17C0-6EEC-4AC8-A302-BB4758B5363B}" dt="2025-09-01T13:14:26.261" v="3937" actId="478"/>
          <ac:spMkLst>
            <pc:docMk/>
            <pc:sldMk cId="1482649521" sldId="517"/>
            <ac:spMk id="37" creationId="{7288F0F8-6E16-4660-A031-C8447FF7784C}"/>
          </ac:spMkLst>
        </pc:spChg>
        <pc:spChg chg="del">
          <ac:chgData name="George Heufelder" userId="0e6700f9-4bc6-40d2-b844-29e99b6add8a" providerId="ADAL" clId="{CC4C17C0-6EEC-4AC8-A302-BB4758B5363B}" dt="2025-09-01T13:14:26.261" v="3937" actId="478"/>
          <ac:spMkLst>
            <pc:docMk/>
            <pc:sldMk cId="1482649521" sldId="517"/>
            <ac:spMk id="38" creationId="{7AC0C5FE-87C2-4A4C-8F3E-A29B6850202E}"/>
          </ac:spMkLst>
        </pc:spChg>
        <pc:spChg chg="del">
          <ac:chgData name="George Heufelder" userId="0e6700f9-4bc6-40d2-b844-29e99b6add8a" providerId="ADAL" clId="{CC4C17C0-6EEC-4AC8-A302-BB4758B5363B}" dt="2025-09-01T13:14:26.261" v="3937" actId="478"/>
          <ac:spMkLst>
            <pc:docMk/>
            <pc:sldMk cId="1482649521" sldId="517"/>
            <ac:spMk id="40" creationId="{38316283-7135-4817-B6F4-63CE3DD2BB77}"/>
          </ac:spMkLst>
        </pc:spChg>
        <pc:spChg chg="del mod">
          <ac:chgData name="George Heufelder" userId="0e6700f9-4bc6-40d2-b844-29e99b6add8a" providerId="ADAL" clId="{CC4C17C0-6EEC-4AC8-A302-BB4758B5363B}" dt="2025-09-01T13:17:02.290" v="3950" actId="478"/>
          <ac:spMkLst>
            <pc:docMk/>
            <pc:sldMk cId="1482649521" sldId="517"/>
            <ac:spMk id="41" creationId="{55516381-18D9-4740-BAF2-5101E0FB20F1}"/>
          </ac:spMkLst>
        </pc:spChg>
        <pc:picChg chg="add mod">
          <ac:chgData name="George Heufelder" userId="0e6700f9-4bc6-40d2-b844-29e99b6add8a" providerId="ADAL" clId="{CC4C17C0-6EEC-4AC8-A302-BB4758B5363B}" dt="2025-09-01T13:16:56.624" v="3949" actId="1076"/>
          <ac:picMkLst>
            <pc:docMk/>
            <pc:sldMk cId="1482649521" sldId="517"/>
            <ac:picMk id="4" creationId="{59F40C04-1F44-BB0B-3B60-C098BDA87B09}"/>
          </ac:picMkLst>
        </pc:picChg>
        <pc:picChg chg="add mod">
          <ac:chgData name="George Heufelder" userId="0e6700f9-4bc6-40d2-b844-29e99b6add8a" providerId="ADAL" clId="{CC4C17C0-6EEC-4AC8-A302-BB4758B5363B}" dt="2025-09-01T13:17:54.063" v="3954" actId="14100"/>
          <ac:picMkLst>
            <pc:docMk/>
            <pc:sldMk cId="1482649521" sldId="517"/>
            <ac:picMk id="8" creationId="{D2D819CB-E62D-D3A1-E19B-9A42211B52BD}"/>
          </ac:picMkLst>
        </pc:picChg>
        <pc:picChg chg="mod">
          <ac:chgData name="George Heufelder" userId="0e6700f9-4bc6-40d2-b844-29e99b6add8a" providerId="ADAL" clId="{CC4C17C0-6EEC-4AC8-A302-BB4758B5363B}" dt="2025-09-01T13:17:55.551" v="3955" actId="1076"/>
          <ac:picMkLst>
            <pc:docMk/>
            <pc:sldMk cId="1482649521" sldId="517"/>
            <ac:picMk id="42" creationId="{86671B7C-F8EC-472E-BD06-A10680F87BD4}"/>
          </ac:picMkLst>
        </pc:picChg>
        <pc:picChg chg="mod">
          <ac:chgData name="George Heufelder" userId="0e6700f9-4bc6-40d2-b844-29e99b6add8a" providerId="ADAL" clId="{CC4C17C0-6EEC-4AC8-A302-BB4758B5363B}" dt="2025-09-01T13:16:48.680" v="3946" actId="1076"/>
          <ac:picMkLst>
            <pc:docMk/>
            <pc:sldMk cId="1482649521" sldId="517"/>
            <ac:picMk id="43" creationId="{00F8D7E8-BF11-42D9-BF46-267FAD928C2B}"/>
          </ac:picMkLst>
        </pc:picChg>
      </pc:sldChg>
      <pc:sldChg chg="addSp delSp modSp new mod">
        <pc:chgData name="George Heufelder" userId="0e6700f9-4bc6-40d2-b844-29e99b6add8a" providerId="ADAL" clId="{CC4C17C0-6EEC-4AC8-A302-BB4758B5363B}" dt="2025-09-01T19:59:06.132" v="5465" actId="113"/>
        <pc:sldMkLst>
          <pc:docMk/>
          <pc:sldMk cId="1634916289" sldId="518"/>
        </pc:sldMkLst>
        <pc:spChg chg="add mod">
          <ac:chgData name="George Heufelder" userId="0e6700f9-4bc6-40d2-b844-29e99b6add8a" providerId="ADAL" clId="{CC4C17C0-6EEC-4AC8-A302-BB4758B5363B}" dt="2025-09-01T19:50:19.779" v="5346" actId="2711"/>
          <ac:spMkLst>
            <pc:docMk/>
            <pc:sldMk cId="1634916289" sldId="518"/>
            <ac:spMk id="4" creationId="{D8D182F0-F9BF-74F7-19F5-2918709C98C8}"/>
          </ac:spMkLst>
        </pc:spChg>
        <pc:spChg chg="add del mod">
          <ac:chgData name="George Heufelder" userId="0e6700f9-4bc6-40d2-b844-29e99b6add8a" providerId="ADAL" clId="{CC4C17C0-6EEC-4AC8-A302-BB4758B5363B}" dt="2025-09-01T19:52:17.011" v="5363" actId="478"/>
          <ac:spMkLst>
            <pc:docMk/>
            <pc:sldMk cId="1634916289" sldId="518"/>
            <ac:spMk id="5" creationId="{BC5498C3-1809-3C5F-21CC-0DCCE387B707}"/>
          </ac:spMkLst>
        </pc:spChg>
        <pc:spChg chg="add mod">
          <ac:chgData name="George Heufelder" userId="0e6700f9-4bc6-40d2-b844-29e99b6add8a" providerId="ADAL" clId="{CC4C17C0-6EEC-4AC8-A302-BB4758B5363B}" dt="2025-09-01T19:59:06.132" v="5465" actId="113"/>
          <ac:spMkLst>
            <pc:docMk/>
            <pc:sldMk cId="1634916289" sldId="518"/>
            <ac:spMk id="8" creationId="{F01B4F90-FF86-0C6D-524E-A42557614F3A}"/>
          </ac:spMkLst>
        </pc:spChg>
        <pc:picChg chg="add mod">
          <ac:chgData name="George Heufelder" userId="0e6700f9-4bc6-40d2-b844-29e99b6add8a" providerId="ADAL" clId="{CC4C17C0-6EEC-4AC8-A302-BB4758B5363B}" dt="2025-08-21T21:08:04.088" v="8" actId="1076"/>
          <ac:picMkLst>
            <pc:docMk/>
            <pc:sldMk cId="1634916289" sldId="518"/>
            <ac:picMk id="3" creationId="{6A84C425-EC91-051F-6428-39DF26CA9156}"/>
          </ac:picMkLst>
        </pc:picChg>
        <pc:picChg chg="add mod">
          <ac:chgData name="George Heufelder" userId="0e6700f9-4bc6-40d2-b844-29e99b6add8a" providerId="ADAL" clId="{CC4C17C0-6EEC-4AC8-A302-BB4758B5363B}" dt="2025-09-01T19:53:29.517" v="5365" actId="1076"/>
          <ac:picMkLst>
            <pc:docMk/>
            <pc:sldMk cId="1634916289" sldId="518"/>
            <ac:picMk id="7" creationId="{81A9DB3A-6C1F-77A9-B791-F6A78CBBF16F}"/>
          </ac:picMkLst>
        </pc:picChg>
      </pc:sldChg>
      <pc:sldChg chg="addSp modSp new mod ord">
        <pc:chgData name="George Heufelder" userId="0e6700f9-4bc6-40d2-b844-29e99b6add8a" providerId="ADAL" clId="{CC4C17C0-6EEC-4AC8-A302-BB4758B5363B}" dt="2025-09-01T20:11:37.507" v="5654" actId="1076"/>
        <pc:sldMkLst>
          <pc:docMk/>
          <pc:sldMk cId="1190000844" sldId="519"/>
        </pc:sldMkLst>
        <pc:spChg chg="add mod">
          <ac:chgData name="George Heufelder" userId="0e6700f9-4bc6-40d2-b844-29e99b6add8a" providerId="ADAL" clId="{CC4C17C0-6EEC-4AC8-A302-BB4758B5363B}" dt="2025-09-01T19:57:47.456" v="5460" actId="1076"/>
          <ac:spMkLst>
            <pc:docMk/>
            <pc:sldMk cId="1190000844" sldId="519"/>
            <ac:spMk id="4" creationId="{79C569CA-C9F3-7E76-7CE1-40099F72D378}"/>
          </ac:spMkLst>
        </pc:spChg>
        <pc:spChg chg="add mod">
          <ac:chgData name="George Heufelder" userId="0e6700f9-4bc6-40d2-b844-29e99b6add8a" providerId="ADAL" clId="{CC4C17C0-6EEC-4AC8-A302-BB4758B5363B}" dt="2025-09-01T20:11:37.507" v="5654" actId="1076"/>
          <ac:spMkLst>
            <pc:docMk/>
            <pc:sldMk cId="1190000844" sldId="519"/>
            <ac:spMk id="6" creationId="{00E4A918-2AB3-2097-9498-501406CFA590}"/>
          </ac:spMkLst>
        </pc:spChg>
        <pc:picChg chg="add mod">
          <ac:chgData name="George Heufelder" userId="0e6700f9-4bc6-40d2-b844-29e99b6add8a" providerId="ADAL" clId="{CC4C17C0-6EEC-4AC8-A302-BB4758B5363B}" dt="2025-09-01T19:56:20.125" v="5403" actId="1076"/>
          <ac:picMkLst>
            <pc:docMk/>
            <pc:sldMk cId="1190000844" sldId="519"/>
            <ac:picMk id="2" creationId="{AEAC03CD-31DD-3040-6F95-68A8C26C6258}"/>
          </ac:picMkLst>
        </pc:picChg>
        <pc:picChg chg="add mod">
          <ac:chgData name="George Heufelder" userId="0e6700f9-4bc6-40d2-b844-29e99b6add8a" providerId="ADAL" clId="{CC4C17C0-6EEC-4AC8-A302-BB4758B5363B}" dt="2025-09-01T19:55:49.802" v="5399" actId="1076"/>
          <ac:picMkLst>
            <pc:docMk/>
            <pc:sldMk cId="1190000844" sldId="519"/>
            <ac:picMk id="3" creationId="{2B175187-5581-F306-1886-268956286A1E}"/>
          </ac:picMkLst>
        </pc:picChg>
        <pc:picChg chg="add mod">
          <ac:chgData name="George Heufelder" userId="0e6700f9-4bc6-40d2-b844-29e99b6add8a" providerId="ADAL" clId="{CC4C17C0-6EEC-4AC8-A302-BB4758B5363B}" dt="2025-08-21T21:12:49.112" v="22" actId="1076"/>
          <ac:picMkLst>
            <pc:docMk/>
            <pc:sldMk cId="1190000844" sldId="519"/>
            <ac:picMk id="5" creationId="{6FCA0C10-2314-5FDB-8147-779449EC800F}"/>
          </ac:picMkLst>
        </pc:picChg>
        <pc:picChg chg="add mod">
          <ac:chgData name="George Heufelder" userId="0e6700f9-4bc6-40d2-b844-29e99b6add8a" providerId="ADAL" clId="{CC4C17C0-6EEC-4AC8-A302-BB4758B5363B}" dt="2025-08-21T21:12:46.491" v="21" actId="1076"/>
          <ac:picMkLst>
            <pc:docMk/>
            <pc:sldMk cId="1190000844" sldId="519"/>
            <ac:picMk id="7" creationId="{7E296081-2138-8C09-E42A-D2835E643AC8}"/>
          </ac:picMkLst>
        </pc:picChg>
      </pc:sldChg>
      <pc:sldChg chg="addSp modSp new mod">
        <pc:chgData name="George Heufelder" userId="0e6700f9-4bc6-40d2-b844-29e99b6add8a" providerId="ADAL" clId="{CC4C17C0-6EEC-4AC8-A302-BB4758B5363B}" dt="2025-08-21T21:15:36.667" v="63" actId="1076"/>
        <pc:sldMkLst>
          <pc:docMk/>
          <pc:sldMk cId="2428894175" sldId="520"/>
        </pc:sldMkLst>
        <pc:spChg chg="add mod">
          <ac:chgData name="George Heufelder" userId="0e6700f9-4bc6-40d2-b844-29e99b6add8a" providerId="ADAL" clId="{CC4C17C0-6EEC-4AC8-A302-BB4758B5363B}" dt="2025-08-21T21:15:36.667" v="63" actId="1076"/>
          <ac:spMkLst>
            <pc:docMk/>
            <pc:sldMk cId="2428894175" sldId="520"/>
            <ac:spMk id="4" creationId="{20A8A7C8-787E-DB14-F9AE-5DEE4686C2FB}"/>
          </ac:spMkLst>
        </pc:spChg>
        <pc:picChg chg="add mod">
          <ac:chgData name="George Heufelder" userId="0e6700f9-4bc6-40d2-b844-29e99b6add8a" providerId="ADAL" clId="{CC4C17C0-6EEC-4AC8-A302-BB4758B5363B}" dt="2025-08-21T21:14:31.742" v="25" actId="1076"/>
          <ac:picMkLst>
            <pc:docMk/>
            <pc:sldMk cId="2428894175" sldId="520"/>
            <ac:picMk id="3" creationId="{E8F8FD43-4F76-B4D1-9888-DB5B01EBE918}"/>
          </ac:picMkLst>
        </pc:picChg>
      </pc:sldChg>
      <pc:sldChg chg="modSp mod">
        <pc:chgData name="George Heufelder" userId="0e6700f9-4bc6-40d2-b844-29e99b6add8a" providerId="ADAL" clId="{CC4C17C0-6EEC-4AC8-A302-BB4758B5363B}" dt="2025-09-01T21:02:47.489" v="6779" actId="6549"/>
        <pc:sldMkLst>
          <pc:docMk/>
          <pc:sldMk cId="218302468" sldId="521"/>
        </pc:sldMkLst>
        <pc:spChg chg="mod">
          <ac:chgData name="George Heufelder" userId="0e6700f9-4bc6-40d2-b844-29e99b6add8a" providerId="ADAL" clId="{CC4C17C0-6EEC-4AC8-A302-BB4758B5363B}" dt="2025-09-01T21:02:47.489" v="6779" actId="6549"/>
          <ac:spMkLst>
            <pc:docMk/>
            <pc:sldMk cId="218302468" sldId="521"/>
            <ac:spMk id="6" creationId="{A96D8789-08EE-F695-F2FB-ED713EFE3AD8}"/>
          </ac:spMkLst>
        </pc:spChg>
      </pc:sldChg>
      <pc:sldChg chg="del">
        <pc:chgData name="George Heufelder" userId="0e6700f9-4bc6-40d2-b844-29e99b6add8a" providerId="ADAL" clId="{CC4C17C0-6EEC-4AC8-A302-BB4758B5363B}" dt="2025-09-01T19:28:23.838" v="4725" actId="2696"/>
        <pc:sldMkLst>
          <pc:docMk/>
          <pc:sldMk cId="3858170381" sldId="522"/>
        </pc:sldMkLst>
      </pc:sldChg>
      <pc:sldChg chg="addSp delSp modSp mod ord setBg">
        <pc:chgData name="George Heufelder" userId="0e6700f9-4bc6-40d2-b844-29e99b6add8a" providerId="ADAL" clId="{CC4C17C0-6EEC-4AC8-A302-BB4758B5363B}" dt="2025-08-31T14:18:01.165" v="1006" actId="403"/>
        <pc:sldMkLst>
          <pc:docMk/>
          <pc:sldMk cId="1430356196" sldId="524"/>
        </pc:sldMkLst>
        <pc:spChg chg="add mod">
          <ac:chgData name="George Heufelder" userId="0e6700f9-4bc6-40d2-b844-29e99b6add8a" providerId="ADAL" clId="{CC4C17C0-6EEC-4AC8-A302-BB4758B5363B}" dt="2025-08-31T14:18:01.165" v="1006" actId="403"/>
          <ac:spMkLst>
            <pc:docMk/>
            <pc:sldMk cId="1430356196" sldId="524"/>
            <ac:spMk id="5" creationId="{E362688B-DC8B-8237-A52A-30416A8D343E}"/>
          </ac:spMkLst>
        </pc:spChg>
        <pc:spChg chg="add">
          <ac:chgData name="George Heufelder" userId="0e6700f9-4bc6-40d2-b844-29e99b6add8a" providerId="ADAL" clId="{CC4C17C0-6EEC-4AC8-A302-BB4758B5363B}" dt="2025-08-31T14:13:49.022" v="866" actId="26606"/>
          <ac:spMkLst>
            <pc:docMk/>
            <pc:sldMk cId="1430356196" sldId="524"/>
            <ac:spMk id="9" creationId="{42A4FC2C-047E-45A5-965D-8E1E3BF09BC6}"/>
          </ac:spMkLst>
        </pc:spChg>
        <pc:picChg chg="add mod">
          <ac:chgData name="George Heufelder" userId="0e6700f9-4bc6-40d2-b844-29e99b6add8a" providerId="ADAL" clId="{CC4C17C0-6EEC-4AC8-A302-BB4758B5363B}" dt="2025-08-31T14:15:05.918" v="910" actId="1076"/>
          <ac:picMkLst>
            <pc:docMk/>
            <pc:sldMk cId="1430356196" sldId="524"/>
            <ac:picMk id="4" creationId="{E6C56E0E-6CC4-526C-80F7-7FA46E7A82E0}"/>
          </ac:picMkLst>
        </pc:picChg>
      </pc:sldChg>
      <pc:sldChg chg="addSp delSp modSp new mod setBg">
        <pc:chgData name="George Heufelder" userId="0e6700f9-4bc6-40d2-b844-29e99b6add8a" providerId="ADAL" clId="{CC4C17C0-6EEC-4AC8-A302-BB4758B5363B}" dt="2025-08-31T13:20:30.031" v="564" actId="1076"/>
        <pc:sldMkLst>
          <pc:docMk/>
          <pc:sldMk cId="3176649583" sldId="525"/>
        </pc:sldMkLst>
        <pc:spChg chg="add mod ord">
          <ac:chgData name="George Heufelder" userId="0e6700f9-4bc6-40d2-b844-29e99b6add8a" providerId="ADAL" clId="{CC4C17C0-6EEC-4AC8-A302-BB4758B5363B}" dt="2025-08-31T13:20:17.491" v="559" actId="1076"/>
          <ac:spMkLst>
            <pc:docMk/>
            <pc:sldMk cId="3176649583" sldId="525"/>
            <ac:spMk id="5" creationId="{D5983FB2-E8AA-31D3-DDDA-FAB39BCAEB72}"/>
          </ac:spMkLst>
        </pc:spChg>
        <pc:spChg chg="add mod">
          <ac:chgData name="George Heufelder" userId="0e6700f9-4bc6-40d2-b844-29e99b6add8a" providerId="ADAL" clId="{CC4C17C0-6EEC-4AC8-A302-BB4758B5363B}" dt="2025-08-31T13:19:42.211" v="553" actId="26606"/>
          <ac:spMkLst>
            <pc:docMk/>
            <pc:sldMk cId="3176649583" sldId="525"/>
            <ac:spMk id="8" creationId="{243807BD-2AC0-CD90-0F0B-748F39E7B3C3}"/>
          </ac:spMkLst>
        </pc:spChg>
        <pc:spChg chg="add">
          <ac:chgData name="George Heufelder" userId="0e6700f9-4bc6-40d2-b844-29e99b6add8a" providerId="ADAL" clId="{CC4C17C0-6EEC-4AC8-A302-BB4758B5363B}" dt="2025-08-31T13:19:42.211" v="553" actId="26606"/>
          <ac:spMkLst>
            <pc:docMk/>
            <pc:sldMk cId="3176649583" sldId="525"/>
            <ac:spMk id="13" creationId="{B9E248E0-55F8-4E45-A07F-B49E0EEA97ED}"/>
          </ac:spMkLst>
        </pc:spChg>
        <pc:spChg chg="add">
          <ac:chgData name="George Heufelder" userId="0e6700f9-4bc6-40d2-b844-29e99b6add8a" providerId="ADAL" clId="{CC4C17C0-6EEC-4AC8-A302-BB4758B5363B}" dt="2025-08-31T13:19:42.211" v="553" actId="26606"/>
          <ac:spMkLst>
            <pc:docMk/>
            <pc:sldMk cId="3176649583" sldId="525"/>
            <ac:spMk id="15" creationId="{311F016A-A753-449B-9EA6-322199B7119E}"/>
          </ac:spMkLst>
        </pc:spChg>
        <pc:picChg chg="add mod">
          <ac:chgData name="George Heufelder" userId="0e6700f9-4bc6-40d2-b844-29e99b6add8a" providerId="ADAL" clId="{CC4C17C0-6EEC-4AC8-A302-BB4758B5363B}" dt="2025-08-31T13:20:26.758" v="563" actId="1076"/>
          <ac:picMkLst>
            <pc:docMk/>
            <pc:sldMk cId="3176649583" sldId="525"/>
            <ac:picMk id="3" creationId="{F3DA457F-ACF0-90A7-35B2-C39CEC79D69E}"/>
          </ac:picMkLst>
        </pc:picChg>
        <pc:picChg chg="add mod ord">
          <ac:chgData name="George Heufelder" userId="0e6700f9-4bc6-40d2-b844-29e99b6add8a" providerId="ADAL" clId="{CC4C17C0-6EEC-4AC8-A302-BB4758B5363B}" dt="2025-08-31T13:20:30.031" v="564" actId="1076"/>
          <ac:picMkLst>
            <pc:docMk/>
            <pc:sldMk cId="3176649583" sldId="525"/>
            <ac:picMk id="4" creationId="{FB839298-D510-1A91-AFC1-06D65BF1E361}"/>
          </ac:picMkLst>
        </pc:picChg>
      </pc:sldChg>
      <pc:sldChg chg="addSp delSp modSp new mod">
        <pc:chgData name="George Heufelder" userId="0e6700f9-4bc6-40d2-b844-29e99b6add8a" providerId="ADAL" clId="{CC4C17C0-6EEC-4AC8-A302-BB4758B5363B}" dt="2025-08-31T19:24:45.045" v="1839" actId="113"/>
        <pc:sldMkLst>
          <pc:docMk/>
          <pc:sldMk cId="2234123812" sldId="526"/>
        </pc:sldMkLst>
        <pc:spChg chg="add mod">
          <ac:chgData name="George Heufelder" userId="0e6700f9-4bc6-40d2-b844-29e99b6add8a" providerId="ADAL" clId="{CC4C17C0-6EEC-4AC8-A302-BB4758B5363B}" dt="2025-08-31T12:08:23.449" v="136" actId="403"/>
          <ac:spMkLst>
            <pc:docMk/>
            <pc:sldMk cId="2234123812" sldId="526"/>
            <ac:spMk id="5" creationId="{0D1CE83C-DD68-B717-262C-27744DF1D7C0}"/>
          </ac:spMkLst>
        </pc:spChg>
        <pc:spChg chg="add mod">
          <ac:chgData name="George Heufelder" userId="0e6700f9-4bc6-40d2-b844-29e99b6add8a" providerId="ADAL" clId="{CC4C17C0-6EEC-4AC8-A302-BB4758B5363B}" dt="2025-08-31T19:24:45.045" v="1839" actId="113"/>
          <ac:spMkLst>
            <pc:docMk/>
            <pc:sldMk cId="2234123812" sldId="526"/>
            <ac:spMk id="6" creationId="{A7C7396D-483A-F41B-89E3-1C81340771D0}"/>
          </ac:spMkLst>
        </pc:spChg>
        <pc:picChg chg="add mod">
          <ac:chgData name="George Heufelder" userId="0e6700f9-4bc6-40d2-b844-29e99b6add8a" providerId="ADAL" clId="{CC4C17C0-6EEC-4AC8-A302-BB4758B5363B}" dt="2025-08-31T12:07:25.012" v="124" actId="14100"/>
          <ac:picMkLst>
            <pc:docMk/>
            <pc:sldMk cId="2234123812" sldId="526"/>
            <ac:picMk id="4" creationId="{8DFA7E65-37A1-B277-9C27-60C18FE9256F}"/>
          </ac:picMkLst>
        </pc:picChg>
      </pc:sldChg>
      <pc:sldChg chg="add del">
        <pc:chgData name="George Heufelder" userId="0e6700f9-4bc6-40d2-b844-29e99b6add8a" providerId="ADAL" clId="{CC4C17C0-6EEC-4AC8-A302-BB4758B5363B}" dt="2025-09-01T12:23:59.538" v="3075" actId="47"/>
        <pc:sldMkLst>
          <pc:docMk/>
          <pc:sldMk cId="3217211788" sldId="527"/>
        </pc:sldMkLst>
      </pc:sldChg>
      <pc:sldChg chg="addSp delSp modSp add mod">
        <pc:chgData name="George Heufelder" userId="0e6700f9-4bc6-40d2-b844-29e99b6add8a" providerId="ADAL" clId="{CC4C17C0-6EEC-4AC8-A302-BB4758B5363B}" dt="2025-08-31T13:56:06.059" v="677" actId="1076"/>
        <pc:sldMkLst>
          <pc:docMk/>
          <pc:sldMk cId="1908757430" sldId="528"/>
        </pc:sldMkLst>
        <pc:spChg chg="add mod">
          <ac:chgData name="George Heufelder" userId="0e6700f9-4bc6-40d2-b844-29e99b6add8a" providerId="ADAL" clId="{CC4C17C0-6EEC-4AC8-A302-BB4758B5363B}" dt="2025-08-31T13:51:40.617" v="661" actId="115"/>
          <ac:spMkLst>
            <pc:docMk/>
            <pc:sldMk cId="1908757430" sldId="528"/>
            <ac:spMk id="2" creationId="{B53958E3-4EF0-7613-B62C-F1CFBDFE1BE0}"/>
          </ac:spMkLst>
        </pc:spChg>
        <pc:spChg chg="add mod">
          <ac:chgData name="George Heufelder" userId="0e6700f9-4bc6-40d2-b844-29e99b6add8a" providerId="ADAL" clId="{CC4C17C0-6EEC-4AC8-A302-BB4758B5363B}" dt="2025-08-31T13:51:46.531" v="662" actId="115"/>
          <ac:spMkLst>
            <pc:docMk/>
            <pc:sldMk cId="1908757430" sldId="528"/>
            <ac:spMk id="3" creationId="{FF4DED7C-D738-1F36-1F23-177F1AEC4A00}"/>
          </ac:spMkLst>
        </pc:spChg>
        <pc:spChg chg="mod">
          <ac:chgData name="George Heufelder" userId="0e6700f9-4bc6-40d2-b844-29e99b6add8a" providerId="ADAL" clId="{CC4C17C0-6EEC-4AC8-A302-BB4758B5363B}" dt="2025-08-31T13:56:06.059" v="677" actId="1076"/>
          <ac:spMkLst>
            <pc:docMk/>
            <pc:sldMk cId="1908757430" sldId="528"/>
            <ac:spMk id="8" creationId="{EC6C5F0B-45E5-8353-C37F-281F0DCDDB91}"/>
          </ac:spMkLst>
        </pc:spChg>
        <pc:spChg chg="add mod">
          <ac:chgData name="George Heufelder" userId="0e6700f9-4bc6-40d2-b844-29e99b6add8a" providerId="ADAL" clId="{CC4C17C0-6EEC-4AC8-A302-BB4758B5363B}" dt="2025-08-31T13:52:21.050" v="670" actId="20577"/>
          <ac:spMkLst>
            <pc:docMk/>
            <pc:sldMk cId="1908757430" sldId="528"/>
            <ac:spMk id="9" creationId="{E845353C-CD43-4B5C-0FA5-CB9703B21F4C}"/>
          </ac:spMkLst>
        </pc:spChg>
      </pc:sldChg>
      <pc:sldChg chg="addSp delSp modSp new mod setBg">
        <pc:chgData name="George Heufelder" userId="0e6700f9-4bc6-40d2-b844-29e99b6add8a" providerId="ADAL" clId="{CC4C17C0-6EEC-4AC8-A302-BB4758B5363B}" dt="2025-09-01T20:51:45.392" v="6608" actId="1076"/>
        <pc:sldMkLst>
          <pc:docMk/>
          <pc:sldMk cId="3843892326" sldId="529"/>
        </pc:sldMkLst>
        <pc:spChg chg="add del mod">
          <ac:chgData name="George Heufelder" userId="0e6700f9-4bc6-40d2-b844-29e99b6add8a" providerId="ADAL" clId="{CC4C17C0-6EEC-4AC8-A302-BB4758B5363B}" dt="2025-09-01T20:48:22.036" v="6576" actId="478"/>
          <ac:spMkLst>
            <pc:docMk/>
            <pc:sldMk cId="3843892326" sldId="529"/>
            <ac:spMk id="2" creationId="{F09D0F00-3C66-9778-1841-DCCF4203606E}"/>
          </ac:spMkLst>
        </pc:spChg>
        <pc:spChg chg="add del mod">
          <ac:chgData name="George Heufelder" userId="0e6700f9-4bc6-40d2-b844-29e99b6add8a" providerId="ADAL" clId="{CC4C17C0-6EEC-4AC8-A302-BB4758B5363B}" dt="2025-09-01T20:50:56.891" v="6601" actId="478"/>
          <ac:spMkLst>
            <pc:docMk/>
            <pc:sldMk cId="3843892326" sldId="529"/>
            <ac:spMk id="3" creationId="{BA62671F-7325-E322-FB8E-809A4886E49A}"/>
          </ac:spMkLst>
        </pc:spChg>
        <pc:spChg chg="add mod">
          <ac:chgData name="George Heufelder" userId="0e6700f9-4bc6-40d2-b844-29e99b6add8a" providerId="ADAL" clId="{CC4C17C0-6EEC-4AC8-A302-BB4758B5363B}" dt="2025-08-31T14:09:49.688" v="862" actId="1076"/>
          <ac:spMkLst>
            <pc:docMk/>
            <pc:sldMk cId="3843892326" sldId="529"/>
            <ac:spMk id="6" creationId="{C5BDC10E-CD53-9450-97E1-C7C4B6DB01B5}"/>
          </ac:spMkLst>
        </pc:spChg>
        <pc:spChg chg="add mod">
          <ac:chgData name="George Heufelder" userId="0e6700f9-4bc6-40d2-b844-29e99b6add8a" providerId="ADAL" clId="{CC4C17C0-6EEC-4AC8-A302-BB4758B5363B}" dt="2025-09-01T20:51:21.752" v="6602" actId="1076"/>
          <ac:spMkLst>
            <pc:docMk/>
            <pc:sldMk cId="3843892326" sldId="529"/>
            <ac:spMk id="8" creationId="{E94626C8-A699-1AE3-21B9-13A31B9067A1}"/>
          </ac:spMkLst>
        </pc:spChg>
        <pc:spChg chg="add mod">
          <ac:chgData name="George Heufelder" userId="0e6700f9-4bc6-40d2-b844-29e99b6add8a" providerId="ADAL" clId="{CC4C17C0-6EEC-4AC8-A302-BB4758B5363B}" dt="2025-08-31T16:48:43.232" v="1421" actId="1076"/>
          <ac:spMkLst>
            <pc:docMk/>
            <pc:sldMk cId="3843892326" sldId="529"/>
            <ac:spMk id="9" creationId="{8D4C5E4D-464C-B83B-0A20-891ABD5794FD}"/>
          </ac:spMkLst>
        </pc:spChg>
        <pc:spChg chg="add mod">
          <ac:chgData name="George Heufelder" userId="0e6700f9-4bc6-40d2-b844-29e99b6add8a" providerId="ADAL" clId="{CC4C17C0-6EEC-4AC8-A302-BB4758B5363B}" dt="2025-08-31T14:05:56.818" v="814" actId="692"/>
          <ac:spMkLst>
            <pc:docMk/>
            <pc:sldMk cId="3843892326" sldId="529"/>
            <ac:spMk id="11" creationId="{2D871F6A-4798-8D74-C9E7-AB7CECCBA1C6}"/>
          </ac:spMkLst>
        </pc:spChg>
        <pc:spChg chg="add mod">
          <ac:chgData name="George Heufelder" userId="0e6700f9-4bc6-40d2-b844-29e99b6add8a" providerId="ADAL" clId="{CC4C17C0-6EEC-4AC8-A302-BB4758B5363B}" dt="2025-09-01T20:51:34.974" v="6606" actId="1076"/>
          <ac:spMkLst>
            <pc:docMk/>
            <pc:sldMk cId="3843892326" sldId="529"/>
            <ac:spMk id="12" creationId="{40F77CDC-38AC-0F0C-4094-140BE21A38F2}"/>
          </ac:spMkLst>
        </pc:spChg>
        <pc:spChg chg="add mod">
          <ac:chgData name="George Heufelder" userId="0e6700f9-4bc6-40d2-b844-29e99b6add8a" providerId="ADAL" clId="{CC4C17C0-6EEC-4AC8-A302-BB4758B5363B}" dt="2025-08-31T14:08:27.526" v="847" actId="1076"/>
          <ac:spMkLst>
            <pc:docMk/>
            <pc:sldMk cId="3843892326" sldId="529"/>
            <ac:spMk id="13" creationId="{6C91E6E3-0B12-822E-9B78-4044E3176C2D}"/>
          </ac:spMkLst>
        </pc:spChg>
        <pc:spChg chg="add mod">
          <ac:chgData name="George Heufelder" userId="0e6700f9-4bc6-40d2-b844-29e99b6add8a" providerId="ADAL" clId="{CC4C17C0-6EEC-4AC8-A302-BB4758B5363B}" dt="2025-09-01T20:51:38.228" v="6607" actId="1076"/>
          <ac:spMkLst>
            <pc:docMk/>
            <pc:sldMk cId="3843892326" sldId="529"/>
            <ac:spMk id="14" creationId="{609706CD-CD08-C199-7F05-DDCCF4692FC0}"/>
          </ac:spMkLst>
        </pc:spChg>
        <pc:spChg chg="add mod">
          <ac:chgData name="George Heufelder" userId="0e6700f9-4bc6-40d2-b844-29e99b6add8a" providerId="ADAL" clId="{CC4C17C0-6EEC-4AC8-A302-BB4758B5363B}" dt="2025-08-31T16:45:58.234" v="1337" actId="1076"/>
          <ac:spMkLst>
            <pc:docMk/>
            <pc:sldMk cId="3843892326" sldId="529"/>
            <ac:spMk id="15" creationId="{81662083-C8DD-D8A9-61BC-B937949A713A}"/>
          </ac:spMkLst>
        </pc:spChg>
        <pc:spChg chg="add mod">
          <ac:chgData name="George Heufelder" userId="0e6700f9-4bc6-40d2-b844-29e99b6add8a" providerId="ADAL" clId="{CC4C17C0-6EEC-4AC8-A302-BB4758B5363B}" dt="2025-09-01T20:50:37.520" v="6600" actId="14100"/>
          <ac:spMkLst>
            <pc:docMk/>
            <pc:sldMk cId="3843892326" sldId="529"/>
            <ac:spMk id="16" creationId="{17E138C4-6C6E-C4B8-5B4C-55DDDE638035}"/>
          </ac:spMkLst>
        </pc:spChg>
        <pc:picChg chg="add mod">
          <ac:chgData name="George Heufelder" userId="0e6700f9-4bc6-40d2-b844-29e99b6add8a" providerId="ADAL" clId="{CC4C17C0-6EEC-4AC8-A302-BB4758B5363B}" dt="2025-09-01T20:51:45.392" v="6608" actId="1076"/>
          <ac:picMkLst>
            <pc:docMk/>
            <pc:sldMk cId="3843892326" sldId="529"/>
            <ac:picMk id="5" creationId="{48D8363F-47EF-15BE-694C-79868F08C550}"/>
          </ac:picMkLst>
        </pc:picChg>
      </pc:sldChg>
      <pc:sldChg chg="addSp delSp modSp new mod ord setBg">
        <pc:chgData name="George Heufelder" userId="0e6700f9-4bc6-40d2-b844-29e99b6add8a" providerId="ADAL" clId="{CC4C17C0-6EEC-4AC8-A302-BB4758B5363B}" dt="2025-08-31T21:26:02.214" v="1919"/>
        <pc:sldMkLst>
          <pc:docMk/>
          <pc:sldMk cId="1233434310" sldId="530"/>
        </pc:sldMkLst>
        <pc:spChg chg="add del mod">
          <ac:chgData name="George Heufelder" userId="0e6700f9-4bc6-40d2-b844-29e99b6add8a" providerId="ADAL" clId="{CC4C17C0-6EEC-4AC8-A302-BB4758B5363B}" dt="2025-08-31T14:49:20.710" v="1053" actId="115"/>
          <ac:spMkLst>
            <pc:docMk/>
            <pc:sldMk cId="1233434310" sldId="530"/>
            <ac:spMk id="5" creationId="{C4C97365-BFCE-D85D-9AEC-E2C2FD8588C8}"/>
          </ac:spMkLst>
        </pc:spChg>
        <pc:spChg chg="add mod">
          <ac:chgData name="George Heufelder" userId="0e6700f9-4bc6-40d2-b844-29e99b6add8a" providerId="ADAL" clId="{CC4C17C0-6EEC-4AC8-A302-BB4758B5363B}" dt="2025-08-31T14:53:19.606" v="1232" actId="1076"/>
          <ac:spMkLst>
            <pc:docMk/>
            <pc:sldMk cId="1233434310" sldId="530"/>
            <ac:spMk id="6" creationId="{999CDB69-2040-854A-938C-D9176AEEB73B}"/>
          </ac:spMkLst>
        </pc:spChg>
        <pc:spChg chg="add mod">
          <ac:chgData name="George Heufelder" userId="0e6700f9-4bc6-40d2-b844-29e99b6add8a" providerId="ADAL" clId="{CC4C17C0-6EEC-4AC8-A302-BB4758B5363B}" dt="2025-08-31T14:57:31.952" v="1257" actId="114"/>
          <ac:spMkLst>
            <pc:docMk/>
            <pc:sldMk cId="1233434310" sldId="530"/>
            <ac:spMk id="10" creationId="{587A646C-DDAF-E54E-9E16-7B554B32226B}"/>
          </ac:spMkLst>
        </pc:spChg>
        <pc:picChg chg="add mod ord">
          <ac:chgData name="George Heufelder" userId="0e6700f9-4bc6-40d2-b844-29e99b6add8a" providerId="ADAL" clId="{CC4C17C0-6EEC-4AC8-A302-BB4758B5363B}" dt="2025-08-31T19:27:59.512" v="1862" actId="29295"/>
          <ac:picMkLst>
            <pc:docMk/>
            <pc:sldMk cId="1233434310" sldId="530"/>
            <ac:picMk id="9" creationId="{D4063E3F-20EE-D65A-0E24-7A8D454D623B}"/>
          </ac:picMkLst>
        </pc:picChg>
      </pc:sldChg>
      <pc:sldChg chg="addSp delSp modSp new del mod setBg">
        <pc:chgData name="George Heufelder" userId="0e6700f9-4bc6-40d2-b844-29e99b6add8a" providerId="ADAL" clId="{CC4C17C0-6EEC-4AC8-A302-BB4758B5363B}" dt="2025-09-01T19:25:38.781" v="4712" actId="2696"/>
        <pc:sldMkLst>
          <pc:docMk/>
          <pc:sldMk cId="2716569469" sldId="531"/>
        </pc:sldMkLst>
      </pc:sldChg>
      <pc:sldChg chg="addSp delSp modSp new mod ord setBg">
        <pc:chgData name="George Heufelder" userId="0e6700f9-4bc6-40d2-b844-29e99b6add8a" providerId="ADAL" clId="{CC4C17C0-6EEC-4AC8-A302-BB4758B5363B}" dt="2025-09-01T19:27:11.719" v="4721" actId="1076"/>
        <pc:sldMkLst>
          <pc:docMk/>
          <pc:sldMk cId="1321817725" sldId="532"/>
        </pc:sldMkLst>
        <pc:spChg chg="add mod">
          <ac:chgData name="George Heufelder" userId="0e6700f9-4bc6-40d2-b844-29e99b6add8a" providerId="ADAL" clId="{CC4C17C0-6EEC-4AC8-A302-BB4758B5363B}" dt="2025-09-01T11:41:01.943" v="2446"/>
          <ac:spMkLst>
            <pc:docMk/>
            <pc:sldMk cId="1321817725" sldId="532"/>
            <ac:spMk id="2" creationId="{1448A86A-301A-2ED0-FC3D-AD856D927F21}"/>
          </ac:spMkLst>
        </pc:spChg>
        <pc:spChg chg="add mod">
          <ac:chgData name="George Heufelder" userId="0e6700f9-4bc6-40d2-b844-29e99b6add8a" providerId="ADAL" clId="{CC4C17C0-6EEC-4AC8-A302-BB4758B5363B}" dt="2025-09-01T11:50:47.274" v="2587" actId="1076"/>
          <ac:spMkLst>
            <pc:docMk/>
            <pc:sldMk cId="1321817725" sldId="532"/>
            <ac:spMk id="3" creationId="{8A58BEAD-0DEA-5796-B69E-741AF69DDA5A}"/>
          </ac:spMkLst>
        </pc:spChg>
        <pc:spChg chg="add mod">
          <ac:chgData name="George Heufelder" userId="0e6700f9-4bc6-40d2-b844-29e99b6add8a" providerId="ADAL" clId="{CC4C17C0-6EEC-4AC8-A302-BB4758B5363B}" dt="2025-09-01T19:27:11.719" v="4721" actId="1076"/>
          <ac:spMkLst>
            <pc:docMk/>
            <pc:sldMk cId="1321817725" sldId="532"/>
            <ac:spMk id="5" creationId="{1564DBF8-FD33-9579-261F-0CFDDEA8BAC7}"/>
          </ac:spMkLst>
        </pc:spChg>
        <pc:picChg chg="add mod">
          <ac:chgData name="George Heufelder" userId="0e6700f9-4bc6-40d2-b844-29e99b6add8a" providerId="ADAL" clId="{CC4C17C0-6EEC-4AC8-A302-BB4758B5363B}" dt="2025-09-01T11:50:21.237" v="2583" actId="1076"/>
          <ac:picMkLst>
            <pc:docMk/>
            <pc:sldMk cId="1321817725" sldId="532"/>
            <ac:picMk id="4" creationId="{70031ECC-6B3B-E8DD-B73C-7A692B345E07}"/>
          </ac:picMkLst>
        </pc:picChg>
      </pc:sldChg>
      <pc:sldChg chg="addSp modSp add mod">
        <pc:chgData name="George Heufelder" userId="0e6700f9-4bc6-40d2-b844-29e99b6add8a" providerId="ADAL" clId="{CC4C17C0-6EEC-4AC8-A302-BB4758B5363B}" dt="2025-09-01T20:45:03.701" v="6570" actId="313"/>
        <pc:sldMkLst>
          <pc:docMk/>
          <pc:sldMk cId="2747281533" sldId="533"/>
        </pc:sldMkLst>
        <pc:spChg chg="add mod ord">
          <ac:chgData name="George Heufelder" userId="0e6700f9-4bc6-40d2-b844-29e99b6add8a" providerId="ADAL" clId="{CC4C17C0-6EEC-4AC8-A302-BB4758B5363B}" dt="2025-08-31T21:31:04.201" v="1930" actId="207"/>
          <ac:spMkLst>
            <pc:docMk/>
            <pc:sldMk cId="2747281533" sldId="533"/>
            <ac:spMk id="2" creationId="{E9EB61F4-0D22-EADF-AC92-42FCE6FED24F}"/>
          </ac:spMkLst>
        </pc:spChg>
        <pc:spChg chg="add">
          <ac:chgData name="George Heufelder" userId="0e6700f9-4bc6-40d2-b844-29e99b6add8a" providerId="ADAL" clId="{CC4C17C0-6EEC-4AC8-A302-BB4758B5363B}" dt="2025-08-31T21:28:10.692" v="1923" actId="11529"/>
          <ac:spMkLst>
            <pc:docMk/>
            <pc:sldMk cId="2747281533" sldId="533"/>
            <ac:spMk id="3" creationId="{15C810DC-AFB2-7398-F396-E223CCCC242F}"/>
          </ac:spMkLst>
        </pc:spChg>
        <pc:spChg chg="add">
          <ac:chgData name="George Heufelder" userId="0e6700f9-4bc6-40d2-b844-29e99b6add8a" providerId="ADAL" clId="{CC4C17C0-6EEC-4AC8-A302-BB4758B5363B}" dt="2025-08-31T21:28:58.782" v="1924" actId="11529"/>
          <ac:spMkLst>
            <pc:docMk/>
            <pc:sldMk cId="2747281533" sldId="533"/>
            <ac:spMk id="4" creationId="{6D2BEF3E-076C-9997-31F1-A8EF69FBFEFF}"/>
          </ac:spMkLst>
        </pc:spChg>
        <pc:spChg chg="add mod">
          <ac:chgData name="George Heufelder" userId="0e6700f9-4bc6-40d2-b844-29e99b6add8a" providerId="ADAL" clId="{CC4C17C0-6EEC-4AC8-A302-BB4758B5363B}" dt="2025-08-31T21:32:27.007" v="1963" actId="404"/>
          <ac:spMkLst>
            <pc:docMk/>
            <pc:sldMk cId="2747281533" sldId="533"/>
            <ac:spMk id="5" creationId="{B1E51734-4A39-C150-659F-9937088B7134}"/>
          </ac:spMkLst>
        </pc:spChg>
        <pc:spChg chg="add mod">
          <ac:chgData name="George Heufelder" userId="0e6700f9-4bc6-40d2-b844-29e99b6add8a" providerId="ADAL" clId="{CC4C17C0-6EEC-4AC8-A302-BB4758B5363B}" dt="2025-08-31T21:33:05.210" v="1986" actId="1076"/>
          <ac:spMkLst>
            <pc:docMk/>
            <pc:sldMk cId="2747281533" sldId="533"/>
            <ac:spMk id="6" creationId="{863EA4C5-A236-95D5-4301-6C5847C2C25B}"/>
          </ac:spMkLst>
        </pc:spChg>
        <pc:spChg chg="add mod">
          <ac:chgData name="George Heufelder" userId="0e6700f9-4bc6-40d2-b844-29e99b6add8a" providerId="ADAL" clId="{CC4C17C0-6EEC-4AC8-A302-BB4758B5363B}" dt="2025-08-31T21:33:35.527" v="2006" actId="1076"/>
          <ac:spMkLst>
            <pc:docMk/>
            <pc:sldMk cId="2747281533" sldId="533"/>
            <ac:spMk id="7" creationId="{C747169C-25B3-8415-A3B9-D83BE389BB7E}"/>
          </ac:spMkLst>
        </pc:spChg>
        <pc:spChg chg="mod">
          <ac:chgData name="George Heufelder" userId="0e6700f9-4bc6-40d2-b844-29e99b6add8a" providerId="ADAL" clId="{CC4C17C0-6EEC-4AC8-A302-BB4758B5363B}" dt="2025-09-01T20:45:03.701" v="6570" actId="313"/>
          <ac:spMkLst>
            <pc:docMk/>
            <pc:sldMk cId="2747281533" sldId="533"/>
            <ac:spMk id="87" creationId="{6E2E5A17-5727-0BAE-066F-C710A9D4C515}"/>
          </ac:spMkLst>
        </pc:spChg>
      </pc:sldChg>
      <pc:sldChg chg="addSp delSp modSp new mod">
        <pc:chgData name="George Heufelder" userId="0e6700f9-4bc6-40d2-b844-29e99b6add8a" providerId="ADAL" clId="{CC4C17C0-6EEC-4AC8-A302-BB4758B5363B}" dt="2025-09-01T11:24:31.313" v="2357" actId="6549"/>
        <pc:sldMkLst>
          <pc:docMk/>
          <pc:sldMk cId="1176519011" sldId="534"/>
        </pc:sldMkLst>
        <pc:spChg chg="del">
          <ac:chgData name="George Heufelder" userId="0e6700f9-4bc6-40d2-b844-29e99b6add8a" providerId="ADAL" clId="{CC4C17C0-6EEC-4AC8-A302-BB4758B5363B}" dt="2025-09-01T11:02:20.099" v="2009" actId="478"/>
          <ac:spMkLst>
            <pc:docMk/>
            <pc:sldMk cId="1176519011" sldId="534"/>
            <ac:spMk id="2" creationId="{E2EC3997-2126-8F59-E252-6DA687FEA46D}"/>
          </ac:spMkLst>
        </pc:spChg>
        <pc:spChg chg="del">
          <ac:chgData name="George Heufelder" userId="0e6700f9-4bc6-40d2-b844-29e99b6add8a" providerId="ADAL" clId="{CC4C17C0-6EEC-4AC8-A302-BB4758B5363B}" dt="2025-09-01T11:02:18.636" v="2008" actId="478"/>
          <ac:spMkLst>
            <pc:docMk/>
            <pc:sldMk cId="1176519011" sldId="534"/>
            <ac:spMk id="3" creationId="{D968A5F4-D141-1194-29CE-0EB9645C884E}"/>
          </ac:spMkLst>
        </pc:spChg>
        <pc:spChg chg="add mod">
          <ac:chgData name="George Heufelder" userId="0e6700f9-4bc6-40d2-b844-29e99b6add8a" providerId="ADAL" clId="{CC4C17C0-6EEC-4AC8-A302-BB4758B5363B}" dt="2025-09-01T11:23:58.969" v="2354" actId="13926"/>
          <ac:spMkLst>
            <pc:docMk/>
            <pc:sldMk cId="1176519011" sldId="534"/>
            <ac:spMk id="6" creationId="{9ED8C79B-CD46-1546-B920-A5A3E3379311}"/>
          </ac:spMkLst>
        </pc:spChg>
        <pc:spChg chg="add mod">
          <ac:chgData name="George Heufelder" userId="0e6700f9-4bc6-40d2-b844-29e99b6add8a" providerId="ADAL" clId="{CC4C17C0-6EEC-4AC8-A302-BB4758B5363B}" dt="2025-09-01T11:24:31.313" v="2357" actId="6549"/>
          <ac:spMkLst>
            <pc:docMk/>
            <pc:sldMk cId="1176519011" sldId="534"/>
            <ac:spMk id="7" creationId="{D04DE933-7EB8-1C8B-518C-3947FDE1282C}"/>
          </ac:spMkLst>
        </pc:spChg>
        <pc:spChg chg="add mod">
          <ac:chgData name="George Heufelder" userId="0e6700f9-4bc6-40d2-b844-29e99b6add8a" providerId="ADAL" clId="{CC4C17C0-6EEC-4AC8-A302-BB4758B5363B}" dt="2025-09-01T11:23:45.088" v="2353" actId="1076"/>
          <ac:spMkLst>
            <pc:docMk/>
            <pc:sldMk cId="1176519011" sldId="534"/>
            <ac:spMk id="8" creationId="{EFEF72CF-7DF2-9B0E-0993-796C3DBB5F6C}"/>
          </ac:spMkLst>
        </pc:spChg>
        <pc:picChg chg="add mod">
          <ac:chgData name="George Heufelder" userId="0e6700f9-4bc6-40d2-b844-29e99b6add8a" providerId="ADAL" clId="{CC4C17C0-6EEC-4AC8-A302-BB4758B5363B}" dt="2025-09-01T11:09:11.171" v="2012" actId="1076"/>
          <ac:picMkLst>
            <pc:docMk/>
            <pc:sldMk cId="1176519011" sldId="534"/>
            <ac:picMk id="5" creationId="{6048862E-AD4B-4240-205D-A0689738C8B1}"/>
          </ac:picMkLst>
        </pc:picChg>
      </pc:sldChg>
      <pc:sldChg chg="addSp delSp modSp new mod setBg">
        <pc:chgData name="George Heufelder" userId="0e6700f9-4bc6-40d2-b844-29e99b6add8a" providerId="ADAL" clId="{CC4C17C0-6EEC-4AC8-A302-BB4758B5363B}" dt="2025-09-01T20:45:17.947" v="6571" actId="20577"/>
        <pc:sldMkLst>
          <pc:docMk/>
          <pc:sldMk cId="1013273678" sldId="535"/>
        </pc:sldMkLst>
        <pc:spChg chg="del">
          <ac:chgData name="George Heufelder" userId="0e6700f9-4bc6-40d2-b844-29e99b6add8a" providerId="ADAL" clId="{CC4C17C0-6EEC-4AC8-A302-BB4758B5363B}" dt="2025-09-01T11:51:12.312" v="2590" actId="478"/>
          <ac:spMkLst>
            <pc:docMk/>
            <pc:sldMk cId="1013273678" sldId="535"/>
            <ac:spMk id="2" creationId="{1F6070E2-AD46-CD46-794B-8AA13CEE6152}"/>
          </ac:spMkLst>
        </pc:spChg>
        <pc:spChg chg="del">
          <ac:chgData name="George Heufelder" userId="0e6700f9-4bc6-40d2-b844-29e99b6add8a" providerId="ADAL" clId="{CC4C17C0-6EEC-4AC8-A302-BB4758B5363B}" dt="2025-09-01T11:51:08.853" v="2589" actId="478"/>
          <ac:spMkLst>
            <pc:docMk/>
            <pc:sldMk cId="1013273678" sldId="535"/>
            <ac:spMk id="3" creationId="{7ABC56A2-2B19-BF4F-74FE-DB43AB4833E4}"/>
          </ac:spMkLst>
        </pc:spChg>
        <pc:spChg chg="add mod">
          <ac:chgData name="George Heufelder" userId="0e6700f9-4bc6-40d2-b844-29e99b6add8a" providerId="ADAL" clId="{CC4C17C0-6EEC-4AC8-A302-BB4758B5363B}" dt="2025-09-01T12:09:45.384" v="2862" actId="1076"/>
          <ac:spMkLst>
            <pc:docMk/>
            <pc:sldMk cId="1013273678" sldId="535"/>
            <ac:spMk id="5" creationId="{98C7978F-BBB7-AD5F-781B-E5D210E7562F}"/>
          </ac:spMkLst>
        </pc:spChg>
        <pc:spChg chg="add mod">
          <ac:chgData name="George Heufelder" userId="0e6700f9-4bc6-40d2-b844-29e99b6add8a" providerId="ADAL" clId="{CC4C17C0-6EEC-4AC8-A302-BB4758B5363B}" dt="2025-09-01T12:09:45.384" v="2862" actId="1076"/>
          <ac:spMkLst>
            <pc:docMk/>
            <pc:sldMk cId="1013273678" sldId="535"/>
            <ac:spMk id="6" creationId="{BB6F9DE0-FCE7-93C2-47D4-A542E05995CA}"/>
          </ac:spMkLst>
        </pc:spChg>
        <pc:spChg chg="add mod ord">
          <ac:chgData name="George Heufelder" userId="0e6700f9-4bc6-40d2-b844-29e99b6add8a" providerId="ADAL" clId="{CC4C17C0-6EEC-4AC8-A302-BB4758B5363B}" dt="2025-09-01T12:09:45.384" v="2862" actId="1076"/>
          <ac:spMkLst>
            <pc:docMk/>
            <pc:sldMk cId="1013273678" sldId="535"/>
            <ac:spMk id="7" creationId="{4088633C-6DD5-8F88-AA66-EAC24B5BA27D}"/>
          </ac:spMkLst>
        </pc:spChg>
        <pc:spChg chg="add del">
          <ac:chgData name="George Heufelder" userId="0e6700f9-4bc6-40d2-b844-29e99b6add8a" providerId="ADAL" clId="{CC4C17C0-6EEC-4AC8-A302-BB4758B5363B}" dt="2025-09-01T12:09:59.433" v="2864" actId="478"/>
          <ac:spMkLst>
            <pc:docMk/>
            <pc:sldMk cId="1013273678" sldId="535"/>
            <ac:spMk id="8" creationId="{0194F0CB-0C4B-6DCA-3E70-BB520DDF10B6}"/>
          </ac:spMkLst>
        </pc:spChg>
        <pc:spChg chg="add mod ord">
          <ac:chgData name="George Heufelder" userId="0e6700f9-4bc6-40d2-b844-29e99b6add8a" providerId="ADAL" clId="{CC4C17C0-6EEC-4AC8-A302-BB4758B5363B}" dt="2025-09-01T12:10:47.626" v="2875" actId="1076"/>
          <ac:spMkLst>
            <pc:docMk/>
            <pc:sldMk cId="1013273678" sldId="535"/>
            <ac:spMk id="9" creationId="{71BC2470-380A-6215-39EA-5627DF542C56}"/>
          </ac:spMkLst>
        </pc:spChg>
        <pc:spChg chg="add mod">
          <ac:chgData name="George Heufelder" userId="0e6700f9-4bc6-40d2-b844-29e99b6add8a" providerId="ADAL" clId="{CC4C17C0-6EEC-4AC8-A302-BB4758B5363B}" dt="2025-09-01T20:45:17.947" v="6571" actId="20577"/>
          <ac:spMkLst>
            <pc:docMk/>
            <pc:sldMk cId="1013273678" sldId="535"/>
            <ac:spMk id="11" creationId="{31E387A4-331C-8A04-DA7D-67931E966FDE}"/>
          </ac:spMkLst>
        </pc:spChg>
        <pc:picChg chg="add del mod">
          <ac:chgData name="George Heufelder" userId="0e6700f9-4bc6-40d2-b844-29e99b6add8a" providerId="ADAL" clId="{CC4C17C0-6EEC-4AC8-A302-BB4758B5363B}" dt="2025-09-01T12:06:26.436" v="2842" actId="478"/>
          <ac:picMkLst>
            <pc:docMk/>
            <pc:sldMk cId="1013273678" sldId="535"/>
            <ac:picMk id="4" creationId="{BD3222E9-0C30-AEB3-0D91-BF193FEDB1EF}"/>
          </ac:picMkLst>
        </pc:picChg>
        <pc:picChg chg="add mod">
          <ac:chgData name="George Heufelder" userId="0e6700f9-4bc6-40d2-b844-29e99b6add8a" providerId="ADAL" clId="{CC4C17C0-6EEC-4AC8-A302-BB4758B5363B}" dt="2025-09-01T12:11:32.075" v="2878" actId="1076"/>
          <ac:picMkLst>
            <pc:docMk/>
            <pc:sldMk cId="1013273678" sldId="535"/>
            <ac:picMk id="10" creationId="{15F33650-0E93-7CAD-7D7D-54CC0A0B31C6}"/>
          </ac:picMkLst>
        </pc:picChg>
      </pc:sldChg>
      <pc:sldChg chg="addSp delSp modSp add mod">
        <pc:chgData name="George Heufelder" userId="0e6700f9-4bc6-40d2-b844-29e99b6add8a" providerId="ADAL" clId="{CC4C17C0-6EEC-4AC8-A302-BB4758B5363B}" dt="2025-09-01T19:27:33.549" v="4722"/>
        <pc:sldMkLst>
          <pc:docMk/>
          <pc:sldMk cId="1235288033" sldId="536"/>
        </pc:sldMkLst>
        <pc:spChg chg="mod">
          <ac:chgData name="George Heufelder" userId="0e6700f9-4bc6-40d2-b844-29e99b6add8a" providerId="ADAL" clId="{CC4C17C0-6EEC-4AC8-A302-BB4758B5363B}" dt="2025-09-01T11:54:19.130" v="2622" actId="6549"/>
          <ac:spMkLst>
            <pc:docMk/>
            <pc:sldMk cId="1235288033" sldId="536"/>
            <ac:spMk id="2" creationId="{29DBC0F9-652D-86A4-E532-B65002495C12}"/>
          </ac:spMkLst>
        </pc:spChg>
        <pc:spChg chg="add mod">
          <ac:chgData name="George Heufelder" userId="0e6700f9-4bc6-40d2-b844-29e99b6add8a" providerId="ADAL" clId="{CC4C17C0-6EEC-4AC8-A302-BB4758B5363B}" dt="2025-09-01T19:27:33.549" v="4722"/>
          <ac:spMkLst>
            <pc:docMk/>
            <pc:sldMk cId="1235288033" sldId="536"/>
            <ac:spMk id="3" creationId="{AD4747C3-5DB3-C24A-F89A-8D56B5885B56}"/>
          </ac:spMkLst>
        </pc:spChg>
        <pc:spChg chg="del">
          <ac:chgData name="George Heufelder" userId="0e6700f9-4bc6-40d2-b844-29e99b6add8a" providerId="ADAL" clId="{CC4C17C0-6EEC-4AC8-A302-BB4758B5363B}" dt="2025-09-01T11:51:56.410" v="2592" actId="478"/>
          <ac:spMkLst>
            <pc:docMk/>
            <pc:sldMk cId="1235288033" sldId="536"/>
            <ac:spMk id="3" creationId="{D3F1FB79-B8B1-EAD8-5137-D0C09C5AE156}"/>
          </ac:spMkLst>
        </pc:spChg>
        <pc:spChg chg="add mod">
          <ac:chgData name="George Heufelder" userId="0e6700f9-4bc6-40d2-b844-29e99b6add8a" providerId="ADAL" clId="{CC4C17C0-6EEC-4AC8-A302-BB4758B5363B}" dt="2025-09-01T11:56:39.031" v="2690" actId="1076"/>
          <ac:spMkLst>
            <pc:docMk/>
            <pc:sldMk cId="1235288033" sldId="536"/>
            <ac:spMk id="7" creationId="{173D7ECA-236E-0CBE-2A06-4C1C79C781AB}"/>
          </ac:spMkLst>
        </pc:spChg>
        <pc:spChg chg="add mod">
          <ac:chgData name="George Heufelder" userId="0e6700f9-4bc6-40d2-b844-29e99b6add8a" providerId="ADAL" clId="{CC4C17C0-6EEC-4AC8-A302-BB4758B5363B}" dt="2025-09-01T11:56:56.314" v="2694" actId="1076"/>
          <ac:spMkLst>
            <pc:docMk/>
            <pc:sldMk cId="1235288033" sldId="536"/>
            <ac:spMk id="8" creationId="{C79830F7-1DC6-5D91-640E-6EA295DDDBBD}"/>
          </ac:spMkLst>
        </pc:spChg>
        <pc:spChg chg="add mod">
          <ac:chgData name="George Heufelder" userId="0e6700f9-4bc6-40d2-b844-29e99b6add8a" providerId="ADAL" clId="{CC4C17C0-6EEC-4AC8-A302-BB4758B5363B}" dt="2025-09-01T11:57:38.958" v="2697" actId="207"/>
          <ac:spMkLst>
            <pc:docMk/>
            <pc:sldMk cId="1235288033" sldId="536"/>
            <ac:spMk id="9" creationId="{B4A6CE15-C7AF-884F-6DC8-E873726795ED}"/>
          </ac:spMkLst>
        </pc:spChg>
        <pc:picChg chg="del">
          <ac:chgData name="George Heufelder" userId="0e6700f9-4bc6-40d2-b844-29e99b6add8a" providerId="ADAL" clId="{CC4C17C0-6EEC-4AC8-A302-BB4758B5363B}" dt="2025-09-01T11:52:01.514" v="2593" actId="478"/>
          <ac:picMkLst>
            <pc:docMk/>
            <pc:sldMk cId="1235288033" sldId="536"/>
            <ac:picMk id="4" creationId="{691306AB-44A9-CCCF-DF70-8E804291B636}"/>
          </ac:picMkLst>
        </pc:picChg>
        <pc:picChg chg="add mod">
          <ac:chgData name="George Heufelder" userId="0e6700f9-4bc6-40d2-b844-29e99b6add8a" providerId="ADAL" clId="{CC4C17C0-6EEC-4AC8-A302-BB4758B5363B}" dt="2025-09-01T11:56:35.566" v="2689" actId="1076"/>
          <ac:picMkLst>
            <pc:docMk/>
            <pc:sldMk cId="1235288033" sldId="536"/>
            <ac:picMk id="5" creationId="{D3E320E2-C1C2-499B-4E8B-A102A0C7B345}"/>
          </ac:picMkLst>
        </pc:picChg>
        <pc:picChg chg="add mod">
          <ac:chgData name="George Heufelder" userId="0e6700f9-4bc6-40d2-b844-29e99b6add8a" providerId="ADAL" clId="{CC4C17C0-6EEC-4AC8-A302-BB4758B5363B}" dt="2025-09-01T11:56:51.038" v="2693" actId="1076"/>
          <ac:picMkLst>
            <pc:docMk/>
            <pc:sldMk cId="1235288033" sldId="536"/>
            <ac:picMk id="6" creationId="{377CBC32-BDEE-152F-BC23-9093634EF14D}"/>
          </ac:picMkLst>
        </pc:picChg>
      </pc:sldChg>
      <pc:sldChg chg="addSp delSp modSp add mod">
        <pc:chgData name="George Heufelder" userId="0e6700f9-4bc6-40d2-b844-29e99b6add8a" providerId="ADAL" clId="{CC4C17C0-6EEC-4AC8-A302-BB4758B5363B}" dt="2025-09-01T19:27:51.914" v="4724" actId="1076"/>
        <pc:sldMkLst>
          <pc:docMk/>
          <pc:sldMk cId="2108254231" sldId="537"/>
        </pc:sldMkLst>
        <pc:spChg chg="mod">
          <ac:chgData name="George Heufelder" userId="0e6700f9-4bc6-40d2-b844-29e99b6add8a" providerId="ADAL" clId="{CC4C17C0-6EEC-4AC8-A302-BB4758B5363B}" dt="2025-09-01T12:02:39.955" v="2757" actId="403"/>
          <ac:spMkLst>
            <pc:docMk/>
            <pc:sldMk cId="2108254231" sldId="537"/>
            <ac:spMk id="7" creationId="{7F5CE09F-3B57-D6B7-BCA0-9F70B0F6FD21}"/>
          </ac:spMkLst>
        </pc:spChg>
        <pc:spChg chg="mod">
          <ac:chgData name="George Heufelder" userId="0e6700f9-4bc6-40d2-b844-29e99b6add8a" providerId="ADAL" clId="{CC4C17C0-6EEC-4AC8-A302-BB4758B5363B}" dt="2025-09-01T11:59:31.607" v="2728" actId="1076"/>
          <ac:spMkLst>
            <pc:docMk/>
            <pc:sldMk cId="2108254231" sldId="537"/>
            <ac:spMk id="9" creationId="{E051764A-4CC3-401B-CCFE-979EDAF10137}"/>
          </ac:spMkLst>
        </pc:spChg>
        <pc:picChg chg="add mod">
          <ac:chgData name="George Heufelder" userId="0e6700f9-4bc6-40d2-b844-29e99b6add8a" providerId="ADAL" clId="{CC4C17C0-6EEC-4AC8-A302-BB4758B5363B}" dt="2025-09-01T19:27:51.914" v="4724" actId="1076"/>
          <ac:picMkLst>
            <pc:docMk/>
            <pc:sldMk cId="2108254231" sldId="537"/>
            <ac:picMk id="3" creationId="{7673781E-DDE3-46DF-C472-4D4C1B0C29D4}"/>
          </ac:picMkLst>
        </pc:picChg>
        <pc:picChg chg="add mod">
          <ac:chgData name="George Heufelder" userId="0e6700f9-4bc6-40d2-b844-29e99b6add8a" providerId="ADAL" clId="{CC4C17C0-6EEC-4AC8-A302-BB4758B5363B}" dt="2025-09-01T11:59:37.876" v="2729" actId="14100"/>
          <ac:picMkLst>
            <pc:docMk/>
            <pc:sldMk cId="2108254231" sldId="537"/>
            <ac:picMk id="4" creationId="{AB53D674-218D-A8C9-3DD2-2512AE1B4A2C}"/>
          </ac:picMkLst>
        </pc:picChg>
        <pc:picChg chg="del">
          <ac:chgData name="George Heufelder" userId="0e6700f9-4bc6-40d2-b844-29e99b6add8a" providerId="ADAL" clId="{CC4C17C0-6EEC-4AC8-A302-BB4758B5363B}" dt="2025-09-01T11:58:49.578" v="2725" actId="478"/>
          <ac:picMkLst>
            <pc:docMk/>
            <pc:sldMk cId="2108254231" sldId="537"/>
            <ac:picMk id="5" creationId="{12684E47-C0CF-40D6-A023-C320ED6F281B}"/>
          </ac:picMkLst>
        </pc:picChg>
        <pc:picChg chg="add mod">
          <ac:chgData name="George Heufelder" userId="0e6700f9-4bc6-40d2-b844-29e99b6add8a" providerId="ADAL" clId="{CC4C17C0-6EEC-4AC8-A302-BB4758B5363B}" dt="2025-09-01T11:59:52.363" v="2731" actId="1076"/>
          <ac:picMkLst>
            <pc:docMk/>
            <pc:sldMk cId="2108254231" sldId="537"/>
            <ac:picMk id="10" creationId="{CFA2DA35-4790-3A8F-72C6-5440B8C24EC4}"/>
          </ac:picMkLst>
        </pc:picChg>
        <pc:picChg chg="add mod">
          <ac:chgData name="George Heufelder" userId="0e6700f9-4bc6-40d2-b844-29e99b6add8a" providerId="ADAL" clId="{CC4C17C0-6EEC-4AC8-A302-BB4758B5363B}" dt="2025-09-01T12:00:01.763" v="2733" actId="1076"/>
          <ac:picMkLst>
            <pc:docMk/>
            <pc:sldMk cId="2108254231" sldId="537"/>
            <ac:picMk id="11" creationId="{273CB50C-96A9-3165-1CF0-343B1F97116F}"/>
          </ac:picMkLst>
        </pc:picChg>
        <pc:picChg chg="add mod">
          <ac:chgData name="George Heufelder" userId="0e6700f9-4bc6-40d2-b844-29e99b6add8a" providerId="ADAL" clId="{CC4C17C0-6EEC-4AC8-A302-BB4758B5363B}" dt="2025-09-01T12:00:08.066" v="2735" actId="1076"/>
          <ac:picMkLst>
            <pc:docMk/>
            <pc:sldMk cId="2108254231" sldId="537"/>
            <ac:picMk id="12" creationId="{684E8B20-B5C5-CB24-AEFF-44573A1D479E}"/>
          </ac:picMkLst>
        </pc:picChg>
        <pc:picChg chg="add mod">
          <ac:chgData name="George Heufelder" userId="0e6700f9-4bc6-40d2-b844-29e99b6add8a" providerId="ADAL" clId="{CC4C17C0-6EEC-4AC8-A302-BB4758B5363B}" dt="2025-09-01T12:00:15.509" v="2737" actId="1076"/>
          <ac:picMkLst>
            <pc:docMk/>
            <pc:sldMk cId="2108254231" sldId="537"/>
            <ac:picMk id="13" creationId="{7C36D826-8BAD-1361-E46F-DB74FF783046}"/>
          </ac:picMkLst>
        </pc:picChg>
        <pc:picChg chg="add mod">
          <ac:chgData name="George Heufelder" userId="0e6700f9-4bc6-40d2-b844-29e99b6add8a" providerId="ADAL" clId="{CC4C17C0-6EEC-4AC8-A302-BB4758B5363B}" dt="2025-09-01T12:00:21.017" v="2739" actId="1076"/>
          <ac:picMkLst>
            <pc:docMk/>
            <pc:sldMk cId="2108254231" sldId="537"/>
            <ac:picMk id="14" creationId="{A6E29603-D1CF-4053-CAF2-EFF65D571B1F}"/>
          </ac:picMkLst>
        </pc:picChg>
        <pc:picChg chg="add mod">
          <ac:chgData name="George Heufelder" userId="0e6700f9-4bc6-40d2-b844-29e99b6add8a" providerId="ADAL" clId="{CC4C17C0-6EEC-4AC8-A302-BB4758B5363B}" dt="2025-09-01T12:00:27.539" v="2741" actId="1076"/>
          <ac:picMkLst>
            <pc:docMk/>
            <pc:sldMk cId="2108254231" sldId="537"/>
            <ac:picMk id="15" creationId="{D4E948AF-2279-54E7-630D-8CC405FDA1EF}"/>
          </ac:picMkLst>
        </pc:picChg>
        <pc:picChg chg="add mod">
          <ac:chgData name="George Heufelder" userId="0e6700f9-4bc6-40d2-b844-29e99b6add8a" providerId="ADAL" clId="{CC4C17C0-6EEC-4AC8-A302-BB4758B5363B}" dt="2025-09-01T12:00:36.432" v="2743" actId="1076"/>
          <ac:picMkLst>
            <pc:docMk/>
            <pc:sldMk cId="2108254231" sldId="537"/>
            <ac:picMk id="16" creationId="{8AE69989-F48C-5DE4-BA37-CF2A3AA20C46}"/>
          </ac:picMkLst>
        </pc:picChg>
        <pc:picChg chg="add mod">
          <ac:chgData name="George Heufelder" userId="0e6700f9-4bc6-40d2-b844-29e99b6add8a" providerId="ADAL" clId="{CC4C17C0-6EEC-4AC8-A302-BB4758B5363B}" dt="2025-09-01T12:01:45.759" v="2746" actId="1076"/>
          <ac:picMkLst>
            <pc:docMk/>
            <pc:sldMk cId="2108254231" sldId="537"/>
            <ac:picMk id="18" creationId="{6647DA59-66B2-B427-0F45-196A56D1ED8E}"/>
          </ac:picMkLst>
        </pc:picChg>
        <pc:picChg chg="add mod">
          <ac:chgData name="George Heufelder" userId="0e6700f9-4bc6-40d2-b844-29e99b6add8a" providerId="ADAL" clId="{CC4C17C0-6EEC-4AC8-A302-BB4758B5363B}" dt="2025-09-01T12:01:57.764" v="2748" actId="1076"/>
          <ac:picMkLst>
            <pc:docMk/>
            <pc:sldMk cId="2108254231" sldId="537"/>
            <ac:picMk id="19" creationId="{249847D0-B534-A000-C7D1-C65E703D2406}"/>
          </ac:picMkLst>
        </pc:picChg>
        <pc:picChg chg="add mod">
          <ac:chgData name="George Heufelder" userId="0e6700f9-4bc6-40d2-b844-29e99b6add8a" providerId="ADAL" clId="{CC4C17C0-6EEC-4AC8-A302-BB4758B5363B}" dt="2025-09-01T12:02:08.976" v="2750" actId="1076"/>
          <ac:picMkLst>
            <pc:docMk/>
            <pc:sldMk cId="2108254231" sldId="537"/>
            <ac:picMk id="20" creationId="{C091F0A0-546E-28F1-C3C7-F7684315CED1}"/>
          </ac:picMkLst>
        </pc:picChg>
        <pc:picChg chg="add mod">
          <ac:chgData name="George Heufelder" userId="0e6700f9-4bc6-40d2-b844-29e99b6add8a" providerId="ADAL" clId="{CC4C17C0-6EEC-4AC8-A302-BB4758B5363B}" dt="2025-09-01T12:02:17.499" v="2752" actId="1076"/>
          <ac:picMkLst>
            <pc:docMk/>
            <pc:sldMk cId="2108254231" sldId="537"/>
            <ac:picMk id="21" creationId="{E6B17C6C-69C2-7DD6-C602-D7157D53CEE3}"/>
          </ac:picMkLst>
        </pc:picChg>
        <pc:picChg chg="add mod">
          <ac:chgData name="George Heufelder" userId="0e6700f9-4bc6-40d2-b844-29e99b6add8a" providerId="ADAL" clId="{CC4C17C0-6EEC-4AC8-A302-BB4758B5363B}" dt="2025-09-01T12:02:29.712" v="2754" actId="1076"/>
          <ac:picMkLst>
            <pc:docMk/>
            <pc:sldMk cId="2108254231" sldId="537"/>
            <ac:picMk id="22" creationId="{3C0AF135-EBE2-FB11-0CB8-72AFDD9083DB}"/>
          </ac:picMkLst>
        </pc:picChg>
      </pc:sldChg>
      <pc:sldChg chg="modSp add mod">
        <pc:chgData name="George Heufelder" userId="0e6700f9-4bc6-40d2-b844-29e99b6add8a" providerId="ADAL" clId="{CC4C17C0-6EEC-4AC8-A302-BB4758B5363B}" dt="2025-09-01T12:04:09.664" v="2839" actId="1076"/>
        <pc:sldMkLst>
          <pc:docMk/>
          <pc:sldMk cId="2170230088" sldId="538"/>
        </pc:sldMkLst>
        <pc:spChg chg="mod">
          <ac:chgData name="George Heufelder" userId="0e6700f9-4bc6-40d2-b844-29e99b6add8a" providerId="ADAL" clId="{CC4C17C0-6EEC-4AC8-A302-BB4758B5363B}" dt="2025-09-01T12:03:42.519" v="2797" actId="1076"/>
          <ac:spMkLst>
            <pc:docMk/>
            <pc:sldMk cId="2170230088" sldId="538"/>
            <ac:spMk id="7" creationId="{C50E93FB-28BD-485E-5DBC-45DC8A856901}"/>
          </ac:spMkLst>
        </pc:spChg>
        <pc:spChg chg="mod">
          <ac:chgData name="George Heufelder" userId="0e6700f9-4bc6-40d2-b844-29e99b6add8a" providerId="ADAL" clId="{CC4C17C0-6EEC-4AC8-A302-BB4758B5363B}" dt="2025-09-01T12:04:09.664" v="2839" actId="1076"/>
          <ac:spMkLst>
            <pc:docMk/>
            <pc:sldMk cId="2170230088" sldId="538"/>
            <ac:spMk id="8" creationId="{27441DFE-9534-9894-BA92-510BCABFA2D1}"/>
          </ac:spMkLst>
        </pc:spChg>
      </pc:sldChg>
      <pc:sldChg chg="addSp delSp modSp new del mod">
        <pc:chgData name="George Heufelder" userId="0e6700f9-4bc6-40d2-b844-29e99b6add8a" providerId="ADAL" clId="{CC4C17C0-6EEC-4AC8-A302-BB4758B5363B}" dt="2025-09-01T13:05:02.011" v="3887" actId="2696"/>
        <pc:sldMkLst>
          <pc:docMk/>
          <pc:sldMk cId="944721697" sldId="539"/>
        </pc:sldMkLst>
        <pc:spChg chg="del mod">
          <ac:chgData name="George Heufelder" userId="0e6700f9-4bc6-40d2-b844-29e99b6add8a" providerId="ADAL" clId="{CC4C17C0-6EEC-4AC8-A302-BB4758B5363B}" dt="2025-09-01T12:23:42.238" v="3074" actId="478"/>
          <ac:spMkLst>
            <pc:docMk/>
            <pc:sldMk cId="944721697" sldId="539"/>
            <ac:spMk id="2" creationId="{4303DCBE-EDC5-F5A4-E6FF-A0D7227B3994}"/>
          </ac:spMkLst>
        </pc:spChg>
        <pc:spChg chg="del">
          <ac:chgData name="George Heufelder" userId="0e6700f9-4bc6-40d2-b844-29e99b6add8a" providerId="ADAL" clId="{CC4C17C0-6EEC-4AC8-A302-BB4758B5363B}" dt="2025-09-01T12:23:39.297" v="3072" actId="478"/>
          <ac:spMkLst>
            <pc:docMk/>
            <pc:sldMk cId="944721697" sldId="539"/>
            <ac:spMk id="3" creationId="{F57CED3F-002C-4152-23EA-DA49DC4E0D24}"/>
          </ac:spMkLst>
        </pc:spChg>
        <pc:spChg chg="add mod">
          <ac:chgData name="George Heufelder" userId="0e6700f9-4bc6-40d2-b844-29e99b6add8a" providerId="ADAL" clId="{CC4C17C0-6EEC-4AC8-A302-BB4758B5363B}" dt="2025-09-01T12:58:15.339" v="3606" actId="1076"/>
          <ac:spMkLst>
            <pc:docMk/>
            <pc:sldMk cId="944721697" sldId="539"/>
            <ac:spMk id="7" creationId="{7FB347C0-E6D2-F707-8828-224EA4A5731B}"/>
          </ac:spMkLst>
        </pc:spChg>
        <pc:spChg chg="add del mod">
          <ac:chgData name="George Heufelder" userId="0e6700f9-4bc6-40d2-b844-29e99b6add8a" providerId="ADAL" clId="{CC4C17C0-6EEC-4AC8-A302-BB4758B5363B}" dt="2025-09-01T13:03:34.708" v="3881" actId="478"/>
          <ac:spMkLst>
            <pc:docMk/>
            <pc:sldMk cId="944721697" sldId="539"/>
            <ac:spMk id="8" creationId="{B21E1460-D26F-4E8A-C806-149A5179C0B9}"/>
          </ac:spMkLst>
        </pc:spChg>
        <pc:spChg chg="add del mod">
          <ac:chgData name="George Heufelder" userId="0e6700f9-4bc6-40d2-b844-29e99b6add8a" providerId="ADAL" clId="{CC4C17C0-6EEC-4AC8-A302-BB4758B5363B}" dt="2025-09-01T13:03:05.700" v="3879" actId="478"/>
          <ac:spMkLst>
            <pc:docMk/>
            <pc:sldMk cId="944721697" sldId="539"/>
            <ac:spMk id="9" creationId="{30B53491-52A0-ACA8-9BCC-B4C137E1D7D6}"/>
          </ac:spMkLst>
        </pc:spChg>
        <pc:picChg chg="add del mod">
          <ac:chgData name="George Heufelder" userId="0e6700f9-4bc6-40d2-b844-29e99b6add8a" providerId="ADAL" clId="{CC4C17C0-6EEC-4AC8-A302-BB4758B5363B}" dt="2025-09-01T12:56:27.414" v="3594" actId="478"/>
          <ac:picMkLst>
            <pc:docMk/>
            <pc:sldMk cId="944721697" sldId="539"/>
            <ac:picMk id="4" creationId="{980B3E56-3EDB-5ED3-A989-AF2F97AB7878}"/>
          </ac:picMkLst>
        </pc:picChg>
        <pc:picChg chg="add del">
          <ac:chgData name="George Heufelder" userId="0e6700f9-4bc6-40d2-b844-29e99b6add8a" providerId="ADAL" clId="{CC4C17C0-6EEC-4AC8-A302-BB4758B5363B}" dt="2025-09-01T12:56:50.579" v="3596" actId="478"/>
          <ac:picMkLst>
            <pc:docMk/>
            <pc:sldMk cId="944721697" sldId="539"/>
            <ac:picMk id="5" creationId="{AA0FB56B-1AE6-2EFF-6573-C4A5D361880C}"/>
          </ac:picMkLst>
        </pc:picChg>
        <pc:picChg chg="add mod">
          <ac:chgData name="George Heufelder" userId="0e6700f9-4bc6-40d2-b844-29e99b6add8a" providerId="ADAL" clId="{CC4C17C0-6EEC-4AC8-A302-BB4758B5363B}" dt="2025-09-01T12:58:15.339" v="3606" actId="1076"/>
          <ac:picMkLst>
            <pc:docMk/>
            <pc:sldMk cId="944721697" sldId="539"/>
            <ac:picMk id="6" creationId="{6B8A193E-36B8-1199-B5FA-7AF8D386C422}"/>
          </ac:picMkLst>
        </pc:picChg>
      </pc:sldChg>
      <pc:sldChg chg="addSp delSp modSp add mod ord">
        <pc:chgData name="George Heufelder" userId="0e6700f9-4bc6-40d2-b844-29e99b6add8a" providerId="ADAL" clId="{CC4C17C0-6EEC-4AC8-A302-BB4758B5363B}" dt="2025-09-01T19:29:28.771" v="4732" actId="1076"/>
        <pc:sldMkLst>
          <pc:docMk/>
          <pc:sldMk cId="1116330589" sldId="540"/>
        </pc:sldMkLst>
        <pc:spChg chg="add mod">
          <ac:chgData name="George Heufelder" userId="0e6700f9-4bc6-40d2-b844-29e99b6add8a" providerId="ADAL" clId="{CC4C17C0-6EEC-4AC8-A302-BB4758B5363B}" dt="2025-09-01T12:56:03.444" v="3593" actId="2711"/>
          <ac:spMkLst>
            <pc:docMk/>
            <pc:sldMk cId="1116330589" sldId="540"/>
            <ac:spMk id="3" creationId="{33C3A6D9-70AF-5E86-1511-5340144E2433}"/>
          </ac:spMkLst>
        </pc:spChg>
        <pc:spChg chg="add del mod">
          <ac:chgData name="George Heufelder" userId="0e6700f9-4bc6-40d2-b844-29e99b6add8a" providerId="ADAL" clId="{CC4C17C0-6EEC-4AC8-A302-BB4758B5363B}" dt="2025-09-01T12:53:05.285" v="3555" actId="478"/>
          <ac:spMkLst>
            <pc:docMk/>
            <pc:sldMk cId="1116330589" sldId="540"/>
            <ac:spMk id="7" creationId="{3E7CD63C-EA72-30EB-7CC2-44669D597653}"/>
          </ac:spMkLst>
        </pc:spChg>
        <pc:spChg chg="add del mod">
          <ac:chgData name="George Heufelder" userId="0e6700f9-4bc6-40d2-b844-29e99b6add8a" providerId="ADAL" clId="{CC4C17C0-6EEC-4AC8-A302-BB4758B5363B}" dt="2025-09-01T12:53:05.285" v="3555" actId="478"/>
          <ac:spMkLst>
            <pc:docMk/>
            <pc:sldMk cId="1116330589" sldId="540"/>
            <ac:spMk id="8" creationId="{4312F14C-F707-B790-35E8-0F5669C7EB58}"/>
          </ac:spMkLst>
        </pc:spChg>
        <pc:spChg chg="add del mod">
          <ac:chgData name="George Heufelder" userId="0e6700f9-4bc6-40d2-b844-29e99b6add8a" providerId="ADAL" clId="{CC4C17C0-6EEC-4AC8-A302-BB4758B5363B}" dt="2025-09-01T12:53:05.285" v="3555" actId="478"/>
          <ac:spMkLst>
            <pc:docMk/>
            <pc:sldMk cId="1116330589" sldId="540"/>
            <ac:spMk id="9" creationId="{8B69B5DB-2E66-F7A9-A748-9D954EBAC8F4}"/>
          </ac:spMkLst>
        </pc:spChg>
        <pc:spChg chg="add del mod">
          <ac:chgData name="George Heufelder" userId="0e6700f9-4bc6-40d2-b844-29e99b6add8a" providerId="ADAL" clId="{CC4C17C0-6EEC-4AC8-A302-BB4758B5363B}" dt="2025-09-01T12:53:05.285" v="3555" actId="478"/>
          <ac:spMkLst>
            <pc:docMk/>
            <pc:sldMk cId="1116330589" sldId="540"/>
            <ac:spMk id="10" creationId="{F80B8681-9C5C-329B-DA3F-B92A9ACCCB68}"/>
          </ac:spMkLst>
        </pc:spChg>
        <pc:spChg chg="del mod">
          <ac:chgData name="George Heufelder" userId="0e6700f9-4bc6-40d2-b844-29e99b6add8a" providerId="ADAL" clId="{CC4C17C0-6EEC-4AC8-A302-BB4758B5363B}" dt="2025-09-01T12:40:49.928" v="3239" actId="478"/>
          <ac:spMkLst>
            <pc:docMk/>
            <pc:sldMk cId="1116330589" sldId="540"/>
            <ac:spMk id="62468" creationId="{629E23D4-A434-C18F-2878-8C7C9A9ED912}"/>
          </ac:spMkLst>
        </pc:spChg>
        <pc:spChg chg="del mod">
          <ac:chgData name="George Heufelder" userId="0e6700f9-4bc6-40d2-b844-29e99b6add8a" providerId="ADAL" clId="{CC4C17C0-6EEC-4AC8-A302-BB4758B5363B}" dt="2025-09-01T12:40:54.581" v="3241" actId="478"/>
          <ac:spMkLst>
            <pc:docMk/>
            <pc:sldMk cId="1116330589" sldId="540"/>
            <ac:spMk id="62470" creationId="{41511333-2A63-C997-45A2-1445C3FFEE0D}"/>
          </ac:spMkLst>
        </pc:spChg>
        <pc:spChg chg="del">
          <ac:chgData name="George Heufelder" userId="0e6700f9-4bc6-40d2-b844-29e99b6add8a" providerId="ADAL" clId="{CC4C17C0-6EEC-4AC8-A302-BB4758B5363B}" dt="2025-09-01T12:40:27.723" v="3234" actId="478"/>
          <ac:spMkLst>
            <pc:docMk/>
            <pc:sldMk cId="1116330589" sldId="540"/>
            <ac:spMk id="62473" creationId="{66AEC81B-6478-76C1-5909-E11AFA4CDD77}"/>
          </ac:spMkLst>
        </pc:spChg>
        <pc:spChg chg="del">
          <ac:chgData name="George Heufelder" userId="0e6700f9-4bc6-40d2-b844-29e99b6add8a" providerId="ADAL" clId="{CC4C17C0-6EEC-4AC8-A302-BB4758B5363B}" dt="2025-09-01T12:40:41.731" v="3236" actId="478"/>
          <ac:spMkLst>
            <pc:docMk/>
            <pc:sldMk cId="1116330589" sldId="540"/>
            <ac:spMk id="62474" creationId="{B217ABF9-BE6E-8F6F-C0AA-77F8E2C55281}"/>
          </ac:spMkLst>
        </pc:spChg>
        <pc:spChg chg="del">
          <ac:chgData name="George Heufelder" userId="0e6700f9-4bc6-40d2-b844-29e99b6add8a" providerId="ADAL" clId="{CC4C17C0-6EEC-4AC8-A302-BB4758B5363B}" dt="2025-09-01T12:40:27.723" v="3234" actId="478"/>
          <ac:spMkLst>
            <pc:docMk/>
            <pc:sldMk cId="1116330589" sldId="540"/>
            <ac:spMk id="62475" creationId="{85E47CDB-8653-C934-F0B4-981CF1F4D115}"/>
          </ac:spMkLst>
        </pc:spChg>
        <pc:spChg chg="del">
          <ac:chgData name="George Heufelder" userId="0e6700f9-4bc6-40d2-b844-29e99b6add8a" providerId="ADAL" clId="{CC4C17C0-6EEC-4AC8-A302-BB4758B5363B}" dt="2025-09-01T12:40:27.723" v="3234" actId="478"/>
          <ac:spMkLst>
            <pc:docMk/>
            <pc:sldMk cId="1116330589" sldId="540"/>
            <ac:spMk id="62476" creationId="{B6862CA9-08A0-AABD-A4B1-3CE4C429DB48}"/>
          </ac:spMkLst>
        </pc:spChg>
        <pc:spChg chg="del">
          <ac:chgData name="George Heufelder" userId="0e6700f9-4bc6-40d2-b844-29e99b6add8a" providerId="ADAL" clId="{CC4C17C0-6EEC-4AC8-A302-BB4758B5363B}" dt="2025-09-01T12:40:27.723" v="3234" actId="478"/>
          <ac:spMkLst>
            <pc:docMk/>
            <pc:sldMk cId="1116330589" sldId="540"/>
            <ac:spMk id="62477" creationId="{D19E1C17-95A7-DAF0-BEE9-777383D0A15E}"/>
          </ac:spMkLst>
        </pc:spChg>
        <pc:spChg chg="del mod">
          <ac:chgData name="George Heufelder" userId="0e6700f9-4bc6-40d2-b844-29e99b6add8a" providerId="ADAL" clId="{CC4C17C0-6EEC-4AC8-A302-BB4758B5363B}" dt="2025-09-01T12:43:36.944" v="3256" actId="478"/>
          <ac:spMkLst>
            <pc:docMk/>
            <pc:sldMk cId="1116330589" sldId="540"/>
            <ac:spMk id="62482" creationId="{3872CAF2-A987-4D4C-3625-0C9E49AE862F}"/>
          </ac:spMkLst>
        </pc:spChg>
        <pc:spChg chg="del mod">
          <ac:chgData name="George Heufelder" userId="0e6700f9-4bc6-40d2-b844-29e99b6add8a" providerId="ADAL" clId="{CC4C17C0-6EEC-4AC8-A302-BB4758B5363B}" dt="2025-09-01T12:43:38.985" v="3258" actId="478"/>
          <ac:spMkLst>
            <pc:docMk/>
            <pc:sldMk cId="1116330589" sldId="540"/>
            <ac:spMk id="62483" creationId="{F96DC2EB-5628-4BD5-07A3-FD549AB97351}"/>
          </ac:spMkLst>
        </pc:spChg>
        <pc:spChg chg="mod">
          <ac:chgData name="George Heufelder" userId="0e6700f9-4bc6-40d2-b844-29e99b6add8a" providerId="ADAL" clId="{CC4C17C0-6EEC-4AC8-A302-BB4758B5363B}" dt="2025-09-01T12:50:31.713" v="3536" actId="1076"/>
          <ac:spMkLst>
            <pc:docMk/>
            <pc:sldMk cId="1116330589" sldId="540"/>
            <ac:spMk id="62484" creationId="{638238C9-344D-6376-AFD6-24661D557194}"/>
          </ac:spMkLst>
        </pc:spChg>
        <pc:spChg chg="del">
          <ac:chgData name="George Heufelder" userId="0e6700f9-4bc6-40d2-b844-29e99b6add8a" providerId="ADAL" clId="{CC4C17C0-6EEC-4AC8-A302-BB4758B5363B}" dt="2025-09-01T12:40:37.153" v="3235" actId="478"/>
          <ac:spMkLst>
            <pc:docMk/>
            <pc:sldMk cId="1116330589" sldId="540"/>
            <ac:spMk id="62485" creationId="{2AAF382F-8AD8-F814-1C3E-D39617470AB9}"/>
          </ac:spMkLst>
        </pc:spChg>
        <pc:spChg chg="del">
          <ac:chgData name="George Heufelder" userId="0e6700f9-4bc6-40d2-b844-29e99b6add8a" providerId="ADAL" clId="{CC4C17C0-6EEC-4AC8-A302-BB4758B5363B}" dt="2025-09-01T12:40:45.900" v="3237" actId="478"/>
          <ac:spMkLst>
            <pc:docMk/>
            <pc:sldMk cId="1116330589" sldId="540"/>
            <ac:spMk id="62487" creationId="{5BCB6ADD-3F94-9BC4-FA7A-FDF5BC6785FE}"/>
          </ac:spMkLst>
        </pc:spChg>
        <pc:spChg chg="del">
          <ac:chgData name="George Heufelder" userId="0e6700f9-4bc6-40d2-b844-29e99b6add8a" providerId="ADAL" clId="{CC4C17C0-6EEC-4AC8-A302-BB4758B5363B}" dt="2025-09-01T12:40:27.723" v="3234" actId="478"/>
          <ac:spMkLst>
            <pc:docMk/>
            <pc:sldMk cId="1116330589" sldId="540"/>
            <ac:spMk id="62488" creationId="{6942352D-BFA6-1FF9-7961-F757535FD74C}"/>
          </ac:spMkLst>
        </pc:spChg>
        <pc:spChg chg="del">
          <ac:chgData name="George Heufelder" userId="0e6700f9-4bc6-40d2-b844-29e99b6add8a" providerId="ADAL" clId="{CC4C17C0-6EEC-4AC8-A302-BB4758B5363B}" dt="2025-09-01T12:40:27.723" v="3234" actId="478"/>
          <ac:spMkLst>
            <pc:docMk/>
            <pc:sldMk cId="1116330589" sldId="540"/>
            <ac:spMk id="62490" creationId="{96674AA7-0A03-A9BF-B2FA-E37BBB073E1A}"/>
          </ac:spMkLst>
        </pc:spChg>
        <pc:spChg chg="del">
          <ac:chgData name="George Heufelder" userId="0e6700f9-4bc6-40d2-b844-29e99b6add8a" providerId="ADAL" clId="{CC4C17C0-6EEC-4AC8-A302-BB4758B5363B}" dt="2025-09-01T12:40:27.723" v="3234" actId="478"/>
          <ac:spMkLst>
            <pc:docMk/>
            <pc:sldMk cId="1116330589" sldId="540"/>
            <ac:spMk id="62492" creationId="{E2FADCB9-0A21-3EEF-03A6-A80C4638002B}"/>
          </ac:spMkLst>
        </pc:spChg>
        <pc:spChg chg="del">
          <ac:chgData name="George Heufelder" userId="0e6700f9-4bc6-40d2-b844-29e99b6add8a" providerId="ADAL" clId="{CC4C17C0-6EEC-4AC8-A302-BB4758B5363B}" dt="2025-09-01T12:40:27.723" v="3234" actId="478"/>
          <ac:spMkLst>
            <pc:docMk/>
            <pc:sldMk cId="1116330589" sldId="540"/>
            <ac:spMk id="62496" creationId="{F11B8EC3-F820-BA48-8070-D327186671B4}"/>
          </ac:spMkLst>
        </pc:spChg>
        <pc:spChg chg="del">
          <ac:chgData name="George Heufelder" userId="0e6700f9-4bc6-40d2-b844-29e99b6add8a" providerId="ADAL" clId="{CC4C17C0-6EEC-4AC8-A302-BB4758B5363B}" dt="2025-09-01T12:40:27.723" v="3234" actId="478"/>
          <ac:spMkLst>
            <pc:docMk/>
            <pc:sldMk cId="1116330589" sldId="540"/>
            <ac:spMk id="62500" creationId="{CBBAB78C-BC2F-E8CB-335E-A02CF90C1875}"/>
          </ac:spMkLst>
        </pc:spChg>
        <pc:spChg chg="del">
          <ac:chgData name="George Heufelder" userId="0e6700f9-4bc6-40d2-b844-29e99b6add8a" providerId="ADAL" clId="{CC4C17C0-6EEC-4AC8-A302-BB4758B5363B}" dt="2025-09-01T12:40:27.723" v="3234" actId="478"/>
          <ac:spMkLst>
            <pc:docMk/>
            <pc:sldMk cId="1116330589" sldId="540"/>
            <ac:spMk id="62501" creationId="{4EE2A04E-45B4-81FD-5FCE-FF2EAFA929DC}"/>
          </ac:spMkLst>
        </pc:spChg>
        <pc:picChg chg="add mod">
          <ac:chgData name="George Heufelder" userId="0e6700f9-4bc6-40d2-b844-29e99b6add8a" providerId="ADAL" clId="{CC4C17C0-6EEC-4AC8-A302-BB4758B5363B}" dt="2025-09-01T12:47:09.280" v="3511" actId="14100"/>
          <ac:picMkLst>
            <pc:docMk/>
            <pc:sldMk cId="1116330589" sldId="540"/>
            <ac:picMk id="2" creationId="{719E8DD7-B6AE-8D9B-EA5A-70828F0CD39D}"/>
          </ac:picMkLst>
        </pc:picChg>
        <pc:picChg chg="add mod">
          <ac:chgData name="George Heufelder" userId="0e6700f9-4bc6-40d2-b844-29e99b6add8a" providerId="ADAL" clId="{CC4C17C0-6EEC-4AC8-A302-BB4758B5363B}" dt="2025-09-01T12:50:31.713" v="3536" actId="1076"/>
          <ac:picMkLst>
            <pc:docMk/>
            <pc:sldMk cId="1116330589" sldId="540"/>
            <ac:picMk id="4" creationId="{7BF4D467-F0F9-7704-7525-9FBE0EAB727F}"/>
          </ac:picMkLst>
        </pc:picChg>
        <pc:picChg chg="add mod">
          <ac:chgData name="George Heufelder" userId="0e6700f9-4bc6-40d2-b844-29e99b6add8a" providerId="ADAL" clId="{CC4C17C0-6EEC-4AC8-A302-BB4758B5363B}" dt="2025-09-01T12:50:31.713" v="3536" actId="1076"/>
          <ac:picMkLst>
            <pc:docMk/>
            <pc:sldMk cId="1116330589" sldId="540"/>
            <ac:picMk id="5" creationId="{1AA5FB04-4253-C0CC-8817-84BFAD70BF3A}"/>
          </ac:picMkLst>
        </pc:picChg>
        <pc:picChg chg="add mod">
          <ac:chgData name="George Heufelder" userId="0e6700f9-4bc6-40d2-b844-29e99b6add8a" providerId="ADAL" clId="{CC4C17C0-6EEC-4AC8-A302-BB4758B5363B}" dt="2025-09-01T12:54:03.967" v="3586" actId="14100"/>
          <ac:picMkLst>
            <pc:docMk/>
            <pc:sldMk cId="1116330589" sldId="540"/>
            <ac:picMk id="6" creationId="{AA15EBFE-D441-4950-C375-7CCC1C30A3AE}"/>
          </ac:picMkLst>
        </pc:picChg>
        <pc:picChg chg="add mod">
          <ac:chgData name="George Heufelder" userId="0e6700f9-4bc6-40d2-b844-29e99b6add8a" providerId="ADAL" clId="{CC4C17C0-6EEC-4AC8-A302-BB4758B5363B}" dt="2025-09-01T19:29:28.771" v="4732" actId="1076"/>
          <ac:picMkLst>
            <pc:docMk/>
            <pc:sldMk cId="1116330589" sldId="540"/>
            <ac:picMk id="7" creationId="{02907D4F-A4FE-F313-60DD-3B5BA37AD0F7}"/>
          </ac:picMkLst>
        </pc:picChg>
        <pc:picChg chg="add mod">
          <ac:chgData name="George Heufelder" userId="0e6700f9-4bc6-40d2-b844-29e99b6add8a" providerId="ADAL" clId="{CC4C17C0-6EEC-4AC8-A302-BB4758B5363B}" dt="2025-09-01T19:29:21.992" v="4730" actId="1076"/>
          <ac:picMkLst>
            <pc:docMk/>
            <pc:sldMk cId="1116330589" sldId="540"/>
            <ac:picMk id="8" creationId="{BFF9B8DF-14B2-0857-0044-6C9471149CC8}"/>
          </ac:picMkLst>
        </pc:picChg>
        <pc:picChg chg="add mod">
          <ac:chgData name="George Heufelder" userId="0e6700f9-4bc6-40d2-b844-29e99b6add8a" providerId="ADAL" clId="{CC4C17C0-6EEC-4AC8-A302-BB4758B5363B}" dt="2025-09-01T19:29:03.455" v="4727" actId="1076"/>
          <ac:picMkLst>
            <pc:docMk/>
            <pc:sldMk cId="1116330589" sldId="540"/>
            <ac:picMk id="11" creationId="{DEA3DE4C-0A4E-EE4E-B68B-C052CAD758D7}"/>
          </ac:picMkLst>
        </pc:picChg>
        <pc:picChg chg="add mod">
          <ac:chgData name="George Heufelder" userId="0e6700f9-4bc6-40d2-b844-29e99b6add8a" providerId="ADAL" clId="{CC4C17C0-6EEC-4AC8-A302-BB4758B5363B}" dt="2025-09-01T12:55:20.839" v="3592" actId="1076"/>
          <ac:picMkLst>
            <pc:docMk/>
            <pc:sldMk cId="1116330589" sldId="540"/>
            <ac:picMk id="16" creationId="{C2D09894-9E10-A7AA-6B60-469A4425DD58}"/>
          </ac:picMkLst>
        </pc:picChg>
        <pc:picChg chg="del mod">
          <ac:chgData name="George Heufelder" userId="0e6700f9-4bc6-40d2-b844-29e99b6add8a" providerId="ADAL" clId="{CC4C17C0-6EEC-4AC8-A302-BB4758B5363B}" dt="2025-09-01T12:43:34.957" v="3255" actId="478"/>
          <ac:picMkLst>
            <pc:docMk/>
            <pc:sldMk cId="1116330589" sldId="540"/>
            <ac:picMk id="62469" creationId="{56E17ADF-7BEA-06EE-1189-EB12825ED317}"/>
          </ac:picMkLst>
        </pc:picChg>
        <pc:picChg chg="del mod">
          <ac:chgData name="George Heufelder" userId="0e6700f9-4bc6-40d2-b844-29e99b6add8a" providerId="ADAL" clId="{CC4C17C0-6EEC-4AC8-A302-BB4758B5363B}" dt="2025-09-01T12:43:37.999" v="3257" actId="478"/>
          <ac:picMkLst>
            <pc:docMk/>
            <pc:sldMk cId="1116330589" sldId="540"/>
            <ac:picMk id="62471" creationId="{7F6A537A-4150-2377-FD45-EBE59BF44B6A}"/>
          </ac:picMkLst>
        </pc:picChg>
        <pc:picChg chg="mod">
          <ac:chgData name="George Heufelder" userId="0e6700f9-4bc6-40d2-b844-29e99b6add8a" providerId="ADAL" clId="{CC4C17C0-6EEC-4AC8-A302-BB4758B5363B}" dt="2025-09-01T12:50:31.713" v="3536" actId="1076"/>
          <ac:picMkLst>
            <pc:docMk/>
            <pc:sldMk cId="1116330589" sldId="540"/>
            <ac:picMk id="62481" creationId="{0E8B93F4-DA66-E340-B77C-A45B7357EF0D}"/>
          </ac:picMkLst>
        </pc:picChg>
        <pc:cxnChg chg="add mod">
          <ac:chgData name="George Heufelder" userId="0e6700f9-4bc6-40d2-b844-29e99b6add8a" providerId="ADAL" clId="{CC4C17C0-6EEC-4AC8-A302-BB4758B5363B}" dt="2025-09-01T12:53:36.763" v="3580" actId="692"/>
          <ac:cxnSpMkLst>
            <pc:docMk/>
            <pc:sldMk cId="1116330589" sldId="540"/>
            <ac:cxnSpMk id="13" creationId="{7C35159F-9140-5225-1B0B-5D753C121F19}"/>
          </ac:cxnSpMkLst>
        </pc:cxnChg>
        <pc:cxnChg chg="add mod">
          <ac:chgData name="George Heufelder" userId="0e6700f9-4bc6-40d2-b844-29e99b6add8a" providerId="ADAL" clId="{CC4C17C0-6EEC-4AC8-A302-BB4758B5363B}" dt="2025-09-01T12:53:55.927" v="3584" actId="692"/>
          <ac:cxnSpMkLst>
            <pc:docMk/>
            <pc:sldMk cId="1116330589" sldId="540"/>
            <ac:cxnSpMk id="14" creationId="{BAEF88B9-3DF0-0921-6102-4A76227C26A6}"/>
          </ac:cxnSpMkLst>
        </pc:cxnChg>
      </pc:sldChg>
      <pc:sldChg chg="add del">
        <pc:chgData name="George Heufelder" userId="0e6700f9-4bc6-40d2-b844-29e99b6add8a" providerId="ADAL" clId="{CC4C17C0-6EEC-4AC8-A302-BB4758B5363B}" dt="2025-09-01T12:38:37.716" v="3227" actId="47"/>
        <pc:sldMkLst>
          <pc:docMk/>
          <pc:sldMk cId="2138491092" sldId="540"/>
        </pc:sldMkLst>
      </pc:sldChg>
      <pc:sldChg chg="addSp delSp modSp new mod">
        <pc:chgData name="George Heufelder" userId="0e6700f9-4bc6-40d2-b844-29e99b6add8a" providerId="ADAL" clId="{CC4C17C0-6EEC-4AC8-A302-BB4758B5363B}" dt="2025-09-01T13:43:32.977" v="4102"/>
        <pc:sldMkLst>
          <pc:docMk/>
          <pc:sldMk cId="250573681" sldId="541"/>
        </pc:sldMkLst>
        <pc:spChg chg="del">
          <ac:chgData name="George Heufelder" userId="0e6700f9-4bc6-40d2-b844-29e99b6add8a" providerId="ADAL" clId="{CC4C17C0-6EEC-4AC8-A302-BB4758B5363B}" dt="2025-09-01T13:18:44.185" v="3957" actId="478"/>
          <ac:spMkLst>
            <pc:docMk/>
            <pc:sldMk cId="250573681" sldId="541"/>
            <ac:spMk id="2" creationId="{32E34AA1-184B-2885-95DF-0B74E21BC805}"/>
          </ac:spMkLst>
        </pc:spChg>
        <pc:spChg chg="del">
          <ac:chgData name="George Heufelder" userId="0e6700f9-4bc6-40d2-b844-29e99b6add8a" providerId="ADAL" clId="{CC4C17C0-6EEC-4AC8-A302-BB4758B5363B}" dt="2025-09-01T13:18:58.547" v="3958" actId="478"/>
          <ac:spMkLst>
            <pc:docMk/>
            <pc:sldMk cId="250573681" sldId="541"/>
            <ac:spMk id="3" creationId="{29E60DE4-1AD7-6686-3D98-69DD63FB4A30}"/>
          </ac:spMkLst>
        </pc:spChg>
        <pc:spChg chg="add mod">
          <ac:chgData name="George Heufelder" userId="0e6700f9-4bc6-40d2-b844-29e99b6add8a" providerId="ADAL" clId="{CC4C17C0-6EEC-4AC8-A302-BB4758B5363B}" dt="2025-09-01T13:39:45.780" v="4034" actId="1076"/>
          <ac:spMkLst>
            <pc:docMk/>
            <pc:sldMk cId="250573681" sldId="541"/>
            <ac:spMk id="4" creationId="{04A23F31-B257-1380-F836-32BDCFC3121E}"/>
          </ac:spMkLst>
        </pc:spChg>
        <pc:spChg chg="add mod">
          <ac:chgData name="George Heufelder" userId="0e6700f9-4bc6-40d2-b844-29e99b6add8a" providerId="ADAL" clId="{CC4C17C0-6EEC-4AC8-A302-BB4758B5363B}" dt="2025-09-01T13:43:32.977" v="4102"/>
          <ac:spMkLst>
            <pc:docMk/>
            <pc:sldMk cId="250573681" sldId="541"/>
            <ac:spMk id="5" creationId="{59BBDDEE-DB5C-C886-A06F-A685052411E0}"/>
          </ac:spMkLst>
        </pc:spChg>
      </pc:sldChg>
      <pc:sldChg chg="addSp delSp modSp new mod">
        <pc:chgData name="George Heufelder" userId="0e6700f9-4bc6-40d2-b844-29e99b6add8a" providerId="ADAL" clId="{CC4C17C0-6EEC-4AC8-A302-BB4758B5363B}" dt="2025-09-01T20:13:13.330" v="5661" actId="1076"/>
        <pc:sldMkLst>
          <pc:docMk/>
          <pc:sldMk cId="1807894762" sldId="542"/>
        </pc:sldMkLst>
        <pc:spChg chg="del">
          <ac:chgData name="George Heufelder" userId="0e6700f9-4bc6-40d2-b844-29e99b6add8a" providerId="ADAL" clId="{CC4C17C0-6EEC-4AC8-A302-BB4758B5363B}" dt="2025-09-01T13:45:39.515" v="4105" actId="478"/>
          <ac:spMkLst>
            <pc:docMk/>
            <pc:sldMk cId="1807894762" sldId="542"/>
            <ac:spMk id="2" creationId="{52060D1E-577B-EA1C-749A-C36DB0431DA0}"/>
          </ac:spMkLst>
        </pc:spChg>
        <pc:spChg chg="del">
          <ac:chgData name="George Heufelder" userId="0e6700f9-4bc6-40d2-b844-29e99b6add8a" providerId="ADAL" clId="{CC4C17C0-6EEC-4AC8-A302-BB4758B5363B}" dt="2025-09-01T13:45:41.116" v="4106" actId="478"/>
          <ac:spMkLst>
            <pc:docMk/>
            <pc:sldMk cId="1807894762" sldId="542"/>
            <ac:spMk id="3" creationId="{7BE8849B-9B2E-8068-8B70-2FAFB10EF99C}"/>
          </ac:spMkLst>
        </pc:spChg>
        <pc:spChg chg="add mod">
          <ac:chgData name="George Heufelder" userId="0e6700f9-4bc6-40d2-b844-29e99b6add8a" providerId="ADAL" clId="{CC4C17C0-6EEC-4AC8-A302-BB4758B5363B}" dt="2025-09-01T14:37:14.565" v="4522" actId="1076"/>
          <ac:spMkLst>
            <pc:docMk/>
            <pc:sldMk cId="1807894762" sldId="542"/>
            <ac:spMk id="5" creationId="{DAEE440B-0102-AEE0-1FAC-FEF1B222B76C}"/>
          </ac:spMkLst>
        </pc:spChg>
        <pc:spChg chg="add mod">
          <ac:chgData name="George Heufelder" userId="0e6700f9-4bc6-40d2-b844-29e99b6add8a" providerId="ADAL" clId="{CC4C17C0-6EEC-4AC8-A302-BB4758B5363B}" dt="2025-09-01T14:39:46.358" v="4710" actId="1076"/>
          <ac:spMkLst>
            <pc:docMk/>
            <pc:sldMk cId="1807894762" sldId="542"/>
            <ac:spMk id="6" creationId="{354C1D06-9F01-674C-9328-87D54A341537}"/>
          </ac:spMkLst>
        </pc:spChg>
        <pc:picChg chg="add mod">
          <ac:chgData name="George Heufelder" userId="0e6700f9-4bc6-40d2-b844-29e99b6add8a" providerId="ADAL" clId="{CC4C17C0-6EEC-4AC8-A302-BB4758B5363B}" dt="2025-09-01T20:13:13.330" v="5661" actId="1076"/>
          <ac:picMkLst>
            <pc:docMk/>
            <pc:sldMk cId="1807894762" sldId="542"/>
            <ac:picMk id="4" creationId="{C5AEC5CE-0620-2E40-B2F0-B981B1705FEA}"/>
          </ac:picMkLst>
        </pc:picChg>
      </pc:sldChg>
      <pc:sldChg chg="addSp delSp modSp new del mod">
        <pc:chgData name="George Heufelder" userId="0e6700f9-4bc6-40d2-b844-29e99b6add8a" providerId="ADAL" clId="{CC4C17C0-6EEC-4AC8-A302-BB4758B5363B}" dt="2025-09-01T13:43:42.046" v="4103" actId="47"/>
        <pc:sldMkLst>
          <pc:docMk/>
          <pc:sldMk cId="2686934594" sldId="542"/>
        </pc:sldMkLst>
        <pc:spChg chg="del">
          <ac:chgData name="George Heufelder" userId="0e6700f9-4bc6-40d2-b844-29e99b6add8a" providerId="ADAL" clId="{CC4C17C0-6EEC-4AC8-A302-BB4758B5363B}" dt="2025-09-01T13:29:45.445" v="4025" actId="478"/>
          <ac:spMkLst>
            <pc:docMk/>
            <pc:sldMk cId="2686934594" sldId="542"/>
            <ac:spMk id="2" creationId="{DC622906-AF35-6411-1AC8-480D4547303B}"/>
          </ac:spMkLst>
        </pc:spChg>
        <pc:spChg chg="del">
          <ac:chgData name="George Heufelder" userId="0e6700f9-4bc6-40d2-b844-29e99b6add8a" providerId="ADAL" clId="{CC4C17C0-6EEC-4AC8-A302-BB4758B5363B}" dt="2025-09-01T13:29:40.056" v="4024" actId="478"/>
          <ac:spMkLst>
            <pc:docMk/>
            <pc:sldMk cId="2686934594" sldId="542"/>
            <ac:spMk id="3" creationId="{BE1524DD-A97C-3911-677C-B2B2CBEC7D99}"/>
          </ac:spMkLst>
        </pc:spChg>
        <pc:spChg chg="add mod">
          <ac:chgData name="George Heufelder" userId="0e6700f9-4bc6-40d2-b844-29e99b6add8a" providerId="ADAL" clId="{CC4C17C0-6EEC-4AC8-A302-BB4758B5363B}" dt="2025-09-01T13:31:35.536" v="4031" actId="688"/>
          <ac:spMkLst>
            <pc:docMk/>
            <pc:sldMk cId="2686934594" sldId="542"/>
            <ac:spMk id="6" creationId="{33D0FC5F-6848-450F-B9B6-D0D7D59A3349}"/>
          </ac:spMkLst>
        </pc:spChg>
        <pc:picChg chg="add del mod">
          <ac:chgData name="George Heufelder" userId="0e6700f9-4bc6-40d2-b844-29e99b6add8a" providerId="ADAL" clId="{CC4C17C0-6EEC-4AC8-A302-BB4758B5363B}" dt="2025-09-01T13:30:20.922" v="4028" actId="478"/>
          <ac:picMkLst>
            <pc:docMk/>
            <pc:sldMk cId="2686934594" sldId="542"/>
            <ac:picMk id="5" creationId="{125CFD77-97ED-B8F6-60D7-FDF68D099F9D}"/>
          </ac:picMkLst>
        </pc:picChg>
      </pc:sldChg>
      <pc:sldChg chg="addSp delSp modSp add mod">
        <pc:chgData name="George Heufelder" userId="0e6700f9-4bc6-40d2-b844-29e99b6add8a" providerId="ADAL" clId="{CC4C17C0-6EEC-4AC8-A302-BB4758B5363B}" dt="2025-09-01T20:45:58.726" v="6573" actId="313"/>
        <pc:sldMkLst>
          <pc:docMk/>
          <pc:sldMk cId="3443009858" sldId="543"/>
        </pc:sldMkLst>
        <pc:spChg chg="mod">
          <ac:chgData name="George Heufelder" userId="0e6700f9-4bc6-40d2-b844-29e99b6add8a" providerId="ADAL" clId="{CC4C17C0-6EEC-4AC8-A302-BB4758B5363B}" dt="2025-09-01T14:29:45.712" v="4418" actId="1076"/>
          <ac:spMkLst>
            <pc:docMk/>
            <pc:sldMk cId="3443009858" sldId="543"/>
            <ac:spMk id="3" creationId="{2B9ADBB7-F645-8962-4A5E-E3CDA3836BA5}"/>
          </ac:spMkLst>
        </pc:spChg>
        <pc:spChg chg="del mod">
          <ac:chgData name="George Heufelder" userId="0e6700f9-4bc6-40d2-b844-29e99b6add8a" providerId="ADAL" clId="{CC4C17C0-6EEC-4AC8-A302-BB4758B5363B}" dt="2025-09-01T14:31:22.862" v="4422" actId="478"/>
          <ac:spMkLst>
            <pc:docMk/>
            <pc:sldMk cId="3443009858" sldId="543"/>
            <ac:spMk id="4" creationId="{C35D0EFE-0E4C-5A9E-356F-327D71D715E8}"/>
          </ac:spMkLst>
        </pc:spChg>
        <pc:spChg chg="mod">
          <ac:chgData name="George Heufelder" userId="0e6700f9-4bc6-40d2-b844-29e99b6add8a" providerId="ADAL" clId="{CC4C17C0-6EEC-4AC8-A302-BB4758B5363B}" dt="2025-09-01T14:29:45.712" v="4418" actId="1076"/>
          <ac:spMkLst>
            <pc:docMk/>
            <pc:sldMk cId="3443009858" sldId="543"/>
            <ac:spMk id="5" creationId="{BB4EFA6A-1EB3-6F2D-18E4-D5DB99E424F8}"/>
          </ac:spMkLst>
        </pc:spChg>
        <pc:spChg chg="del">
          <ac:chgData name="George Heufelder" userId="0e6700f9-4bc6-40d2-b844-29e99b6add8a" providerId="ADAL" clId="{CC4C17C0-6EEC-4AC8-A302-BB4758B5363B}" dt="2025-09-01T14:25:27.270" v="4296" actId="478"/>
          <ac:spMkLst>
            <pc:docMk/>
            <pc:sldMk cId="3443009858" sldId="543"/>
            <ac:spMk id="7" creationId="{9869F0E7-C59A-C279-1D67-7F518B11B9AC}"/>
          </ac:spMkLst>
        </pc:spChg>
        <pc:spChg chg="del">
          <ac:chgData name="George Heufelder" userId="0e6700f9-4bc6-40d2-b844-29e99b6add8a" providerId="ADAL" clId="{CC4C17C0-6EEC-4AC8-A302-BB4758B5363B}" dt="2025-09-01T14:25:24.237" v="4295" actId="478"/>
          <ac:spMkLst>
            <pc:docMk/>
            <pc:sldMk cId="3443009858" sldId="543"/>
            <ac:spMk id="8" creationId="{E04E549C-9C2A-C36A-3B28-330CAAB3B12D}"/>
          </ac:spMkLst>
        </pc:spChg>
        <pc:spChg chg="del">
          <ac:chgData name="George Heufelder" userId="0e6700f9-4bc6-40d2-b844-29e99b6add8a" providerId="ADAL" clId="{CC4C17C0-6EEC-4AC8-A302-BB4758B5363B}" dt="2025-09-01T14:26:30.812" v="4341" actId="478"/>
          <ac:spMkLst>
            <pc:docMk/>
            <pc:sldMk cId="3443009858" sldId="543"/>
            <ac:spMk id="9" creationId="{7E484D82-D67D-0C9B-0CFC-7AB4EE923E1C}"/>
          </ac:spMkLst>
        </pc:spChg>
        <pc:spChg chg="del">
          <ac:chgData name="George Heufelder" userId="0e6700f9-4bc6-40d2-b844-29e99b6add8a" providerId="ADAL" clId="{CC4C17C0-6EEC-4AC8-A302-BB4758B5363B}" dt="2025-09-01T14:26:30.812" v="4341" actId="478"/>
          <ac:spMkLst>
            <pc:docMk/>
            <pc:sldMk cId="3443009858" sldId="543"/>
            <ac:spMk id="10" creationId="{32926670-44F5-7D1F-30F0-699B301E42D3}"/>
          </ac:spMkLst>
        </pc:spChg>
        <pc:spChg chg="del">
          <ac:chgData name="George Heufelder" userId="0e6700f9-4bc6-40d2-b844-29e99b6add8a" providerId="ADAL" clId="{CC4C17C0-6EEC-4AC8-A302-BB4758B5363B}" dt="2025-09-01T14:26:30.812" v="4341" actId="478"/>
          <ac:spMkLst>
            <pc:docMk/>
            <pc:sldMk cId="3443009858" sldId="543"/>
            <ac:spMk id="11" creationId="{0AEECC12-F79C-7A88-5341-505A37C06D29}"/>
          </ac:spMkLst>
        </pc:spChg>
        <pc:spChg chg="del">
          <ac:chgData name="George Heufelder" userId="0e6700f9-4bc6-40d2-b844-29e99b6add8a" providerId="ADAL" clId="{CC4C17C0-6EEC-4AC8-A302-BB4758B5363B}" dt="2025-09-01T14:26:30.812" v="4341" actId="478"/>
          <ac:spMkLst>
            <pc:docMk/>
            <pc:sldMk cId="3443009858" sldId="543"/>
            <ac:spMk id="12" creationId="{1B896415-88D0-8B3C-C92B-6DD14B1728C3}"/>
          </ac:spMkLst>
        </pc:spChg>
        <pc:spChg chg="mod">
          <ac:chgData name="George Heufelder" userId="0e6700f9-4bc6-40d2-b844-29e99b6add8a" providerId="ADAL" clId="{CC4C17C0-6EEC-4AC8-A302-BB4758B5363B}" dt="2025-09-01T14:26:36.172" v="4343" actId="1076"/>
          <ac:spMkLst>
            <pc:docMk/>
            <pc:sldMk cId="3443009858" sldId="543"/>
            <ac:spMk id="13" creationId="{9B3FF131-6ACB-73BC-1F75-CEFFE3C8CFDB}"/>
          </ac:spMkLst>
        </pc:spChg>
        <pc:spChg chg="add mod">
          <ac:chgData name="George Heufelder" userId="0e6700f9-4bc6-40d2-b844-29e99b6add8a" providerId="ADAL" clId="{CC4C17C0-6EEC-4AC8-A302-BB4758B5363B}" dt="2025-09-01T20:45:58.726" v="6573" actId="313"/>
          <ac:spMkLst>
            <pc:docMk/>
            <pc:sldMk cId="3443009858" sldId="543"/>
            <ac:spMk id="14" creationId="{7943B8AA-D0E4-3693-54AE-98E33902F7D4}"/>
          </ac:spMkLst>
        </pc:spChg>
        <pc:spChg chg="add mod">
          <ac:chgData name="George Heufelder" userId="0e6700f9-4bc6-40d2-b844-29e99b6add8a" providerId="ADAL" clId="{CC4C17C0-6EEC-4AC8-A302-BB4758B5363B}" dt="2025-09-01T14:31:25.780" v="4423" actId="1076"/>
          <ac:spMkLst>
            <pc:docMk/>
            <pc:sldMk cId="3443009858" sldId="543"/>
            <ac:spMk id="15" creationId="{0EFCF465-CD53-B3A6-E596-2AB81E03F7DE}"/>
          </ac:spMkLst>
        </pc:spChg>
        <pc:spChg chg="add mod">
          <ac:chgData name="George Heufelder" userId="0e6700f9-4bc6-40d2-b844-29e99b6add8a" providerId="ADAL" clId="{CC4C17C0-6EEC-4AC8-A302-BB4758B5363B}" dt="2025-09-01T14:32:22.284" v="4453" actId="20577"/>
          <ac:spMkLst>
            <pc:docMk/>
            <pc:sldMk cId="3443009858" sldId="543"/>
            <ac:spMk id="16" creationId="{915ABF5D-0D41-3607-BCB8-BA5982D88443}"/>
          </ac:spMkLst>
        </pc:spChg>
        <pc:spChg chg="add mod">
          <ac:chgData name="George Heufelder" userId="0e6700f9-4bc6-40d2-b844-29e99b6add8a" providerId="ADAL" clId="{CC4C17C0-6EEC-4AC8-A302-BB4758B5363B}" dt="2025-09-01T14:32:04.899" v="4449" actId="1076"/>
          <ac:spMkLst>
            <pc:docMk/>
            <pc:sldMk cId="3443009858" sldId="543"/>
            <ac:spMk id="17" creationId="{F81CEFDF-DA91-34B8-EF5B-211AE75FFEC7}"/>
          </ac:spMkLst>
        </pc:spChg>
        <pc:spChg chg="add mod">
          <ac:chgData name="George Heufelder" userId="0e6700f9-4bc6-40d2-b844-29e99b6add8a" providerId="ADAL" clId="{CC4C17C0-6EEC-4AC8-A302-BB4758B5363B}" dt="2025-09-01T14:32:14.319" v="4451" actId="1076"/>
          <ac:spMkLst>
            <pc:docMk/>
            <pc:sldMk cId="3443009858" sldId="543"/>
            <ac:spMk id="18" creationId="{B7114CC1-5282-96B4-6A0D-59023C48B1E3}"/>
          </ac:spMkLst>
        </pc:spChg>
        <pc:spChg chg="add mod">
          <ac:chgData name="George Heufelder" userId="0e6700f9-4bc6-40d2-b844-29e99b6add8a" providerId="ADAL" clId="{CC4C17C0-6EEC-4AC8-A302-BB4758B5363B}" dt="2025-09-01T14:34:31.362" v="4482" actId="20577"/>
          <ac:spMkLst>
            <pc:docMk/>
            <pc:sldMk cId="3443009858" sldId="543"/>
            <ac:spMk id="19" creationId="{ECEFC85A-20A7-C4FF-32D1-40F53A0729D6}"/>
          </ac:spMkLst>
        </pc:spChg>
        <pc:spChg chg="add mod">
          <ac:chgData name="George Heufelder" userId="0e6700f9-4bc6-40d2-b844-29e99b6add8a" providerId="ADAL" clId="{CC4C17C0-6EEC-4AC8-A302-BB4758B5363B}" dt="2025-09-01T14:35:24.684" v="4487" actId="20577"/>
          <ac:spMkLst>
            <pc:docMk/>
            <pc:sldMk cId="3443009858" sldId="543"/>
            <ac:spMk id="20" creationId="{AFE85C44-7DD8-1A5D-7375-806BB52BC61D}"/>
          </ac:spMkLst>
        </pc:spChg>
        <pc:spChg chg="del">
          <ac:chgData name="George Heufelder" userId="0e6700f9-4bc6-40d2-b844-29e99b6add8a" providerId="ADAL" clId="{CC4C17C0-6EEC-4AC8-A302-BB4758B5363B}" dt="2025-09-01T14:25:08.467" v="4292" actId="478"/>
          <ac:spMkLst>
            <pc:docMk/>
            <pc:sldMk cId="3443009858" sldId="543"/>
            <ac:spMk id="41990" creationId="{FF668CAB-1CA5-E235-EC4D-88ADC80B1A54}"/>
          </ac:spMkLst>
        </pc:spChg>
        <pc:spChg chg="del">
          <ac:chgData name="George Heufelder" userId="0e6700f9-4bc6-40d2-b844-29e99b6add8a" providerId="ADAL" clId="{CC4C17C0-6EEC-4AC8-A302-BB4758B5363B}" dt="2025-09-01T14:25:13.703" v="4293" actId="478"/>
          <ac:spMkLst>
            <pc:docMk/>
            <pc:sldMk cId="3443009858" sldId="543"/>
            <ac:spMk id="41991" creationId="{4BDC5140-D5E7-F0CF-EA3F-B127DB356C6B}"/>
          </ac:spMkLst>
        </pc:spChg>
        <pc:spChg chg="del">
          <ac:chgData name="George Heufelder" userId="0e6700f9-4bc6-40d2-b844-29e99b6add8a" providerId="ADAL" clId="{CC4C17C0-6EEC-4AC8-A302-BB4758B5363B}" dt="2025-09-01T14:24:54.738" v="4291" actId="478"/>
          <ac:spMkLst>
            <pc:docMk/>
            <pc:sldMk cId="3443009858" sldId="543"/>
            <ac:spMk id="41992" creationId="{B41C8A26-E903-8E44-4CA1-7DB1899229E8}"/>
          </ac:spMkLst>
        </pc:spChg>
        <pc:spChg chg="del">
          <ac:chgData name="George Heufelder" userId="0e6700f9-4bc6-40d2-b844-29e99b6add8a" providerId="ADAL" clId="{CC4C17C0-6EEC-4AC8-A302-BB4758B5363B}" dt="2025-09-01T14:25:18.129" v="4294" actId="478"/>
          <ac:spMkLst>
            <pc:docMk/>
            <pc:sldMk cId="3443009858" sldId="543"/>
            <ac:spMk id="41993" creationId="{CCC9F663-3741-199F-8E02-4447EDFC1D94}"/>
          </ac:spMkLst>
        </pc:spChg>
        <pc:spChg chg="del">
          <ac:chgData name="George Heufelder" userId="0e6700f9-4bc6-40d2-b844-29e99b6add8a" providerId="ADAL" clId="{CC4C17C0-6EEC-4AC8-A302-BB4758B5363B}" dt="2025-09-01T14:27:50.288" v="4392" actId="478"/>
          <ac:spMkLst>
            <pc:docMk/>
            <pc:sldMk cId="3443009858" sldId="543"/>
            <ac:spMk id="41995" creationId="{787BA88F-4325-D038-9482-119F5C6656E3}"/>
          </ac:spMkLst>
        </pc:spChg>
        <pc:spChg chg="del mod">
          <ac:chgData name="George Heufelder" userId="0e6700f9-4bc6-40d2-b844-29e99b6add8a" providerId="ADAL" clId="{CC4C17C0-6EEC-4AC8-A302-BB4758B5363B}" dt="2025-09-01T14:28:06.246" v="4395" actId="478"/>
          <ac:spMkLst>
            <pc:docMk/>
            <pc:sldMk cId="3443009858" sldId="543"/>
            <ac:spMk id="41997" creationId="{018578BA-E1DB-C22A-EE3F-4AB0AC3512A9}"/>
          </ac:spMkLst>
        </pc:spChg>
        <pc:spChg chg="mod">
          <ac:chgData name="George Heufelder" userId="0e6700f9-4bc6-40d2-b844-29e99b6add8a" providerId="ADAL" clId="{CC4C17C0-6EEC-4AC8-A302-BB4758B5363B}" dt="2025-09-01T14:29:45.712" v="4418" actId="1076"/>
          <ac:spMkLst>
            <pc:docMk/>
            <pc:sldMk cId="3443009858" sldId="543"/>
            <ac:spMk id="41998" creationId="{FA2AD6D6-268A-39F0-0615-766944E5D29E}"/>
          </ac:spMkLst>
        </pc:spChg>
        <pc:picChg chg="del">
          <ac:chgData name="George Heufelder" userId="0e6700f9-4bc6-40d2-b844-29e99b6add8a" providerId="ADAL" clId="{CC4C17C0-6EEC-4AC8-A302-BB4758B5363B}" dt="2025-09-01T14:26:30.812" v="4341" actId="478"/>
          <ac:picMkLst>
            <pc:docMk/>
            <pc:sldMk cId="3443009858" sldId="543"/>
            <ac:picMk id="6" creationId="{45BA09F4-402D-710C-4731-1E6835661C1A}"/>
          </ac:picMkLst>
        </pc:picChg>
        <pc:picChg chg="mod">
          <ac:chgData name="George Heufelder" userId="0e6700f9-4bc6-40d2-b844-29e99b6add8a" providerId="ADAL" clId="{CC4C17C0-6EEC-4AC8-A302-BB4758B5363B}" dt="2025-09-01T14:29:45.712" v="4418" actId="1076"/>
          <ac:picMkLst>
            <pc:docMk/>
            <pc:sldMk cId="3443009858" sldId="543"/>
            <ac:picMk id="41989" creationId="{37583E7A-9DED-AFF6-8599-BE3246B3F9ED}"/>
          </ac:picMkLst>
        </pc:picChg>
      </pc:sldChg>
      <pc:sldChg chg="addSp delSp modSp new mod">
        <pc:chgData name="George Heufelder" userId="0e6700f9-4bc6-40d2-b844-29e99b6add8a" providerId="ADAL" clId="{CC4C17C0-6EEC-4AC8-A302-BB4758B5363B}" dt="2025-09-01T20:11:03.867" v="5646" actId="20577"/>
        <pc:sldMkLst>
          <pc:docMk/>
          <pc:sldMk cId="2458426345" sldId="544"/>
        </pc:sldMkLst>
        <pc:spChg chg="del">
          <ac:chgData name="George Heufelder" userId="0e6700f9-4bc6-40d2-b844-29e99b6add8a" providerId="ADAL" clId="{CC4C17C0-6EEC-4AC8-A302-BB4758B5363B}" dt="2025-09-01T19:37:09.699" v="4989" actId="478"/>
          <ac:spMkLst>
            <pc:docMk/>
            <pc:sldMk cId="2458426345" sldId="544"/>
            <ac:spMk id="2" creationId="{81A9F4DC-6E08-DAE7-6988-44757CF17C2E}"/>
          </ac:spMkLst>
        </pc:spChg>
        <pc:spChg chg="del">
          <ac:chgData name="George Heufelder" userId="0e6700f9-4bc6-40d2-b844-29e99b6add8a" providerId="ADAL" clId="{CC4C17C0-6EEC-4AC8-A302-BB4758B5363B}" dt="2025-09-01T19:37:04.462" v="4988" actId="478"/>
          <ac:spMkLst>
            <pc:docMk/>
            <pc:sldMk cId="2458426345" sldId="544"/>
            <ac:spMk id="3" creationId="{BDFD81A4-9946-8915-F8B0-DA115C371707}"/>
          </ac:spMkLst>
        </pc:spChg>
        <pc:spChg chg="add mod">
          <ac:chgData name="George Heufelder" userId="0e6700f9-4bc6-40d2-b844-29e99b6add8a" providerId="ADAL" clId="{CC4C17C0-6EEC-4AC8-A302-BB4758B5363B}" dt="2025-09-01T19:40:03.530" v="5024" actId="1076"/>
          <ac:spMkLst>
            <pc:docMk/>
            <pc:sldMk cId="2458426345" sldId="544"/>
            <ac:spMk id="4" creationId="{A812E5B7-72E0-2D6E-AA55-C3B43A4F6436}"/>
          </ac:spMkLst>
        </pc:spChg>
        <pc:spChg chg="add mod">
          <ac:chgData name="George Heufelder" userId="0e6700f9-4bc6-40d2-b844-29e99b6add8a" providerId="ADAL" clId="{CC4C17C0-6EEC-4AC8-A302-BB4758B5363B}" dt="2025-09-01T19:40:06.775" v="5025" actId="1076"/>
          <ac:spMkLst>
            <pc:docMk/>
            <pc:sldMk cId="2458426345" sldId="544"/>
            <ac:spMk id="5" creationId="{5ED6E7B1-B9D4-9756-1502-9CB1E7F9F0F8}"/>
          </ac:spMkLst>
        </pc:spChg>
        <pc:spChg chg="add mod">
          <ac:chgData name="George Heufelder" userId="0e6700f9-4bc6-40d2-b844-29e99b6add8a" providerId="ADAL" clId="{CC4C17C0-6EEC-4AC8-A302-BB4758B5363B}" dt="2025-09-01T19:41:25.977" v="5047" actId="1076"/>
          <ac:spMkLst>
            <pc:docMk/>
            <pc:sldMk cId="2458426345" sldId="544"/>
            <ac:spMk id="6" creationId="{1A3712FC-B976-5DAC-13C6-8AB9A45A3EE8}"/>
          </ac:spMkLst>
        </pc:spChg>
        <pc:spChg chg="add mod">
          <ac:chgData name="George Heufelder" userId="0e6700f9-4bc6-40d2-b844-29e99b6add8a" providerId="ADAL" clId="{CC4C17C0-6EEC-4AC8-A302-BB4758B5363B}" dt="2025-09-01T19:40:50.578" v="5040" actId="1076"/>
          <ac:spMkLst>
            <pc:docMk/>
            <pc:sldMk cId="2458426345" sldId="544"/>
            <ac:spMk id="7" creationId="{5DDB80F2-841C-7860-9513-8BF4838CA823}"/>
          </ac:spMkLst>
        </pc:spChg>
        <pc:spChg chg="add mod">
          <ac:chgData name="George Heufelder" userId="0e6700f9-4bc6-40d2-b844-29e99b6add8a" providerId="ADAL" clId="{CC4C17C0-6EEC-4AC8-A302-BB4758B5363B}" dt="2025-09-01T19:41:12.098" v="5044" actId="1076"/>
          <ac:spMkLst>
            <pc:docMk/>
            <pc:sldMk cId="2458426345" sldId="544"/>
            <ac:spMk id="8" creationId="{6B651627-C730-F3B7-2CE2-306F59338D4F}"/>
          </ac:spMkLst>
        </pc:spChg>
        <pc:spChg chg="add mod">
          <ac:chgData name="George Heufelder" userId="0e6700f9-4bc6-40d2-b844-29e99b6add8a" providerId="ADAL" clId="{CC4C17C0-6EEC-4AC8-A302-BB4758B5363B}" dt="2025-09-01T19:41:29.715" v="5048" actId="14100"/>
          <ac:spMkLst>
            <pc:docMk/>
            <pc:sldMk cId="2458426345" sldId="544"/>
            <ac:spMk id="9" creationId="{64F8140D-D015-3727-58E8-A2E0FC756C6F}"/>
          </ac:spMkLst>
        </pc:spChg>
        <pc:spChg chg="add mod">
          <ac:chgData name="George Heufelder" userId="0e6700f9-4bc6-40d2-b844-29e99b6add8a" providerId="ADAL" clId="{CC4C17C0-6EEC-4AC8-A302-BB4758B5363B}" dt="2025-09-01T19:47:49.615" v="5304" actId="1076"/>
          <ac:spMkLst>
            <pc:docMk/>
            <pc:sldMk cId="2458426345" sldId="544"/>
            <ac:spMk id="12" creationId="{380CD702-58E9-2199-EA49-AF10A17789CF}"/>
          </ac:spMkLst>
        </pc:spChg>
        <pc:spChg chg="add mod">
          <ac:chgData name="George Heufelder" userId="0e6700f9-4bc6-40d2-b844-29e99b6add8a" providerId="ADAL" clId="{CC4C17C0-6EEC-4AC8-A302-BB4758B5363B}" dt="2025-09-01T20:11:03.867" v="5646" actId="20577"/>
          <ac:spMkLst>
            <pc:docMk/>
            <pc:sldMk cId="2458426345" sldId="544"/>
            <ac:spMk id="13" creationId="{F23C84D7-2933-CA6C-25F3-DC70941B599A}"/>
          </ac:spMkLst>
        </pc:spChg>
        <pc:picChg chg="add mod">
          <ac:chgData name="George Heufelder" userId="0e6700f9-4bc6-40d2-b844-29e99b6add8a" providerId="ADAL" clId="{CC4C17C0-6EEC-4AC8-A302-BB4758B5363B}" dt="2025-09-01T19:44:03.460" v="5050" actId="14100"/>
          <ac:picMkLst>
            <pc:docMk/>
            <pc:sldMk cId="2458426345" sldId="544"/>
            <ac:picMk id="11" creationId="{B8053A2F-3753-58CC-D9AE-1812E6406151}"/>
          </ac:picMkLst>
        </pc:picChg>
      </pc:sldChg>
      <pc:sldChg chg="addSp delSp modSp add mod">
        <pc:chgData name="George Heufelder" userId="0e6700f9-4bc6-40d2-b844-29e99b6add8a" providerId="ADAL" clId="{CC4C17C0-6EEC-4AC8-A302-BB4758B5363B}" dt="2025-09-01T20:11:59.783" v="5656" actId="1076"/>
        <pc:sldMkLst>
          <pc:docMk/>
          <pc:sldMk cId="249355747" sldId="545"/>
        </pc:sldMkLst>
        <pc:spChg chg="mod">
          <ac:chgData name="George Heufelder" userId="0e6700f9-4bc6-40d2-b844-29e99b6add8a" providerId="ADAL" clId="{CC4C17C0-6EEC-4AC8-A302-BB4758B5363B}" dt="2025-09-01T19:55:12.401" v="5395" actId="1076"/>
          <ac:spMkLst>
            <pc:docMk/>
            <pc:sldMk cId="249355747" sldId="545"/>
            <ac:spMk id="4" creationId="{0C79A82E-D308-B6D3-B5DF-18FDFC26F7B1}"/>
          </ac:spMkLst>
        </pc:spChg>
        <pc:spChg chg="add mod">
          <ac:chgData name="George Heufelder" userId="0e6700f9-4bc6-40d2-b844-29e99b6add8a" providerId="ADAL" clId="{CC4C17C0-6EEC-4AC8-A302-BB4758B5363B}" dt="2025-09-01T20:00:49.223" v="5519" actId="1076"/>
          <ac:spMkLst>
            <pc:docMk/>
            <pc:sldMk cId="249355747" sldId="545"/>
            <ac:spMk id="5" creationId="{A2045726-FC4D-65E6-8438-578B47F01FD6}"/>
          </ac:spMkLst>
        </pc:spChg>
        <pc:spChg chg="add mod">
          <ac:chgData name="George Heufelder" userId="0e6700f9-4bc6-40d2-b844-29e99b6add8a" providerId="ADAL" clId="{CC4C17C0-6EEC-4AC8-A302-BB4758B5363B}" dt="2025-09-01T20:01:23.233" v="5521" actId="1076"/>
          <ac:spMkLst>
            <pc:docMk/>
            <pc:sldMk cId="249355747" sldId="545"/>
            <ac:spMk id="6" creationId="{8E512FBC-457E-A0BB-9535-1C1E34C9911B}"/>
          </ac:spMkLst>
        </pc:spChg>
        <pc:spChg chg="del">
          <ac:chgData name="George Heufelder" userId="0e6700f9-4bc6-40d2-b844-29e99b6add8a" providerId="ADAL" clId="{CC4C17C0-6EEC-4AC8-A302-BB4758B5363B}" dt="2025-09-01T19:55:07.037" v="5394" actId="478"/>
          <ac:spMkLst>
            <pc:docMk/>
            <pc:sldMk cId="249355747" sldId="545"/>
            <ac:spMk id="8" creationId="{30B7E603-C3FA-B2A6-BD2C-B743183A7AF3}"/>
          </ac:spMkLst>
        </pc:spChg>
        <pc:spChg chg="add mod">
          <ac:chgData name="George Heufelder" userId="0e6700f9-4bc6-40d2-b844-29e99b6add8a" providerId="ADAL" clId="{CC4C17C0-6EEC-4AC8-A302-BB4758B5363B}" dt="2025-09-01T20:11:59.783" v="5656" actId="1076"/>
          <ac:spMkLst>
            <pc:docMk/>
            <pc:sldMk cId="249355747" sldId="545"/>
            <ac:spMk id="9" creationId="{85126ACC-448A-D16E-F502-DF2F559F634C}"/>
          </ac:spMkLst>
        </pc:spChg>
        <pc:picChg chg="add mod">
          <ac:chgData name="George Heufelder" userId="0e6700f9-4bc6-40d2-b844-29e99b6add8a" providerId="ADAL" clId="{CC4C17C0-6EEC-4AC8-A302-BB4758B5363B}" dt="2025-09-01T19:58:35.700" v="5462" actId="1076"/>
          <ac:picMkLst>
            <pc:docMk/>
            <pc:sldMk cId="249355747" sldId="545"/>
            <ac:picMk id="2" creationId="{6A50A6A3-BCF9-B09B-395C-83EDB62E4011}"/>
          </ac:picMkLst>
        </pc:picChg>
        <pc:picChg chg="mod">
          <ac:chgData name="George Heufelder" userId="0e6700f9-4bc6-40d2-b844-29e99b6add8a" providerId="ADAL" clId="{CC4C17C0-6EEC-4AC8-A302-BB4758B5363B}" dt="2025-09-01T20:00:44.366" v="5518" actId="1076"/>
          <ac:picMkLst>
            <pc:docMk/>
            <pc:sldMk cId="249355747" sldId="545"/>
            <ac:picMk id="3" creationId="{A0EE8775-B21F-491B-ED02-8A5B57AC8B07}"/>
          </ac:picMkLst>
        </pc:picChg>
        <pc:picChg chg="del">
          <ac:chgData name="George Heufelder" userId="0e6700f9-4bc6-40d2-b844-29e99b6add8a" providerId="ADAL" clId="{CC4C17C0-6EEC-4AC8-A302-BB4758B5363B}" dt="2025-09-01T19:54:51.845" v="5389" actId="478"/>
          <ac:picMkLst>
            <pc:docMk/>
            <pc:sldMk cId="249355747" sldId="545"/>
            <ac:picMk id="7" creationId="{AA3B6250-39F1-0A6C-B7FE-5499D87495B0}"/>
          </ac:picMkLst>
        </pc:picChg>
      </pc:sldChg>
      <pc:sldChg chg="addSp modSp new mod">
        <pc:chgData name="George Heufelder" userId="0e6700f9-4bc6-40d2-b844-29e99b6add8a" providerId="ADAL" clId="{CC4C17C0-6EEC-4AC8-A302-BB4758B5363B}" dt="2025-09-01T20:12:13.828" v="5658" actId="1076"/>
        <pc:sldMkLst>
          <pc:docMk/>
          <pc:sldMk cId="1103081302" sldId="546"/>
        </pc:sldMkLst>
        <pc:spChg chg="add mod">
          <ac:chgData name="George Heufelder" userId="0e6700f9-4bc6-40d2-b844-29e99b6add8a" providerId="ADAL" clId="{CC4C17C0-6EEC-4AC8-A302-BB4758B5363B}" dt="2025-09-01T20:05:57.927" v="5535" actId="1076"/>
          <ac:spMkLst>
            <pc:docMk/>
            <pc:sldMk cId="1103081302" sldId="546"/>
            <ac:spMk id="6" creationId="{E42A7E79-9182-A954-C091-6BB53C48CFA4}"/>
          </ac:spMkLst>
        </pc:spChg>
        <pc:spChg chg="add mod">
          <ac:chgData name="George Heufelder" userId="0e6700f9-4bc6-40d2-b844-29e99b6add8a" providerId="ADAL" clId="{CC4C17C0-6EEC-4AC8-A302-BB4758B5363B}" dt="2025-09-01T20:09:14.126" v="5586" actId="947"/>
          <ac:spMkLst>
            <pc:docMk/>
            <pc:sldMk cId="1103081302" sldId="546"/>
            <ac:spMk id="7" creationId="{F60AFAE2-729E-2114-58DB-DB1793D15E9D}"/>
          </ac:spMkLst>
        </pc:spChg>
        <pc:spChg chg="add mod">
          <ac:chgData name="George Heufelder" userId="0e6700f9-4bc6-40d2-b844-29e99b6add8a" providerId="ADAL" clId="{CC4C17C0-6EEC-4AC8-A302-BB4758B5363B}" dt="2025-09-01T20:08:45.034" v="5580" actId="404"/>
          <ac:spMkLst>
            <pc:docMk/>
            <pc:sldMk cId="1103081302" sldId="546"/>
            <ac:spMk id="8" creationId="{DD27900D-5475-42BF-853F-FE9CC1454F45}"/>
          </ac:spMkLst>
        </pc:spChg>
        <pc:spChg chg="add mod">
          <ac:chgData name="George Heufelder" userId="0e6700f9-4bc6-40d2-b844-29e99b6add8a" providerId="ADAL" clId="{CC4C17C0-6EEC-4AC8-A302-BB4758B5363B}" dt="2025-09-01T20:12:13.828" v="5658" actId="1076"/>
          <ac:spMkLst>
            <pc:docMk/>
            <pc:sldMk cId="1103081302" sldId="546"/>
            <ac:spMk id="9" creationId="{492A7E7B-BA5F-110E-1DAC-16AC1E94D236}"/>
          </ac:spMkLst>
        </pc:spChg>
        <pc:picChg chg="add mod">
          <ac:chgData name="George Heufelder" userId="0e6700f9-4bc6-40d2-b844-29e99b6add8a" providerId="ADAL" clId="{CC4C17C0-6EEC-4AC8-A302-BB4758B5363B}" dt="2025-09-01T20:03:58.819" v="5527" actId="14100"/>
          <ac:picMkLst>
            <pc:docMk/>
            <pc:sldMk cId="1103081302" sldId="546"/>
            <ac:picMk id="3" creationId="{FDDAF31B-2B2E-7059-EE41-16B75CB90E00}"/>
          </ac:picMkLst>
        </pc:picChg>
        <pc:picChg chg="add mod">
          <ac:chgData name="George Heufelder" userId="0e6700f9-4bc6-40d2-b844-29e99b6add8a" providerId="ADAL" clId="{CC4C17C0-6EEC-4AC8-A302-BB4758B5363B}" dt="2025-09-01T20:05:21.792" v="5531" actId="14100"/>
          <ac:picMkLst>
            <pc:docMk/>
            <pc:sldMk cId="1103081302" sldId="546"/>
            <ac:picMk id="5" creationId="{359FFF57-856B-AB65-8B56-A8CB86C805ED}"/>
          </ac:picMkLst>
        </pc:picChg>
      </pc:sldChg>
      <pc:sldChg chg="addSp delSp modSp new mod">
        <pc:chgData name="George Heufelder" userId="0e6700f9-4bc6-40d2-b844-29e99b6add8a" providerId="ADAL" clId="{CC4C17C0-6EEC-4AC8-A302-BB4758B5363B}" dt="2025-09-01T21:01:35.191" v="6777" actId="6549"/>
        <pc:sldMkLst>
          <pc:docMk/>
          <pc:sldMk cId="2161057157" sldId="547"/>
        </pc:sldMkLst>
        <pc:spChg chg="add mod">
          <ac:chgData name="George Heufelder" userId="0e6700f9-4bc6-40d2-b844-29e99b6add8a" providerId="ADAL" clId="{CC4C17C0-6EEC-4AC8-A302-BB4758B5363B}" dt="2025-09-01T20:14:33.152" v="5691" actId="1076"/>
          <ac:spMkLst>
            <pc:docMk/>
            <pc:sldMk cId="2161057157" sldId="547"/>
            <ac:spMk id="3" creationId="{1957EE2D-F8E4-27F3-B75E-5D090C2A1B34}"/>
          </ac:spMkLst>
        </pc:spChg>
        <pc:spChg chg="add del mod">
          <ac:chgData name="George Heufelder" userId="0e6700f9-4bc6-40d2-b844-29e99b6add8a" providerId="ADAL" clId="{CC4C17C0-6EEC-4AC8-A302-BB4758B5363B}" dt="2025-09-01T20:14:58.625" v="5694"/>
          <ac:spMkLst>
            <pc:docMk/>
            <pc:sldMk cId="2161057157" sldId="547"/>
            <ac:spMk id="4" creationId="{0D687654-AE2D-B360-CF1F-5A116BFE243C}"/>
          </ac:spMkLst>
        </pc:spChg>
        <pc:spChg chg="add mod">
          <ac:chgData name="George Heufelder" userId="0e6700f9-4bc6-40d2-b844-29e99b6add8a" providerId="ADAL" clId="{CC4C17C0-6EEC-4AC8-A302-BB4758B5363B}" dt="2025-09-01T21:01:35.191" v="6777" actId="6549"/>
          <ac:spMkLst>
            <pc:docMk/>
            <pc:sldMk cId="2161057157" sldId="547"/>
            <ac:spMk id="5" creationId="{B4E18EE6-6842-51A7-5531-ED0D341A0EDA}"/>
          </ac:spMkLst>
        </pc:spChg>
        <pc:picChg chg="add mod">
          <ac:chgData name="George Heufelder" userId="0e6700f9-4bc6-40d2-b844-29e99b6add8a" providerId="ADAL" clId="{CC4C17C0-6EEC-4AC8-A302-BB4758B5363B}" dt="2025-09-01T20:13:53.622" v="5666" actId="14100"/>
          <ac:picMkLst>
            <pc:docMk/>
            <pc:sldMk cId="2161057157" sldId="547"/>
            <ac:picMk id="2" creationId="{98AB9439-8A31-0E07-6CA0-F31EAB04CF04}"/>
          </ac:picMkLst>
        </pc:picChg>
      </pc:sldChg>
      <pc:sldChg chg="addSp delSp modSp new mod">
        <pc:chgData name="George Heufelder" userId="0e6700f9-4bc6-40d2-b844-29e99b6add8a" providerId="ADAL" clId="{CC4C17C0-6EEC-4AC8-A302-BB4758B5363B}" dt="2025-09-01T20:41:17.281" v="6421" actId="1076"/>
        <pc:sldMkLst>
          <pc:docMk/>
          <pc:sldMk cId="67001142" sldId="548"/>
        </pc:sldMkLst>
        <pc:spChg chg="del">
          <ac:chgData name="George Heufelder" userId="0e6700f9-4bc6-40d2-b844-29e99b6add8a" providerId="ADAL" clId="{CC4C17C0-6EEC-4AC8-A302-BB4758B5363B}" dt="2025-09-01T20:36:47.795" v="6302" actId="478"/>
          <ac:spMkLst>
            <pc:docMk/>
            <pc:sldMk cId="67001142" sldId="548"/>
            <ac:spMk id="2" creationId="{61B2A43F-8765-FA62-7529-B94CB333584C}"/>
          </ac:spMkLst>
        </pc:spChg>
        <pc:spChg chg="del">
          <ac:chgData name="George Heufelder" userId="0e6700f9-4bc6-40d2-b844-29e99b6add8a" providerId="ADAL" clId="{CC4C17C0-6EEC-4AC8-A302-BB4758B5363B}" dt="2025-09-01T20:36:46.024" v="6301" actId="478"/>
          <ac:spMkLst>
            <pc:docMk/>
            <pc:sldMk cId="67001142" sldId="548"/>
            <ac:spMk id="3" creationId="{8BA7F76D-E6FD-DE64-E7AE-5C6BB056F03B}"/>
          </ac:spMkLst>
        </pc:spChg>
        <pc:spChg chg="add mod">
          <ac:chgData name="George Heufelder" userId="0e6700f9-4bc6-40d2-b844-29e99b6add8a" providerId="ADAL" clId="{CC4C17C0-6EEC-4AC8-A302-BB4758B5363B}" dt="2025-09-01T20:38:14.284" v="6307" actId="1076"/>
          <ac:spMkLst>
            <pc:docMk/>
            <pc:sldMk cId="67001142" sldId="548"/>
            <ac:spMk id="7" creationId="{01904CA4-6DCD-705A-BCA2-55853D97D7B5}"/>
          </ac:spMkLst>
        </pc:spChg>
        <pc:spChg chg="add mod">
          <ac:chgData name="George Heufelder" userId="0e6700f9-4bc6-40d2-b844-29e99b6add8a" providerId="ADAL" clId="{CC4C17C0-6EEC-4AC8-A302-BB4758B5363B}" dt="2025-09-01T20:39:44.633" v="6315" actId="1076"/>
          <ac:spMkLst>
            <pc:docMk/>
            <pc:sldMk cId="67001142" sldId="548"/>
            <ac:spMk id="9" creationId="{044CAA95-BB68-ECD3-5DC4-223061F91C72}"/>
          </ac:spMkLst>
        </pc:spChg>
        <pc:spChg chg="add mod">
          <ac:chgData name="George Heufelder" userId="0e6700f9-4bc6-40d2-b844-29e99b6add8a" providerId="ADAL" clId="{CC4C17C0-6EEC-4AC8-A302-BB4758B5363B}" dt="2025-09-01T20:41:17.281" v="6421" actId="1076"/>
          <ac:spMkLst>
            <pc:docMk/>
            <pc:sldMk cId="67001142" sldId="548"/>
            <ac:spMk id="11" creationId="{8CD941B0-1941-B427-78BF-7F5EB31E1050}"/>
          </ac:spMkLst>
        </pc:spChg>
        <pc:picChg chg="add mod">
          <ac:chgData name="George Heufelder" userId="0e6700f9-4bc6-40d2-b844-29e99b6add8a" providerId="ADAL" clId="{CC4C17C0-6EEC-4AC8-A302-BB4758B5363B}" dt="2025-09-01T20:37:46.186" v="6305" actId="1076"/>
          <ac:picMkLst>
            <pc:docMk/>
            <pc:sldMk cId="67001142" sldId="548"/>
            <ac:picMk id="5" creationId="{5C04DC73-72F8-DF9E-B4DB-5560470DBBF1}"/>
          </ac:picMkLst>
        </pc:picChg>
        <pc:picChg chg="add mod">
          <ac:chgData name="George Heufelder" userId="0e6700f9-4bc6-40d2-b844-29e99b6add8a" providerId="ADAL" clId="{CC4C17C0-6EEC-4AC8-A302-BB4758B5363B}" dt="2025-09-01T20:39:34.705" v="6314" actId="1076"/>
          <ac:picMkLst>
            <pc:docMk/>
            <pc:sldMk cId="67001142" sldId="548"/>
            <ac:picMk id="10" creationId="{EB326FB1-EF12-DA54-C1D0-CE08BA77FAAF}"/>
          </ac:picMkLst>
        </pc:picChg>
      </pc:sldChg>
      <pc:sldMasterChg chg="del delSldLayout">
        <pc:chgData name="George Heufelder" userId="0e6700f9-4bc6-40d2-b844-29e99b6add8a" providerId="ADAL" clId="{CC4C17C0-6EEC-4AC8-A302-BB4758B5363B}" dt="2025-09-01T20:12:42.748" v="5659" actId="47"/>
        <pc:sldMasterMkLst>
          <pc:docMk/>
          <pc:sldMasterMk cId="1125239336" sldId="2147483722"/>
        </pc:sldMasterMkLst>
        <pc:sldLayoutChg chg="del">
          <pc:chgData name="George Heufelder" userId="0e6700f9-4bc6-40d2-b844-29e99b6add8a" providerId="ADAL" clId="{CC4C17C0-6EEC-4AC8-A302-BB4758B5363B}" dt="2025-09-01T20:12:42.748" v="5659" actId="47"/>
          <pc:sldLayoutMkLst>
            <pc:docMk/>
            <pc:sldMasterMk cId="1125239336" sldId="2147483722"/>
            <pc:sldLayoutMk cId="981209190" sldId="2147483723"/>
          </pc:sldLayoutMkLst>
        </pc:sldLayoutChg>
        <pc:sldLayoutChg chg="del">
          <pc:chgData name="George Heufelder" userId="0e6700f9-4bc6-40d2-b844-29e99b6add8a" providerId="ADAL" clId="{CC4C17C0-6EEC-4AC8-A302-BB4758B5363B}" dt="2025-09-01T20:12:42.748" v="5659" actId="47"/>
          <pc:sldLayoutMkLst>
            <pc:docMk/>
            <pc:sldMasterMk cId="1125239336" sldId="2147483722"/>
            <pc:sldLayoutMk cId="82638250" sldId="2147483724"/>
          </pc:sldLayoutMkLst>
        </pc:sldLayoutChg>
        <pc:sldLayoutChg chg="del">
          <pc:chgData name="George Heufelder" userId="0e6700f9-4bc6-40d2-b844-29e99b6add8a" providerId="ADAL" clId="{CC4C17C0-6EEC-4AC8-A302-BB4758B5363B}" dt="2025-09-01T20:12:42.748" v="5659" actId="47"/>
          <pc:sldLayoutMkLst>
            <pc:docMk/>
            <pc:sldMasterMk cId="1125239336" sldId="2147483722"/>
            <pc:sldLayoutMk cId="774732571" sldId="2147483725"/>
          </pc:sldLayoutMkLst>
        </pc:sldLayoutChg>
        <pc:sldLayoutChg chg="del">
          <pc:chgData name="George Heufelder" userId="0e6700f9-4bc6-40d2-b844-29e99b6add8a" providerId="ADAL" clId="{CC4C17C0-6EEC-4AC8-A302-BB4758B5363B}" dt="2025-09-01T20:12:42.748" v="5659" actId="47"/>
          <pc:sldLayoutMkLst>
            <pc:docMk/>
            <pc:sldMasterMk cId="1125239336" sldId="2147483722"/>
            <pc:sldLayoutMk cId="3968203618" sldId="2147483726"/>
          </pc:sldLayoutMkLst>
        </pc:sldLayoutChg>
        <pc:sldLayoutChg chg="del">
          <pc:chgData name="George Heufelder" userId="0e6700f9-4bc6-40d2-b844-29e99b6add8a" providerId="ADAL" clId="{CC4C17C0-6EEC-4AC8-A302-BB4758B5363B}" dt="2025-09-01T20:12:42.748" v="5659" actId="47"/>
          <pc:sldLayoutMkLst>
            <pc:docMk/>
            <pc:sldMasterMk cId="1125239336" sldId="2147483722"/>
            <pc:sldLayoutMk cId="3725608577" sldId="2147483727"/>
          </pc:sldLayoutMkLst>
        </pc:sldLayoutChg>
        <pc:sldLayoutChg chg="del">
          <pc:chgData name="George Heufelder" userId="0e6700f9-4bc6-40d2-b844-29e99b6add8a" providerId="ADAL" clId="{CC4C17C0-6EEC-4AC8-A302-BB4758B5363B}" dt="2025-09-01T20:12:42.748" v="5659" actId="47"/>
          <pc:sldLayoutMkLst>
            <pc:docMk/>
            <pc:sldMasterMk cId="1125239336" sldId="2147483722"/>
            <pc:sldLayoutMk cId="587636677" sldId="2147483728"/>
          </pc:sldLayoutMkLst>
        </pc:sldLayoutChg>
        <pc:sldLayoutChg chg="del">
          <pc:chgData name="George Heufelder" userId="0e6700f9-4bc6-40d2-b844-29e99b6add8a" providerId="ADAL" clId="{CC4C17C0-6EEC-4AC8-A302-BB4758B5363B}" dt="2025-09-01T20:12:42.748" v="5659" actId="47"/>
          <pc:sldLayoutMkLst>
            <pc:docMk/>
            <pc:sldMasterMk cId="1125239336" sldId="2147483722"/>
            <pc:sldLayoutMk cId="2334319431" sldId="2147483729"/>
          </pc:sldLayoutMkLst>
        </pc:sldLayoutChg>
        <pc:sldLayoutChg chg="del">
          <pc:chgData name="George Heufelder" userId="0e6700f9-4bc6-40d2-b844-29e99b6add8a" providerId="ADAL" clId="{CC4C17C0-6EEC-4AC8-A302-BB4758B5363B}" dt="2025-09-01T20:12:42.748" v="5659" actId="47"/>
          <pc:sldLayoutMkLst>
            <pc:docMk/>
            <pc:sldMasterMk cId="1125239336" sldId="2147483722"/>
            <pc:sldLayoutMk cId="2576137264" sldId="2147483730"/>
          </pc:sldLayoutMkLst>
        </pc:sldLayoutChg>
        <pc:sldLayoutChg chg="del">
          <pc:chgData name="George Heufelder" userId="0e6700f9-4bc6-40d2-b844-29e99b6add8a" providerId="ADAL" clId="{CC4C17C0-6EEC-4AC8-A302-BB4758B5363B}" dt="2025-09-01T20:12:42.748" v="5659" actId="47"/>
          <pc:sldLayoutMkLst>
            <pc:docMk/>
            <pc:sldMasterMk cId="1125239336" sldId="2147483722"/>
            <pc:sldLayoutMk cId="3106522247" sldId="2147483731"/>
          </pc:sldLayoutMkLst>
        </pc:sldLayoutChg>
        <pc:sldLayoutChg chg="del">
          <pc:chgData name="George Heufelder" userId="0e6700f9-4bc6-40d2-b844-29e99b6add8a" providerId="ADAL" clId="{CC4C17C0-6EEC-4AC8-A302-BB4758B5363B}" dt="2025-09-01T20:12:42.748" v="5659" actId="47"/>
          <pc:sldLayoutMkLst>
            <pc:docMk/>
            <pc:sldMasterMk cId="1125239336" sldId="2147483722"/>
            <pc:sldLayoutMk cId="1073699725" sldId="2147483732"/>
          </pc:sldLayoutMkLst>
        </pc:sldLayoutChg>
        <pc:sldLayoutChg chg="del">
          <pc:chgData name="George Heufelder" userId="0e6700f9-4bc6-40d2-b844-29e99b6add8a" providerId="ADAL" clId="{CC4C17C0-6EEC-4AC8-A302-BB4758B5363B}" dt="2025-09-01T20:12:42.748" v="5659" actId="47"/>
          <pc:sldLayoutMkLst>
            <pc:docMk/>
            <pc:sldMasterMk cId="1125239336" sldId="2147483722"/>
            <pc:sldLayoutMk cId="830265975" sldId="2147483733"/>
          </pc:sldLayoutMkLst>
        </pc:sldLayoutChg>
      </pc:sldMasterChg>
      <pc:sldMasterChg chg="del delSldLayout">
        <pc:chgData name="George Heufelder" userId="0e6700f9-4bc6-40d2-b844-29e99b6add8a" providerId="ADAL" clId="{CC4C17C0-6EEC-4AC8-A302-BB4758B5363B}" dt="2025-09-01T13:04:10.782" v="3884" actId="47"/>
        <pc:sldMasterMkLst>
          <pc:docMk/>
          <pc:sldMasterMk cId="2239156003" sldId="2147483734"/>
        </pc:sldMasterMkLst>
        <pc:sldLayoutChg chg="del">
          <pc:chgData name="George Heufelder" userId="0e6700f9-4bc6-40d2-b844-29e99b6add8a" providerId="ADAL" clId="{CC4C17C0-6EEC-4AC8-A302-BB4758B5363B}" dt="2025-09-01T13:04:10.782" v="3884" actId="47"/>
          <pc:sldLayoutMkLst>
            <pc:docMk/>
            <pc:sldMasterMk cId="2239156003" sldId="2147483734"/>
            <pc:sldLayoutMk cId="3410645404" sldId="2147483735"/>
          </pc:sldLayoutMkLst>
        </pc:sldLayoutChg>
        <pc:sldLayoutChg chg="del">
          <pc:chgData name="George Heufelder" userId="0e6700f9-4bc6-40d2-b844-29e99b6add8a" providerId="ADAL" clId="{CC4C17C0-6EEC-4AC8-A302-BB4758B5363B}" dt="2025-09-01T13:04:10.782" v="3884" actId="47"/>
          <pc:sldLayoutMkLst>
            <pc:docMk/>
            <pc:sldMasterMk cId="2239156003" sldId="2147483734"/>
            <pc:sldLayoutMk cId="1320633764" sldId="2147483736"/>
          </pc:sldLayoutMkLst>
        </pc:sldLayoutChg>
        <pc:sldLayoutChg chg="del">
          <pc:chgData name="George Heufelder" userId="0e6700f9-4bc6-40d2-b844-29e99b6add8a" providerId="ADAL" clId="{CC4C17C0-6EEC-4AC8-A302-BB4758B5363B}" dt="2025-09-01T13:04:10.782" v="3884" actId="47"/>
          <pc:sldLayoutMkLst>
            <pc:docMk/>
            <pc:sldMasterMk cId="2239156003" sldId="2147483734"/>
            <pc:sldLayoutMk cId="62157302" sldId="2147483737"/>
          </pc:sldLayoutMkLst>
        </pc:sldLayoutChg>
        <pc:sldLayoutChg chg="del">
          <pc:chgData name="George Heufelder" userId="0e6700f9-4bc6-40d2-b844-29e99b6add8a" providerId="ADAL" clId="{CC4C17C0-6EEC-4AC8-A302-BB4758B5363B}" dt="2025-09-01T13:04:10.782" v="3884" actId="47"/>
          <pc:sldLayoutMkLst>
            <pc:docMk/>
            <pc:sldMasterMk cId="2239156003" sldId="2147483734"/>
            <pc:sldLayoutMk cId="4113697739" sldId="2147483738"/>
          </pc:sldLayoutMkLst>
        </pc:sldLayoutChg>
        <pc:sldLayoutChg chg="del">
          <pc:chgData name="George Heufelder" userId="0e6700f9-4bc6-40d2-b844-29e99b6add8a" providerId="ADAL" clId="{CC4C17C0-6EEC-4AC8-A302-BB4758B5363B}" dt="2025-09-01T13:04:10.782" v="3884" actId="47"/>
          <pc:sldLayoutMkLst>
            <pc:docMk/>
            <pc:sldMasterMk cId="2239156003" sldId="2147483734"/>
            <pc:sldLayoutMk cId="846491079" sldId="2147483739"/>
          </pc:sldLayoutMkLst>
        </pc:sldLayoutChg>
        <pc:sldLayoutChg chg="del">
          <pc:chgData name="George Heufelder" userId="0e6700f9-4bc6-40d2-b844-29e99b6add8a" providerId="ADAL" clId="{CC4C17C0-6EEC-4AC8-A302-BB4758B5363B}" dt="2025-09-01T13:04:10.782" v="3884" actId="47"/>
          <pc:sldLayoutMkLst>
            <pc:docMk/>
            <pc:sldMasterMk cId="2239156003" sldId="2147483734"/>
            <pc:sldLayoutMk cId="2903381933" sldId="2147483740"/>
          </pc:sldLayoutMkLst>
        </pc:sldLayoutChg>
        <pc:sldLayoutChg chg="del">
          <pc:chgData name="George Heufelder" userId="0e6700f9-4bc6-40d2-b844-29e99b6add8a" providerId="ADAL" clId="{CC4C17C0-6EEC-4AC8-A302-BB4758B5363B}" dt="2025-09-01T13:04:10.782" v="3884" actId="47"/>
          <pc:sldLayoutMkLst>
            <pc:docMk/>
            <pc:sldMasterMk cId="2239156003" sldId="2147483734"/>
            <pc:sldLayoutMk cId="2532740782" sldId="2147483741"/>
          </pc:sldLayoutMkLst>
        </pc:sldLayoutChg>
        <pc:sldLayoutChg chg="del">
          <pc:chgData name="George Heufelder" userId="0e6700f9-4bc6-40d2-b844-29e99b6add8a" providerId="ADAL" clId="{CC4C17C0-6EEC-4AC8-A302-BB4758B5363B}" dt="2025-09-01T13:04:10.782" v="3884" actId="47"/>
          <pc:sldLayoutMkLst>
            <pc:docMk/>
            <pc:sldMasterMk cId="2239156003" sldId="2147483734"/>
            <pc:sldLayoutMk cId="3846361433" sldId="2147483742"/>
          </pc:sldLayoutMkLst>
        </pc:sldLayoutChg>
        <pc:sldLayoutChg chg="del">
          <pc:chgData name="George Heufelder" userId="0e6700f9-4bc6-40d2-b844-29e99b6add8a" providerId="ADAL" clId="{CC4C17C0-6EEC-4AC8-A302-BB4758B5363B}" dt="2025-09-01T13:04:10.782" v="3884" actId="47"/>
          <pc:sldLayoutMkLst>
            <pc:docMk/>
            <pc:sldMasterMk cId="2239156003" sldId="2147483734"/>
            <pc:sldLayoutMk cId="1700140668" sldId="2147483743"/>
          </pc:sldLayoutMkLst>
        </pc:sldLayoutChg>
        <pc:sldLayoutChg chg="del">
          <pc:chgData name="George Heufelder" userId="0e6700f9-4bc6-40d2-b844-29e99b6add8a" providerId="ADAL" clId="{CC4C17C0-6EEC-4AC8-A302-BB4758B5363B}" dt="2025-09-01T13:04:10.782" v="3884" actId="47"/>
          <pc:sldLayoutMkLst>
            <pc:docMk/>
            <pc:sldMasterMk cId="2239156003" sldId="2147483734"/>
            <pc:sldLayoutMk cId="668750002" sldId="2147483744"/>
          </pc:sldLayoutMkLst>
        </pc:sldLayoutChg>
        <pc:sldLayoutChg chg="del">
          <pc:chgData name="George Heufelder" userId="0e6700f9-4bc6-40d2-b844-29e99b6add8a" providerId="ADAL" clId="{CC4C17C0-6EEC-4AC8-A302-BB4758B5363B}" dt="2025-09-01T13:04:10.782" v="3884" actId="47"/>
          <pc:sldLayoutMkLst>
            <pc:docMk/>
            <pc:sldMasterMk cId="2239156003" sldId="2147483734"/>
            <pc:sldLayoutMk cId="3095398608" sldId="2147483745"/>
          </pc:sldLayoutMkLst>
        </pc:sldLayoutChg>
      </pc:sldMasterChg>
      <pc:sldMasterChg chg="del delSldLayout">
        <pc:chgData name="George Heufelder" userId="0e6700f9-4bc6-40d2-b844-29e99b6add8a" providerId="ADAL" clId="{CC4C17C0-6EEC-4AC8-A302-BB4758B5363B}" dt="2025-08-31T20:10:18.006" v="1874" actId="2696"/>
        <pc:sldMasterMkLst>
          <pc:docMk/>
          <pc:sldMasterMk cId="103836571" sldId="2147483746"/>
        </pc:sldMasterMkLst>
        <pc:sldLayoutChg chg="del">
          <pc:chgData name="George Heufelder" userId="0e6700f9-4bc6-40d2-b844-29e99b6add8a" providerId="ADAL" clId="{CC4C17C0-6EEC-4AC8-A302-BB4758B5363B}" dt="2025-08-31T20:10:18.006" v="1874" actId="2696"/>
          <pc:sldLayoutMkLst>
            <pc:docMk/>
            <pc:sldMasterMk cId="103836571" sldId="2147483746"/>
            <pc:sldLayoutMk cId="926593999" sldId="2147483747"/>
          </pc:sldLayoutMkLst>
        </pc:sldLayoutChg>
        <pc:sldLayoutChg chg="del">
          <pc:chgData name="George Heufelder" userId="0e6700f9-4bc6-40d2-b844-29e99b6add8a" providerId="ADAL" clId="{CC4C17C0-6EEC-4AC8-A302-BB4758B5363B}" dt="2025-08-31T20:10:18.006" v="1874" actId="2696"/>
          <pc:sldLayoutMkLst>
            <pc:docMk/>
            <pc:sldMasterMk cId="103836571" sldId="2147483746"/>
            <pc:sldLayoutMk cId="2056786200" sldId="2147483748"/>
          </pc:sldLayoutMkLst>
        </pc:sldLayoutChg>
        <pc:sldLayoutChg chg="del">
          <pc:chgData name="George Heufelder" userId="0e6700f9-4bc6-40d2-b844-29e99b6add8a" providerId="ADAL" clId="{CC4C17C0-6EEC-4AC8-A302-BB4758B5363B}" dt="2025-08-31T20:10:18.006" v="1874" actId="2696"/>
          <pc:sldLayoutMkLst>
            <pc:docMk/>
            <pc:sldMasterMk cId="103836571" sldId="2147483746"/>
            <pc:sldLayoutMk cId="4184506279" sldId="2147483749"/>
          </pc:sldLayoutMkLst>
        </pc:sldLayoutChg>
        <pc:sldLayoutChg chg="del">
          <pc:chgData name="George Heufelder" userId="0e6700f9-4bc6-40d2-b844-29e99b6add8a" providerId="ADAL" clId="{CC4C17C0-6EEC-4AC8-A302-BB4758B5363B}" dt="2025-08-31T20:10:18.006" v="1874" actId="2696"/>
          <pc:sldLayoutMkLst>
            <pc:docMk/>
            <pc:sldMasterMk cId="103836571" sldId="2147483746"/>
            <pc:sldLayoutMk cId="1823174450" sldId="2147483750"/>
          </pc:sldLayoutMkLst>
        </pc:sldLayoutChg>
        <pc:sldLayoutChg chg="del">
          <pc:chgData name="George Heufelder" userId="0e6700f9-4bc6-40d2-b844-29e99b6add8a" providerId="ADAL" clId="{CC4C17C0-6EEC-4AC8-A302-BB4758B5363B}" dt="2025-08-31T20:10:18.006" v="1874" actId="2696"/>
          <pc:sldLayoutMkLst>
            <pc:docMk/>
            <pc:sldMasterMk cId="103836571" sldId="2147483746"/>
            <pc:sldLayoutMk cId="2141061779" sldId="2147483751"/>
          </pc:sldLayoutMkLst>
        </pc:sldLayoutChg>
        <pc:sldLayoutChg chg="del">
          <pc:chgData name="George Heufelder" userId="0e6700f9-4bc6-40d2-b844-29e99b6add8a" providerId="ADAL" clId="{CC4C17C0-6EEC-4AC8-A302-BB4758B5363B}" dt="2025-08-31T20:10:18.006" v="1874" actId="2696"/>
          <pc:sldLayoutMkLst>
            <pc:docMk/>
            <pc:sldMasterMk cId="103836571" sldId="2147483746"/>
            <pc:sldLayoutMk cId="2916244504" sldId="2147483752"/>
          </pc:sldLayoutMkLst>
        </pc:sldLayoutChg>
        <pc:sldLayoutChg chg="del">
          <pc:chgData name="George Heufelder" userId="0e6700f9-4bc6-40d2-b844-29e99b6add8a" providerId="ADAL" clId="{CC4C17C0-6EEC-4AC8-A302-BB4758B5363B}" dt="2025-08-31T20:10:18.006" v="1874" actId="2696"/>
          <pc:sldLayoutMkLst>
            <pc:docMk/>
            <pc:sldMasterMk cId="103836571" sldId="2147483746"/>
            <pc:sldLayoutMk cId="3408779414" sldId="2147483753"/>
          </pc:sldLayoutMkLst>
        </pc:sldLayoutChg>
        <pc:sldLayoutChg chg="del">
          <pc:chgData name="George Heufelder" userId="0e6700f9-4bc6-40d2-b844-29e99b6add8a" providerId="ADAL" clId="{CC4C17C0-6EEC-4AC8-A302-BB4758B5363B}" dt="2025-08-31T20:10:18.006" v="1874" actId="2696"/>
          <pc:sldLayoutMkLst>
            <pc:docMk/>
            <pc:sldMasterMk cId="103836571" sldId="2147483746"/>
            <pc:sldLayoutMk cId="1097035558" sldId="2147483754"/>
          </pc:sldLayoutMkLst>
        </pc:sldLayoutChg>
        <pc:sldLayoutChg chg="del">
          <pc:chgData name="George Heufelder" userId="0e6700f9-4bc6-40d2-b844-29e99b6add8a" providerId="ADAL" clId="{CC4C17C0-6EEC-4AC8-A302-BB4758B5363B}" dt="2025-08-31T20:10:18.006" v="1874" actId="2696"/>
          <pc:sldLayoutMkLst>
            <pc:docMk/>
            <pc:sldMasterMk cId="103836571" sldId="2147483746"/>
            <pc:sldLayoutMk cId="1170654476" sldId="2147483755"/>
          </pc:sldLayoutMkLst>
        </pc:sldLayoutChg>
        <pc:sldLayoutChg chg="del">
          <pc:chgData name="George Heufelder" userId="0e6700f9-4bc6-40d2-b844-29e99b6add8a" providerId="ADAL" clId="{CC4C17C0-6EEC-4AC8-A302-BB4758B5363B}" dt="2025-08-31T20:10:18.006" v="1874" actId="2696"/>
          <pc:sldLayoutMkLst>
            <pc:docMk/>
            <pc:sldMasterMk cId="103836571" sldId="2147483746"/>
            <pc:sldLayoutMk cId="1960946628" sldId="2147483756"/>
          </pc:sldLayoutMkLst>
        </pc:sldLayoutChg>
        <pc:sldLayoutChg chg="del">
          <pc:chgData name="George Heufelder" userId="0e6700f9-4bc6-40d2-b844-29e99b6add8a" providerId="ADAL" clId="{CC4C17C0-6EEC-4AC8-A302-BB4758B5363B}" dt="2025-08-31T20:10:18.006" v="1874" actId="2696"/>
          <pc:sldLayoutMkLst>
            <pc:docMk/>
            <pc:sldMasterMk cId="103836571" sldId="2147483746"/>
            <pc:sldLayoutMk cId="608083525" sldId="2147483757"/>
          </pc:sldLayoutMkLst>
        </pc:sldLayoutChg>
      </pc:sldMasterChg>
      <pc:sldMasterChg chg="del delSldLayout">
        <pc:chgData name="George Heufelder" userId="0e6700f9-4bc6-40d2-b844-29e99b6add8a" providerId="ADAL" clId="{CC4C17C0-6EEC-4AC8-A302-BB4758B5363B}" dt="2025-09-01T12:41:30.209" v="3244" actId="2696"/>
        <pc:sldMasterMkLst>
          <pc:docMk/>
          <pc:sldMasterMk cId="2225426129" sldId="2147483746"/>
        </pc:sldMasterMkLst>
        <pc:sldLayoutChg chg="del">
          <pc:chgData name="George Heufelder" userId="0e6700f9-4bc6-40d2-b844-29e99b6add8a" providerId="ADAL" clId="{CC4C17C0-6EEC-4AC8-A302-BB4758B5363B}" dt="2025-09-01T12:41:30.209" v="3244" actId="2696"/>
          <pc:sldLayoutMkLst>
            <pc:docMk/>
            <pc:sldMasterMk cId="2225426129" sldId="2147483746"/>
            <pc:sldLayoutMk cId="3808509220" sldId="2147483747"/>
          </pc:sldLayoutMkLst>
        </pc:sldLayoutChg>
        <pc:sldLayoutChg chg="del">
          <pc:chgData name="George Heufelder" userId="0e6700f9-4bc6-40d2-b844-29e99b6add8a" providerId="ADAL" clId="{CC4C17C0-6EEC-4AC8-A302-BB4758B5363B}" dt="2025-09-01T12:41:30.209" v="3244" actId="2696"/>
          <pc:sldLayoutMkLst>
            <pc:docMk/>
            <pc:sldMasterMk cId="2225426129" sldId="2147483746"/>
            <pc:sldLayoutMk cId="1550090511" sldId="2147483748"/>
          </pc:sldLayoutMkLst>
        </pc:sldLayoutChg>
        <pc:sldLayoutChg chg="del">
          <pc:chgData name="George Heufelder" userId="0e6700f9-4bc6-40d2-b844-29e99b6add8a" providerId="ADAL" clId="{CC4C17C0-6EEC-4AC8-A302-BB4758B5363B}" dt="2025-09-01T12:41:30.209" v="3244" actId="2696"/>
          <pc:sldLayoutMkLst>
            <pc:docMk/>
            <pc:sldMasterMk cId="2225426129" sldId="2147483746"/>
            <pc:sldLayoutMk cId="3162174668" sldId="2147483749"/>
          </pc:sldLayoutMkLst>
        </pc:sldLayoutChg>
        <pc:sldLayoutChg chg="del">
          <pc:chgData name="George Heufelder" userId="0e6700f9-4bc6-40d2-b844-29e99b6add8a" providerId="ADAL" clId="{CC4C17C0-6EEC-4AC8-A302-BB4758B5363B}" dt="2025-09-01T12:41:30.209" v="3244" actId="2696"/>
          <pc:sldLayoutMkLst>
            <pc:docMk/>
            <pc:sldMasterMk cId="2225426129" sldId="2147483746"/>
            <pc:sldLayoutMk cId="1287756297" sldId="2147483750"/>
          </pc:sldLayoutMkLst>
        </pc:sldLayoutChg>
        <pc:sldLayoutChg chg="del">
          <pc:chgData name="George Heufelder" userId="0e6700f9-4bc6-40d2-b844-29e99b6add8a" providerId="ADAL" clId="{CC4C17C0-6EEC-4AC8-A302-BB4758B5363B}" dt="2025-09-01T12:41:30.209" v="3244" actId="2696"/>
          <pc:sldLayoutMkLst>
            <pc:docMk/>
            <pc:sldMasterMk cId="2225426129" sldId="2147483746"/>
            <pc:sldLayoutMk cId="3775881999" sldId="2147483751"/>
          </pc:sldLayoutMkLst>
        </pc:sldLayoutChg>
        <pc:sldLayoutChg chg="del">
          <pc:chgData name="George Heufelder" userId="0e6700f9-4bc6-40d2-b844-29e99b6add8a" providerId="ADAL" clId="{CC4C17C0-6EEC-4AC8-A302-BB4758B5363B}" dt="2025-09-01T12:41:30.209" v="3244" actId="2696"/>
          <pc:sldLayoutMkLst>
            <pc:docMk/>
            <pc:sldMasterMk cId="2225426129" sldId="2147483746"/>
            <pc:sldLayoutMk cId="4203421796" sldId="2147483752"/>
          </pc:sldLayoutMkLst>
        </pc:sldLayoutChg>
        <pc:sldLayoutChg chg="del">
          <pc:chgData name="George Heufelder" userId="0e6700f9-4bc6-40d2-b844-29e99b6add8a" providerId="ADAL" clId="{CC4C17C0-6EEC-4AC8-A302-BB4758B5363B}" dt="2025-09-01T12:41:30.209" v="3244" actId="2696"/>
          <pc:sldLayoutMkLst>
            <pc:docMk/>
            <pc:sldMasterMk cId="2225426129" sldId="2147483746"/>
            <pc:sldLayoutMk cId="306556434" sldId="2147483753"/>
          </pc:sldLayoutMkLst>
        </pc:sldLayoutChg>
        <pc:sldLayoutChg chg="del">
          <pc:chgData name="George Heufelder" userId="0e6700f9-4bc6-40d2-b844-29e99b6add8a" providerId="ADAL" clId="{CC4C17C0-6EEC-4AC8-A302-BB4758B5363B}" dt="2025-09-01T12:41:30.209" v="3244" actId="2696"/>
          <pc:sldLayoutMkLst>
            <pc:docMk/>
            <pc:sldMasterMk cId="2225426129" sldId="2147483746"/>
            <pc:sldLayoutMk cId="294068121" sldId="2147483754"/>
          </pc:sldLayoutMkLst>
        </pc:sldLayoutChg>
        <pc:sldLayoutChg chg="del">
          <pc:chgData name="George Heufelder" userId="0e6700f9-4bc6-40d2-b844-29e99b6add8a" providerId="ADAL" clId="{CC4C17C0-6EEC-4AC8-A302-BB4758B5363B}" dt="2025-09-01T12:41:30.209" v="3244" actId="2696"/>
          <pc:sldLayoutMkLst>
            <pc:docMk/>
            <pc:sldMasterMk cId="2225426129" sldId="2147483746"/>
            <pc:sldLayoutMk cId="415521477" sldId="2147483755"/>
          </pc:sldLayoutMkLst>
        </pc:sldLayoutChg>
        <pc:sldLayoutChg chg="del">
          <pc:chgData name="George Heufelder" userId="0e6700f9-4bc6-40d2-b844-29e99b6add8a" providerId="ADAL" clId="{CC4C17C0-6EEC-4AC8-A302-BB4758B5363B}" dt="2025-09-01T12:41:30.209" v="3244" actId="2696"/>
          <pc:sldLayoutMkLst>
            <pc:docMk/>
            <pc:sldMasterMk cId="2225426129" sldId="2147483746"/>
            <pc:sldLayoutMk cId="1228094114" sldId="2147483756"/>
          </pc:sldLayoutMkLst>
        </pc:sldLayoutChg>
        <pc:sldLayoutChg chg="del">
          <pc:chgData name="George Heufelder" userId="0e6700f9-4bc6-40d2-b844-29e99b6add8a" providerId="ADAL" clId="{CC4C17C0-6EEC-4AC8-A302-BB4758B5363B}" dt="2025-09-01T12:41:30.209" v="3244" actId="2696"/>
          <pc:sldLayoutMkLst>
            <pc:docMk/>
            <pc:sldMasterMk cId="2225426129" sldId="2147483746"/>
            <pc:sldLayoutMk cId="3403030905" sldId="2147483757"/>
          </pc:sldLayoutMkLst>
        </pc:sldLayoutChg>
      </pc:sldMasterChg>
    </pc:docChg>
  </pc:docChgLst>
  <pc:docChgLst>
    <pc:chgData name="George Heufelder" userId="0e6700f9-4bc6-40d2-b844-29e99b6add8a" providerId="ADAL" clId="{5309492F-23A9-4289-9B6E-BA41EE1B3D91}"/>
    <pc:docChg chg="undo custSel addSld delSld modSld sldOrd delMainMaster">
      <pc:chgData name="George Heufelder" userId="0e6700f9-4bc6-40d2-b844-29e99b6add8a" providerId="ADAL" clId="{5309492F-23A9-4289-9B6E-BA41EE1B3D91}" dt="2025-09-02T10:51:48.281" v="2485" actId="115"/>
      <pc:docMkLst>
        <pc:docMk/>
      </pc:docMkLst>
      <pc:sldChg chg="addSp delSp modSp mod">
        <pc:chgData name="George Heufelder" userId="0e6700f9-4bc6-40d2-b844-29e99b6add8a" providerId="ADAL" clId="{5309492F-23A9-4289-9B6E-BA41EE1B3D91}" dt="2025-08-18T14:18:49.485" v="978" actId="1076"/>
        <pc:sldMkLst>
          <pc:docMk/>
          <pc:sldMk cId="602369578" sldId="256"/>
        </pc:sldMkLst>
        <pc:spChg chg="add mod">
          <ac:chgData name="George Heufelder" userId="0e6700f9-4bc6-40d2-b844-29e99b6add8a" providerId="ADAL" clId="{5309492F-23A9-4289-9B6E-BA41EE1B3D91}" dt="2025-08-18T13:38:27.905" v="337" actId="14100"/>
          <ac:spMkLst>
            <pc:docMk/>
            <pc:sldMk cId="602369578" sldId="256"/>
            <ac:spMk id="6" creationId="{2A1FB752-F007-85EA-F7CB-1BD808FD0361}"/>
          </ac:spMkLst>
        </pc:spChg>
        <pc:spChg chg="add mod">
          <ac:chgData name="George Heufelder" userId="0e6700f9-4bc6-40d2-b844-29e99b6add8a" providerId="ADAL" clId="{5309492F-23A9-4289-9B6E-BA41EE1B3D91}" dt="2025-08-18T13:47:19.294" v="456" actId="14100"/>
          <ac:spMkLst>
            <pc:docMk/>
            <pc:sldMk cId="602369578" sldId="256"/>
            <ac:spMk id="7" creationId="{F519C1B3-715E-2DC6-4A80-15122500037A}"/>
          </ac:spMkLst>
        </pc:spChg>
        <pc:spChg chg="add mod">
          <ac:chgData name="George Heufelder" userId="0e6700f9-4bc6-40d2-b844-29e99b6add8a" providerId="ADAL" clId="{5309492F-23A9-4289-9B6E-BA41EE1B3D91}" dt="2025-08-18T14:18:45.165" v="977" actId="14100"/>
          <ac:spMkLst>
            <pc:docMk/>
            <pc:sldMk cId="602369578" sldId="256"/>
            <ac:spMk id="8" creationId="{48030C8F-E016-7885-63EB-A19112B01DB9}"/>
          </ac:spMkLst>
        </pc:spChg>
        <pc:spChg chg="add mod">
          <ac:chgData name="George Heufelder" userId="0e6700f9-4bc6-40d2-b844-29e99b6add8a" providerId="ADAL" clId="{5309492F-23A9-4289-9B6E-BA41EE1B3D91}" dt="2025-08-18T13:32:29.842" v="293" actId="207"/>
          <ac:spMkLst>
            <pc:docMk/>
            <pc:sldMk cId="602369578" sldId="256"/>
            <ac:spMk id="9" creationId="{E90BC84A-0304-CE6D-D613-D3D81381DE85}"/>
          </ac:spMkLst>
        </pc:spChg>
        <pc:spChg chg="add mod">
          <ac:chgData name="George Heufelder" userId="0e6700f9-4bc6-40d2-b844-29e99b6add8a" providerId="ADAL" clId="{5309492F-23A9-4289-9B6E-BA41EE1B3D91}" dt="2025-08-18T13:47:23.323" v="457" actId="1076"/>
          <ac:spMkLst>
            <pc:docMk/>
            <pc:sldMk cId="602369578" sldId="256"/>
            <ac:spMk id="10" creationId="{BC07563C-59AB-986D-E5B9-AB512B5EE890}"/>
          </ac:spMkLst>
        </pc:spChg>
        <pc:spChg chg="add mod">
          <ac:chgData name="George Heufelder" userId="0e6700f9-4bc6-40d2-b844-29e99b6add8a" providerId="ADAL" clId="{5309492F-23A9-4289-9B6E-BA41EE1B3D91}" dt="2025-08-18T14:18:49.485" v="978" actId="1076"/>
          <ac:spMkLst>
            <pc:docMk/>
            <pc:sldMk cId="602369578" sldId="256"/>
            <ac:spMk id="11" creationId="{4D560446-ADAE-1ECD-CB59-7541071B6972}"/>
          </ac:spMkLst>
        </pc:spChg>
        <pc:spChg chg="add mod">
          <ac:chgData name="George Heufelder" userId="0e6700f9-4bc6-40d2-b844-29e99b6add8a" providerId="ADAL" clId="{5309492F-23A9-4289-9B6E-BA41EE1B3D91}" dt="2025-08-18T13:44:31.615" v="414" actId="20577"/>
          <ac:spMkLst>
            <pc:docMk/>
            <pc:sldMk cId="602369578" sldId="256"/>
            <ac:spMk id="13" creationId="{A7EF4238-2664-A8DA-EA4D-C95DE4DC93D3}"/>
          </ac:spMkLst>
        </pc:spChg>
        <pc:spChg chg="add mod">
          <ac:chgData name="George Heufelder" userId="0e6700f9-4bc6-40d2-b844-29e99b6add8a" providerId="ADAL" clId="{5309492F-23A9-4289-9B6E-BA41EE1B3D91}" dt="2025-08-18T13:47:12.348" v="455" actId="1076"/>
          <ac:spMkLst>
            <pc:docMk/>
            <pc:sldMk cId="602369578" sldId="256"/>
            <ac:spMk id="15" creationId="{EB4471D6-DB2D-ABB8-F1AF-7113108DD07F}"/>
          </ac:spMkLst>
        </pc:spChg>
        <pc:spChg chg="add mod">
          <ac:chgData name="George Heufelder" userId="0e6700f9-4bc6-40d2-b844-29e99b6add8a" providerId="ADAL" clId="{5309492F-23A9-4289-9B6E-BA41EE1B3D91}" dt="2025-08-18T13:49:14.579" v="539" actId="14100"/>
          <ac:spMkLst>
            <pc:docMk/>
            <pc:sldMk cId="602369578" sldId="256"/>
            <ac:spMk id="16" creationId="{9EF813E7-6720-04E2-AF7F-45EE5F13CD5B}"/>
          </ac:spMkLst>
        </pc:spChg>
        <pc:spChg chg="add mod">
          <ac:chgData name="George Heufelder" userId="0e6700f9-4bc6-40d2-b844-29e99b6add8a" providerId="ADAL" clId="{5309492F-23A9-4289-9B6E-BA41EE1B3D91}" dt="2025-08-18T13:52:19.499" v="639" actId="1076"/>
          <ac:spMkLst>
            <pc:docMk/>
            <pc:sldMk cId="602369578" sldId="256"/>
            <ac:spMk id="17" creationId="{A5FA0191-F5ED-77C6-36FA-BD39F14AF4AB}"/>
          </ac:spMkLst>
        </pc:spChg>
        <pc:picChg chg="add mod">
          <ac:chgData name="George Heufelder" userId="0e6700f9-4bc6-40d2-b844-29e99b6add8a" providerId="ADAL" clId="{5309492F-23A9-4289-9B6E-BA41EE1B3D91}" dt="2025-08-18T13:52:07.707" v="636" actId="14100"/>
          <ac:picMkLst>
            <pc:docMk/>
            <pc:sldMk cId="602369578" sldId="256"/>
            <ac:picMk id="12" creationId="{41867028-C52C-2110-9F77-78CC209E77C2}"/>
          </ac:picMkLst>
        </pc:picChg>
        <pc:picChg chg="add mod">
          <ac:chgData name="George Heufelder" userId="0e6700f9-4bc6-40d2-b844-29e99b6add8a" providerId="ADAL" clId="{5309492F-23A9-4289-9B6E-BA41EE1B3D91}" dt="2025-08-18T13:45:04.502" v="418" actId="14100"/>
          <ac:picMkLst>
            <pc:docMk/>
            <pc:sldMk cId="602369578" sldId="256"/>
            <ac:picMk id="14" creationId="{A2120B94-64BC-6E13-2519-4A1F8DA9FB81}"/>
          </ac:picMkLst>
        </pc:picChg>
        <pc:picChg chg="add mod">
          <ac:chgData name="George Heufelder" userId="0e6700f9-4bc6-40d2-b844-29e99b6add8a" providerId="ADAL" clId="{5309492F-23A9-4289-9B6E-BA41EE1B3D91}" dt="2025-08-18T13:55:59.105" v="651" actId="688"/>
          <ac:picMkLst>
            <pc:docMk/>
            <pc:sldMk cId="602369578" sldId="256"/>
            <ac:picMk id="18" creationId="{CEBB692F-E541-DD53-6F5A-C271FC27CDBF}"/>
          </ac:picMkLst>
        </pc:picChg>
        <pc:picChg chg="add mod">
          <ac:chgData name="George Heufelder" userId="0e6700f9-4bc6-40d2-b844-29e99b6add8a" providerId="ADAL" clId="{5309492F-23A9-4289-9B6E-BA41EE1B3D91}" dt="2025-08-18T14:18:38.228" v="976" actId="1076"/>
          <ac:picMkLst>
            <pc:docMk/>
            <pc:sldMk cId="602369578" sldId="256"/>
            <ac:picMk id="19" creationId="{02F387D0-21DB-9498-B0EC-C2963119869D}"/>
          </ac:picMkLst>
        </pc:picChg>
      </pc:sldChg>
      <pc:sldChg chg="add del">
        <pc:chgData name="George Heufelder" userId="0e6700f9-4bc6-40d2-b844-29e99b6add8a" providerId="ADAL" clId="{5309492F-23A9-4289-9B6E-BA41EE1B3D91}" dt="2025-08-18T14:32:16.780" v="1029" actId="2696"/>
        <pc:sldMkLst>
          <pc:docMk/>
          <pc:sldMk cId="3313025374" sldId="264"/>
        </pc:sldMkLst>
      </pc:sldChg>
      <pc:sldChg chg="add del">
        <pc:chgData name="George Heufelder" userId="0e6700f9-4bc6-40d2-b844-29e99b6add8a" providerId="ADAL" clId="{5309492F-23A9-4289-9B6E-BA41EE1B3D91}" dt="2025-08-18T13:52:49.527" v="644" actId="47"/>
        <pc:sldMkLst>
          <pc:docMk/>
          <pc:sldMk cId="0" sldId="297"/>
        </pc:sldMkLst>
      </pc:sldChg>
      <pc:sldChg chg="addSp modSp add mod ord">
        <pc:chgData name="George Heufelder" userId="0e6700f9-4bc6-40d2-b844-29e99b6add8a" providerId="ADAL" clId="{5309492F-23A9-4289-9B6E-BA41EE1B3D91}" dt="2025-08-18T12:43:31.755" v="257" actId="1076"/>
        <pc:sldMkLst>
          <pc:docMk/>
          <pc:sldMk cId="3353452750" sldId="335"/>
        </pc:sldMkLst>
        <pc:spChg chg="mod">
          <ac:chgData name="George Heufelder" userId="0e6700f9-4bc6-40d2-b844-29e99b6add8a" providerId="ADAL" clId="{5309492F-23A9-4289-9B6E-BA41EE1B3D91}" dt="2025-08-18T12:34:22.936" v="191" actId="1076"/>
          <ac:spMkLst>
            <pc:docMk/>
            <pc:sldMk cId="3353452750" sldId="335"/>
            <ac:spMk id="2" creationId="{BF22FC12-E7EC-52D6-7DFA-7B34B0B57777}"/>
          </ac:spMkLst>
        </pc:spChg>
        <pc:spChg chg="mod">
          <ac:chgData name="George Heufelder" userId="0e6700f9-4bc6-40d2-b844-29e99b6add8a" providerId="ADAL" clId="{5309492F-23A9-4289-9B6E-BA41EE1B3D91}" dt="2025-08-18T12:34:27.736" v="192" actId="1076"/>
          <ac:spMkLst>
            <pc:docMk/>
            <pc:sldMk cId="3353452750" sldId="335"/>
            <ac:spMk id="3" creationId="{4D86EC13-D507-11EA-D8E7-A32CC0F3F0FF}"/>
          </ac:spMkLst>
        </pc:spChg>
        <pc:spChg chg="add mod">
          <ac:chgData name="George Heufelder" userId="0e6700f9-4bc6-40d2-b844-29e99b6add8a" providerId="ADAL" clId="{5309492F-23A9-4289-9B6E-BA41EE1B3D91}" dt="2025-08-18T12:35:01.207" v="196" actId="1076"/>
          <ac:spMkLst>
            <pc:docMk/>
            <pc:sldMk cId="3353452750" sldId="335"/>
            <ac:spMk id="6" creationId="{66B520F7-D144-9EE7-1C26-F5A616D438F4}"/>
          </ac:spMkLst>
        </pc:spChg>
        <pc:spChg chg="add mod">
          <ac:chgData name="George Heufelder" userId="0e6700f9-4bc6-40d2-b844-29e99b6add8a" providerId="ADAL" clId="{5309492F-23A9-4289-9B6E-BA41EE1B3D91}" dt="2025-08-18T12:43:31.755" v="257" actId="1076"/>
          <ac:spMkLst>
            <pc:docMk/>
            <pc:sldMk cId="3353452750" sldId="335"/>
            <ac:spMk id="8" creationId="{2ABAC086-C15A-809A-6AF9-168901BF81FC}"/>
          </ac:spMkLst>
        </pc:spChg>
        <pc:picChg chg="mod">
          <ac:chgData name="George Heufelder" userId="0e6700f9-4bc6-40d2-b844-29e99b6add8a" providerId="ADAL" clId="{5309492F-23A9-4289-9B6E-BA41EE1B3D91}" dt="2025-08-18T10:42:20.593" v="72" actId="1076"/>
          <ac:picMkLst>
            <pc:docMk/>
            <pc:sldMk cId="3353452750" sldId="335"/>
            <ac:picMk id="5" creationId="{A190B1AA-3CFE-3C18-6E00-3C74F8C48B4A}"/>
          </ac:picMkLst>
        </pc:picChg>
        <pc:picChg chg="add mod">
          <ac:chgData name="George Heufelder" userId="0e6700f9-4bc6-40d2-b844-29e99b6add8a" providerId="ADAL" clId="{5309492F-23A9-4289-9B6E-BA41EE1B3D91}" dt="2025-08-18T12:34:12.539" v="190" actId="1076"/>
          <ac:picMkLst>
            <pc:docMk/>
            <pc:sldMk cId="3353452750" sldId="335"/>
            <ac:picMk id="7" creationId="{5A4BB0BD-413E-F6F0-C077-B55051D43152}"/>
          </ac:picMkLst>
        </pc:picChg>
      </pc:sldChg>
      <pc:sldChg chg="addSp delSp modSp add mod">
        <pc:chgData name="George Heufelder" userId="0e6700f9-4bc6-40d2-b844-29e99b6add8a" providerId="ADAL" clId="{5309492F-23A9-4289-9B6E-BA41EE1B3D91}" dt="2025-08-18T13:55:27.194" v="646" actId="21"/>
        <pc:sldMkLst>
          <pc:docMk/>
          <pc:sldMk cId="506286404" sldId="336"/>
        </pc:sldMkLst>
      </pc:sldChg>
      <pc:sldChg chg="addSp delSp modSp new mod">
        <pc:chgData name="George Heufelder" userId="0e6700f9-4bc6-40d2-b844-29e99b6add8a" providerId="ADAL" clId="{5309492F-23A9-4289-9B6E-BA41EE1B3D91}" dt="2025-08-18T14:49:20.049" v="1094" actId="120"/>
        <pc:sldMkLst>
          <pc:docMk/>
          <pc:sldMk cId="2978930753" sldId="337"/>
        </pc:sldMkLst>
        <pc:spChg chg="add mod">
          <ac:chgData name="George Heufelder" userId="0e6700f9-4bc6-40d2-b844-29e99b6add8a" providerId="ADAL" clId="{5309492F-23A9-4289-9B6E-BA41EE1B3D91}" dt="2025-08-18T14:32:37.066" v="1030" actId="1076"/>
          <ac:spMkLst>
            <pc:docMk/>
            <pc:sldMk cId="2978930753" sldId="337"/>
            <ac:spMk id="4" creationId="{0346D5A6-A219-DAF6-A65A-831DA57E3D4F}"/>
          </ac:spMkLst>
        </pc:spChg>
        <pc:spChg chg="add mod">
          <ac:chgData name="George Heufelder" userId="0e6700f9-4bc6-40d2-b844-29e99b6add8a" providerId="ADAL" clId="{5309492F-23A9-4289-9B6E-BA41EE1B3D91}" dt="2025-08-18T14:32:37.066" v="1030" actId="1076"/>
          <ac:spMkLst>
            <pc:docMk/>
            <pc:sldMk cId="2978930753" sldId="337"/>
            <ac:spMk id="5" creationId="{6832B1A0-2598-989E-9979-F12D09C2789A}"/>
          </ac:spMkLst>
        </pc:spChg>
        <pc:spChg chg="add mod">
          <ac:chgData name="George Heufelder" userId="0e6700f9-4bc6-40d2-b844-29e99b6add8a" providerId="ADAL" clId="{5309492F-23A9-4289-9B6E-BA41EE1B3D91}" dt="2025-08-18T14:32:37.066" v="1030" actId="1076"/>
          <ac:spMkLst>
            <pc:docMk/>
            <pc:sldMk cId="2978930753" sldId="337"/>
            <ac:spMk id="6" creationId="{C3D9C299-56B6-E212-8912-154ADDB9A34C}"/>
          </ac:spMkLst>
        </pc:spChg>
      </pc:sldChg>
      <pc:sldChg chg="addSp delSp modSp add mod">
        <pc:chgData name="George Heufelder" userId="0e6700f9-4bc6-40d2-b844-29e99b6add8a" providerId="ADAL" clId="{5309492F-23A9-4289-9B6E-BA41EE1B3D91}" dt="2025-08-18T14:47:44.162" v="1035" actId="20577"/>
        <pc:sldMkLst>
          <pc:docMk/>
          <pc:sldMk cId="827727907" sldId="344"/>
        </pc:sldMkLst>
        <pc:spChg chg="add mod">
          <ac:chgData name="George Heufelder" userId="0e6700f9-4bc6-40d2-b844-29e99b6add8a" providerId="ADAL" clId="{5309492F-23A9-4289-9B6E-BA41EE1B3D91}" dt="2025-08-18T14:47:44.162" v="1035" actId="20577"/>
          <ac:spMkLst>
            <pc:docMk/>
            <pc:sldMk cId="827727907" sldId="344"/>
            <ac:spMk id="5" creationId="{E9924DD8-AA65-57C8-65BF-78ED5ECF4F94}"/>
          </ac:spMkLst>
        </pc:spChg>
        <pc:spChg chg="add mod">
          <ac:chgData name="George Heufelder" userId="0e6700f9-4bc6-40d2-b844-29e99b6add8a" providerId="ADAL" clId="{5309492F-23A9-4289-9B6E-BA41EE1B3D91}" dt="2025-08-18T14:21:41.044" v="996" actId="1076"/>
          <ac:spMkLst>
            <pc:docMk/>
            <pc:sldMk cId="827727907" sldId="344"/>
            <ac:spMk id="13" creationId="{4D8E4236-4AA3-B215-FD78-70D135ADC1F4}"/>
          </ac:spMkLst>
        </pc:spChg>
        <pc:picChg chg="add del mod ord">
          <ac:chgData name="George Heufelder" userId="0e6700f9-4bc6-40d2-b844-29e99b6add8a" providerId="ADAL" clId="{5309492F-23A9-4289-9B6E-BA41EE1B3D91}" dt="2025-08-18T14:21:09.923" v="991" actId="1076"/>
          <ac:picMkLst>
            <pc:docMk/>
            <pc:sldMk cId="827727907" sldId="344"/>
            <ac:picMk id="3" creationId="{D7830364-96DD-40B6-96AE-2007F1C66F5A}"/>
          </ac:picMkLst>
        </pc:picChg>
        <pc:picChg chg="add mod">
          <ac:chgData name="George Heufelder" userId="0e6700f9-4bc6-40d2-b844-29e99b6add8a" providerId="ADAL" clId="{5309492F-23A9-4289-9B6E-BA41EE1B3D91}" dt="2025-08-18T14:21:23.141" v="994" actId="1076"/>
          <ac:picMkLst>
            <pc:docMk/>
            <pc:sldMk cId="827727907" sldId="344"/>
            <ac:picMk id="14" creationId="{8F97152E-E2E2-21DA-B3B1-50D1BD177FCC}"/>
          </ac:picMkLst>
        </pc:picChg>
        <pc:picChg chg="add mod">
          <ac:chgData name="George Heufelder" userId="0e6700f9-4bc6-40d2-b844-29e99b6add8a" providerId="ADAL" clId="{5309492F-23A9-4289-9B6E-BA41EE1B3D91}" dt="2025-08-18T14:21:19.174" v="993" actId="1076"/>
          <ac:picMkLst>
            <pc:docMk/>
            <pc:sldMk cId="827727907" sldId="344"/>
            <ac:picMk id="26" creationId="{30C31418-EBD1-38DA-319F-85A6372FAF08}"/>
          </ac:picMkLst>
        </pc:picChg>
      </pc:sldChg>
      <pc:sldChg chg="addSp delSp modSp new mod">
        <pc:chgData name="George Heufelder" userId="0e6700f9-4bc6-40d2-b844-29e99b6add8a" providerId="ADAL" clId="{5309492F-23A9-4289-9B6E-BA41EE1B3D91}" dt="2025-08-18T15:17:15.131" v="1730" actId="115"/>
        <pc:sldMkLst>
          <pc:docMk/>
          <pc:sldMk cId="40115141" sldId="345"/>
        </pc:sldMkLst>
        <pc:spChg chg="add mod">
          <ac:chgData name="George Heufelder" userId="0e6700f9-4bc6-40d2-b844-29e99b6add8a" providerId="ADAL" clId="{5309492F-23A9-4289-9B6E-BA41EE1B3D91}" dt="2025-08-18T15:17:15.131" v="1730" actId="115"/>
          <ac:spMkLst>
            <pc:docMk/>
            <pc:sldMk cId="40115141" sldId="345"/>
            <ac:spMk id="4" creationId="{00AAA29F-3F5F-0470-A6EE-2C923544E0EA}"/>
          </ac:spMkLst>
        </pc:spChg>
        <pc:spChg chg="add mod">
          <ac:chgData name="George Heufelder" userId="0e6700f9-4bc6-40d2-b844-29e99b6add8a" providerId="ADAL" clId="{5309492F-23A9-4289-9B6E-BA41EE1B3D91}" dt="2025-08-18T15:05:14.271" v="1357" actId="1076"/>
          <ac:spMkLst>
            <pc:docMk/>
            <pc:sldMk cId="40115141" sldId="345"/>
            <ac:spMk id="6" creationId="{E9CD7AFF-DABB-A565-CFAD-3D1B0ED02C06}"/>
          </ac:spMkLst>
        </pc:spChg>
        <pc:spChg chg="add mod">
          <ac:chgData name="George Heufelder" userId="0e6700f9-4bc6-40d2-b844-29e99b6add8a" providerId="ADAL" clId="{5309492F-23A9-4289-9B6E-BA41EE1B3D91}" dt="2025-08-18T15:01:22.837" v="1153" actId="1076"/>
          <ac:spMkLst>
            <pc:docMk/>
            <pc:sldMk cId="40115141" sldId="345"/>
            <ac:spMk id="9" creationId="{8C1ED67C-92BD-6293-0C8B-3CB3C69C8F40}"/>
          </ac:spMkLst>
        </pc:spChg>
        <pc:spChg chg="add mod">
          <ac:chgData name="George Heufelder" userId="0e6700f9-4bc6-40d2-b844-29e99b6add8a" providerId="ADAL" clId="{5309492F-23A9-4289-9B6E-BA41EE1B3D91}" dt="2025-08-18T15:13:03.016" v="1628" actId="1076"/>
          <ac:spMkLst>
            <pc:docMk/>
            <pc:sldMk cId="40115141" sldId="345"/>
            <ac:spMk id="10" creationId="{A84748F4-1761-758A-11FD-AC49FB361BE1}"/>
          </ac:spMkLst>
        </pc:spChg>
        <pc:spChg chg="add mod">
          <ac:chgData name="George Heufelder" userId="0e6700f9-4bc6-40d2-b844-29e99b6add8a" providerId="ADAL" clId="{5309492F-23A9-4289-9B6E-BA41EE1B3D91}" dt="2025-08-18T15:15:20.265" v="1668" actId="1076"/>
          <ac:spMkLst>
            <pc:docMk/>
            <pc:sldMk cId="40115141" sldId="345"/>
            <ac:spMk id="11" creationId="{3C93D99E-6663-9BCA-9A70-2985DA9306E0}"/>
          </ac:spMkLst>
        </pc:spChg>
        <pc:spChg chg="add mod">
          <ac:chgData name="George Heufelder" userId="0e6700f9-4bc6-40d2-b844-29e99b6add8a" providerId="ADAL" clId="{5309492F-23A9-4289-9B6E-BA41EE1B3D91}" dt="2025-08-18T15:08:31.371" v="1411" actId="207"/>
          <ac:spMkLst>
            <pc:docMk/>
            <pc:sldMk cId="40115141" sldId="345"/>
            <ac:spMk id="14" creationId="{B4E4C908-9148-9253-9D33-D9E37B33E51A}"/>
          </ac:spMkLst>
        </pc:spChg>
        <pc:spChg chg="add mod">
          <ac:chgData name="George Heufelder" userId="0e6700f9-4bc6-40d2-b844-29e99b6add8a" providerId="ADAL" clId="{5309492F-23A9-4289-9B6E-BA41EE1B3D91}" dt="2025-08-18T15:16:42.639" v="1729" actId="6549"/>
          <ac:spMkLst>
            <pc:docMk/>
            <pc:sldMk cId="40115141" sldId="345"/>
            <ac:spMk id="15" creationId="{7D460AD8-63A5-A2B3-1258-846C62331939}"/>
          </ac:spMkLst>
        </pc:spChg>
        <pc:spChg chg="add mod">
          <ac:chgData name="George Heufelder" userId="0e6700f9-4bc6-40d2-b844-29e99b6add8a" providerId="ADAL" clId="{5309492F-23A9-4289-9B6E-BA41EE1B3D91}" dt="2025-08-18T15:13:27.402" v="1631" actId="1076"/>
          <ac:spMkLst>
            <pc:docMk/>
            <pc:sldMk cId="40115141" sldId="345"/>
            <ac:spMk id="16" creationId="{8099C38E-1DC4-D5B5-2763-4D313C8B6F52}"/>
          </ac:spMkLst>
        </pc:spChg>
        <pc:spChg chg="add mod">
          <ac:chgData name="George Heufelder" userId="0e6700f9-4bc6-40d2-b844-29e99b6add8a" providerId="ADAL" clId="{5309492F-23A9-4289-9B6E-BA41EE1B3D91}" dt="2025-08-18T15:15:44.159" v="1669" actId="207"/>
          <ac:spMkLst>
            <pc:docMk/>
            <pc:sldMk cId="40115141" sldId="345"/>
            <ac:spMk id="17" creationId="{A8D4C1A6-FC03-D802-2552-EF6A64325BDC}"/>
          </ac:spMkLst>
        </pc:spChg>
        <pc:picChg chg="add mod">
          <ac:chgData name="George Heufelder" userId="0e6700f9-4bc6-40d2-b844-29e99b6add8a" providerId="ADAL" clId="{5309492F-23A9-4289-9B6E-BA41EE1B3D91}" dt="2025-08-18T15:01:22.837" v="1153" actId="1076"/>
          <ac:picMkLst>
            <pc:docMk/>
            <pc:sldMk cId="40115141" sldId="345"/>
            <ac:picMk id="8" creationId="{29F77D09-85A9-0630-656B-DECEB52C1C8E}"/>
          </ac:picMkLst>
        </pc:picChg>
        <pc:picChg chg="add mod">
          <ac:chgData name="George Heufelder" userId="0e6700f9-4bc6-40d2-b844-29e99b6add8a" providerId="ADAL" clId="{5309492F-23A9-4289-9B6E-BA41EE1B3D91}" dt="2025-08-18T15:12:41.754" v="1627" actId="1076"/>
          <ac:picMkLst>
            <pc:docMk/>
            <pc:sldMk cId="40115141" sldId="345"/>
            <ac:picMk id="13" creationId="{F108D9B2-55A4-69A0-9BF6-DD08D88337AC}"/>
          </ac:picMkLst>
        </pc:picChg>
      </pc:sldChg>
      <pc:sldChg chg="addSp delSp modSp new mod">
        <pc:chgData name="George Heufelder" userId="0e6700f9-4bc6-40d2-b844-29e99b6add8a" providerId="ADAL" clId="{5309492F-23A9-4289-9B6E-BA41EE1B3D91}" dt="2025-08-18T15:41:10.043" v="2262" actId="20577"/>
        <pc:sldMkLst>
          <pc:docMk/>
          <pc:sldMk cId="852318769" sldId="346"/>
        </pc:sldMkLst>
        <pc:spChg chg="add mod">
          <ac:chgData name="George Heufelder" userId="0e6700f9-4bc6-40d2-b844-29e99b6add8a" providerId="ADAL" clId="{5309492F-23A9-4289-9B6E-BA41EE1B3D91}" dt="2025-08-18T15:41:10.043" v="2262" actId="20577"/>
          <ac:spMkLst>
            <pc:docMk/>
            <pc:sldMk cId="852318769" sldId="346"/>
            <ac:spMk id="6" creationId="{9F61BA94-1E66-2150-3F97-F5B72DC85EA3}"/>
          </ac:spMkLst>
        </pc:spChg>
        <pc:spChg chg="add mod">
          <ac:chgData name="George Heufelder" userId="0e6700f9-4bc6-40d2-b844-29e99b6add8a" providerId="ADAL" clId="{5309492F-23A9-4289-9B6E-BA41EE1B3D91}" dt="2025-08-18T15:41:05.734" v="2259" actId="1076"/>
          <ac:spMkLst>
            <pc:docMk/>
            <pc:sldMk cId="852318769" sldId="346"/>
            <ac:spMk id="9" creationId="{88A19E0E-0DE9-BAF4-5D39-B0663791468A}"/>
          </ac:spMkLst>
        </pc:spChg>
      </pc:sldChg>
      <pc:sldChg chg="add">
        <pc:chgData name="George Heufelder" userId="0e6700f9-4bc6-40d2-b844-29e99b6add8a" providerId="ADAL" clId="{5309492F-23A9-4289-9B6E-BA41EE1B3D91}" dt="2025-08-18T15:44:33.746" v="2265"/>
        <pc:sldMkLst>
          <pc:docMk/>
          <pc:sldMk cId="2867055928" sldId="455"/>
        </pc:sldMkLst>
      </pc:sldChg>
      <pc:sldChg chg="delSp add mod">
        <pc:chgData name="George Heufelder" userId="0e6700f9-4bc6-40d2-b844-29e99b6add8a" providerId="ADAL" clId="{5309492F-23A9-4289-9B6E-BA41EE1B3D91}" dt="2025-08-18T15:43:22.353" v="2264" actId="478"/>
        <pc:sldMkLst>
          <pc:docMk/>
          <pc:sldMk cId="2339747430" sldId="508"/>
        </pc:sldMkLst>
      </pc:sldChg>
      <pc:sldChg chg="add">
        <pc:chgData name="George Heufelder" userId="0e6700f9-4bc6-40d2-b844-29e99b6add8a" providerId="ADAL" clId="{5309492F-23A9-4289-9B6E-BA41EE1B3D91}" dt="2025-08-18T15:42:56.215" v="2263"/>
        <pc:sldMkLst>
          <pc:docMk/>
          <pc:sldMk cId="2991395541" sldId="511"/>
        </pc:sldMkLst>
      </pc:sldChg>
      <pc:sldChg chg="add">
        <pc:chgData name="George Heufelder" userId="0e6700f9-4bc6-40d2-b844-29e99b6add8a" providerId="ADAL" clId="{5309492F-23A9-4289-9B6E-BA41EE1B3D91}" dt="2025-08-18T15:42:56.215" v="2263"/>
        <pc:sldMkLst>
          <pc:docMk/>
          <pc:sldMk cId="267529944" sldId="513"/>
        </pc:sldMkLst>
      </pc:sldChg>
      <pc:sldChg chg="add">
        <pc:chgData name="George Heufelder" userId="0e6700f9-4bc6-40d2-b844-29e99b6add8a" providerId="ADAL" clId="{5309492F-23A9-4289-9B6E-BA41EE1B3D91}" dt="2025-08-18T15:42:56.215" v="2263"/>
        <pc:sldMkLst>
          <pc:docMk/>
          <pc:sldMk cId="2073571545" sldId="515"/>
        </pc:sldMkLst>
      </pc:sldChg>
      <pc:sldChg chg="add">
        <pc:chgData name="George Heufelder" userId="0e6700f9-4bc6-40d2-b844-29e99b6add8a" providerId="ADAL" clId="{5309492F-23A9-4289-9B6E-BA41EE1B3D91}" dt="2025-08-18T15:42:56.215" v="2263"/>
        <pc:sldMkLst>
          <pc:docMk/>
          <pc:sldMk cId="1793827234" sldId="516"/>
        </pc:sldMkLst>
      </pc:sldChg>
      <pc:sldChg chg="add">
        <pc:chgData name="George Heufelder" userId="0e6700f9-4bc6-40d2-b844-29e99b6add8a" providerId="ADAL" clId="{5309492F-23A9-4289-9B6E-BA41EE1B3D91}" dt="2025-08-18T15:42:56.215" v="2263"/>
        <pc:sldMkLst>
          <pc:docMk/>
          <pc:sldMk cId="1482649521" sldId="517"/>
        </pc:sldMkLst>
      </pc:sldChg>
      <pc:sldChg chg="addSp delSp modSp new mod">
        <pc:chgData name="George Heufelder" userId="0e6700f9-4bc6-40d2-b844-29e99b6add8a" providerId="ADAL" clId="{5309492F-23A9-4289-9B6E-BA41EE1B3D91}" dt="2025-08-22T10:36:37.892" v="2387" actId="6549"/>
        <pc:sldMkLst>
          <pc:docMk/>
          <pc:sldMk cId="218302468" sldId="521"/>
        </pc:sldMkLst>
        <pc:spChg chg="add mod">
          <ac:chgData name="George Heufelder" userId="0e6700f9-4bc6-40d2-b844-29e99b6add8a" providerId="ADAL" clId="{5309492F-23A9-4289-9B6E-BA41EE1B3D91}" dt="2025-08-22T10:36:37.892" v="2387" actId="6549"/>
          <ac:spMkLst>
            <pc:docMk/>
            <pc:sldMk cId="218302468" sldId="521"/>
            <ac:spMk id="6" creationId="{A96D8789-08EE-F695-F2FB-ED713EFE3AD8}"/>
          </ac:spMkLst>
        </pc:spChg>
        <pc:picChg chg="add mod">
          <ac:chgData name="George Heufelder" userId="0e6700f9-4bc6-40d2-b844-29e99b6add8a" providerId="ADAL" clId="{5309492F-23A9-4289-9B6E-BA41EE1B3D91}" dt="2025-08-22T10:33:59.531" v="2275" actId="1076"/>
          <ac:picMkLst>
            <pc:docMk/>
            <pc:sldMk cId="218302468" sldId="521"/>
            <ac:picMk id="5" creationId="{07C93CA5-8E2F-FAF1-2CFE-81C33FAAEEA3}"/>
          </ac:picMkLst>
        </pc:picChg>
      </pc:sldChg>
      <pc:sldChg chg="addSp delSp modSp new mod">
        <pc:chgData name="George Heufelder" userId="0e6700f9-4bc6-40d2-b844-29e99b6add8a" providerId="ADAL" clId="{5309492F-23A9-4289-9B6E-BA41EE1B3D91}" dt="2025-08-22T16:26:13.482" v="2459" actId="1076"/>
        <pc:sldMkLst>
          <pc:docMk/>
          <pc:sldMk cId="3858170381" sldId="522"/>
        </pc:sldMkLst>
      </pc:sldChg>
      <pc:sldChg chg="add">
        <pc:chgData name="George Heufelder" userId="0e6700f9-4bc6-40d2-b844-29e99b6add8a" providerId="ADAL" clId="{5309492F-23A9-4289-9B6E-BA41EE1B3D91}" dt="2025-08-22T10:41:49.057" v="2390" actId="2890"/>
        <pc:sldMkLst>
          <pc:docMk/>
          <pc:sldMk cId="4113629339" sldId="523"/>
        </pc:sldMkLst>
      </pc:sldChg>
      <pc:sldChg chg="new">
        <pc:chgData name="George Heufelder" userId="0e6700f9-4bc6-40d2-b844-29e99b6add8a" providerId="ADAL" clId="{5309492F-23A9-4289-9B6E-BA41EE1B3D91}" dt="2025-08-22T16:26:53.954" v="2460" actId="680"/>
        <pc:sldMkLst>
          <pc:docMk/>
          <pc:sldMk cId="1430356196" sldId="524"/>
        </pc:sldMkLst>
      </pc:sldChg>
      <pc:sldChg chg="modSp mod">
        <pc:chgData name="George Heufelder" userId="0e6700f9-4bc6-40d2-b844-29e99b6add8a" providerId="ADAL" clId="{5309492F-23A9-4289-9B6E-BA41EE1B3D91}" dt="2025-09-02T10:51:48.281" v="2485" actId="115"/>
        <pc:sldMkLst>
          <pc:docMk/>
          <pc:sldMk cId="1321817725" sldId="532"/>
        </pc:sldMkLst>
        <pc:spChg chg="mod">
          <ac:chgData name="George Heufelder" userId="0e6700f9-4bc6-40d2-b844-29e99b6add8a" providerId="ADAL" clId="{5309492F-23A9-4289-9B6E-BA41EE1B3D91}" dt="2025-09-02T10:51:48.281" v="2485" actId="115"/>
          <ac:spMkLst>
            <pc:docMk/>
            <pc:sldMk cId="1321817725" sldId="532"/>
            <ac:spMk id="2" creationId="{1448A86A-301A-2ED0-FC3D-AD856D927F21}"/>
          </ac:spMkLst>
        </pc:spChg>
      </pc:sldChg>
      <pc:sldChg chg="modSp mod">
        <pc:chgData name="George Heufelder" userId="0e6700f9-4bc6-40d2-b844-29e99b6add8a" providerId="ADAL" clId="{5309492F-23A9-4289-9B6E-BA41EE1B3D91}" dt="2025-09-02T10:50:01.031" v="2478" actId="20577"/>
        <pc:sldMkLst>
          <pc:docMk/>
          <pc:sldMk cId="1235288033" sldId="536"/>
        </pc:sldMkLst>
        <pc:spChg chg="mod">
          <ac:chgData name="George Heufelder" userId="0e6700f9-4bc6-40d2-b844-29e99b6add8a" providerId="ADAL" clId="{5309492F-23A9-4289-9B6E-BA41EE1B3D91}" dt="2025-09-02T10:50:01.031" v="2478" actId="20577"/>
          <ac:spMkLst>
            <pc:docMk/>
            <pc:sldMk cId="1235288033" sldId="536"/>
            <ac:spMk id="2" creationId="{29DBC0F9-652D-86A4-E532-B65002495C12}"/>
          </ac:spMkLst>
        </pc:spChg>
      </pc:sldChg>
      <pc:sldChg chg="modSp mod">
        <pc:chgData name="George Heufelder" userId="0e6700f9-4bc6-40d2-b844-29e99b6add8a" providerId="ADAL" clId="{5309492F-23A9-4289-9B6E-BA41EE1B3D91}" dt="2025-09-02T10:50:21.965" v="2480" actId="20577"/>
        <pc:sldMkLst>
          <pc:docMk/>
          <pc:sldMk cId="2108254231" sldId="537"/>
        </pc:sldMkLst>
        <pc:spChg chg="mod">
          <ac:chgData name="George Heufelder" userId="0e6700f9-4bc6-40d2-b844-29e99b6add8a" providerId="ADAL" clId="{5309492F-23A9-4289-9B6E-BA41EE1B3D91}" dt="2025-09-02T10:50:21.965" v="2480" actId="20577"/>
          <ac:spMkLst>
            <pc:docMk/>
            <pc:sldMk cId="2108254231" sldId="537"/>
            <ac:spMk id="2" creationId="{453410B9-D3A4-C0D1-CD51-F56BE6A74EEC}"/>
          </ac:spMkLst>
        </pc:spChg>
      </pc:sldChg>
      <pc:sldChg chg="modSp mod">
        <pc:chgData name="George Heufelder" userId="0e6700f9-4bc6-40d2-b844-29e99b6add8a" providerId="ADAL" clId="{5309492F-23A9-4289-9B6E-BA41EE1B3D91}" dt="2025-09-02T10:50:33.314" v="2482" actId="20577"/>
        <pc:sldMkLst>
          <pc:docMk/>
          <pc:sldMk cId="2170230088" sldId="538"/>
        </pc:sldMkLst>
        <pc:spChg chg="mod">
          <ac:chgData name="George Heufelder" userId="0e6700f9-4bc6-40d2-b844-29e99b6add8a" providerId="ADAL" clId="{5309492F-23A9-4289-9B6E-BA41EE1B3D91}" dt="2025-09-02T10:50:33.314" v="2482" actId="20577"/>
          <ac:spMkLst>
            <pc:docMk/>
            <pc:sldMk cId="2170230088" sldId="538"/>
            <ac:spMk id="2" creationId="{7DCEECC0-8B76-2228-6D70-370566B2B9DC}"/>
          </ac:spMkLst>
        </pc:spChg>
      </pc:sldChg>
      <pc:sldChg chg="modSp mod">
        <pc:chgData name="George Heufelder" userId="0e6700f9-4bc6-40d2-b844-29e99b6add8a" providerId="ADAL" clId="{5309492F-23A9-4289-9B6E-BA41EE1B3D91}" dt="2025-09-02T10:51:03.323" v="2484" actId="20577"/>
        <pc:sldMkLst>
          <pc:docMk/>
          <pc:sldMk cId="2161057157" sldId="547"/>
        </pc:sldMkLst>
        <pc:spChg chg="mod">
          <ac:chgData name="George Heufelder" userId="0e6700f9-4bc6-40d2-b844-29e99b6add8a" providerId="ADAL" clId="{5309492F-23A9-4289-9B6E-BA41EE1B3D91}" dt="2025-09-02T10:51:03.323" v="2484" actId="20577"/>
          <ac:spMkLst>
            <pc:docMk/>
            <pc:sldMk cId="2161057157" sldId="547"/>
            <ac:spMk id="5" creationId="{B4E18EE6-6842-51A7-5531-ED0D341A0EDA}"/>
          </ac:spMkLst>
        </pc:spChg>
      </pc:sldChg>
      <pc:sldMasterChg chg="del delSldLayout">
        <pc:chgData name="George Heufelder" userId="0e6700f9-4bc6-40d2-b844-29e99b6add8a" providerId="ADAL" clId="{5309492F-23A9-4289-9B6E-BA41EE1B3D91}" dt="2025-08-18T14:32:16.780" v="1029" actId="2696"/>
        <pc:sldMasterMkLst>
          <pc:docMk/>
          <pc:sldMasterMk cId="800346090" sldId="2147483672"/>
        </pc:sldMasterMkLst>
        <pc:sldLayoutChg chg="del">
          <pc:chgData name="George Heufelder" userId="0e6700f9-4bc6-40d2-b844-29e99b6add8a" providerId="ADAL" clId="{5309492F-23A9-4289-9B6E-BA41EE1B3D91}" dt="2025-08-18T14:32:16.780" v="1029" actId="2696"/>
          <pc:sldLayoutMkLst>
            <pc:docMk/>
            <pc:sldMasterMk cId="800346090" sldId="2147483672"/>
            <pc:sldLayoutMk cId="3057689479" sldId="2147483673"/>
          </pc:sldLayoutMkLst>
        </pc:sldLayoutChg>
        <pc:sldLayoutChg chg="del">
          <pc:chgData name="George Heufelder" userId="0e6700f9-4bc6-40d2-b844-29e99b6add8a" providerId="ADAL" clId="{5309492F-23A9-4289-9B6E-BA41EE1B3D91}" dt="2025-08-18T14:32:16.780" v="1029" actId="2696"/>
          <pc:sldLayoutMkLst>
            <pc:docMk/>
            <pc:sldMasterMk cId="800346090" sldId="2147483672"/>
            <pc:sldLayoutMk cId="389227060" sldId="2147483674"/>
          </pc:sldLayoutMkLst>
        </pc:sldLayoutChg>
        <pc:sldLayoutChg chg="del">
          <pc:chgData name="George Heufelder" userId="0e6700f9-4bc6-40d2-b844-29e99b6add8a" providerId="ADAL" clId="{5309492F-23A9-4289-9B6E-BA41EE1B3D91}" dt="2025-08-18T14:32:16.780" v="1029" actId="2696"/>
          <pc:sldLayoutMkLst>
            <pc:docMk/>
            <pc:sldMasterMk cId="800346090" sldId="2147483672"/>
            <pc:sldLayoutMk cId="3340214264" sldId="2147483675"/>
          </pc:sldLayoutMkLst>
        </pc:sldLayoutChg>
        <pc:sldLayoutChg chg="del">
          <pc:chgData name="George Heufelder" userId="0e6700f9-4bc6-40d2-b844-29e99b6add8a" providerId="ADAL" clId="{5309492F-23A9-4289-9B6E-BA41EE1B3D91}" dt="2025-08-18T14:32:16.780" v="1029" actId="2696"/>
          <pc:sldLayoutMkLst>
            <pc:docMk/>
            <pc:sldMasterMk cId="800346090" sldId="2147483672"/>
            <pc:sldLayoutMk cId="3996498343" sldId="2147483676"/>
          </pc:sldLayoutMkLst>
        </pc:sldLayoutChg>
        <pc:sldLayoutChg chg="del">
          <pc:chgData name="George Heufelder" userId="0e6700f9-4bc6-40d2-b844-29e99b6add8a" providerId="ADAL" clId="{5309492F-23A9-4289-9B6E-BA41EE1B3D91}" dt="2025-08-18T14:32:16.780" v="1029" actId="2696"/>
          <pc:sldLayoutMkLst>
            <pc:docMk/>
            <pc:sldMasterMk cId="800346090" sldId="2147483672"/>
            <pc:sldLayoutMk cId="1328075698" sldId="2147483677"/>
          </pc:sldLayoutMkLst>
        </pc:sldLayoutChg>
        <pc:sldLayoutChg chg="del">
          <pc:chgData name="George Heufelder" userId="0e6700f9-4bc6-40d2-b844-29e99b6add8a" providerId="ADAL" clId="{5309492F-23A9-4289-9B6E-BA41EE1B3D91}" dt="2025-08-18T14:32:16.780" v="1029" actId="2696"/>
          <pc:sldLayoutMkLst>
            <pc:docMk/>
            <pc:sldMasterMk cId="800346090" sldId="2147483672"/>
            <pc:sldLayoutMk cId="2706856724" sldId="2147483678"/>
          </pc:sldLayoutMkLst>
        </pc:sldLayoutChg>
        <pc:sldLayoutChg chg="del">
          <pc:chgData name="George Heufelder" userId="0e6700f9-4bc6-40d2-b844-29e99b6add8a" providerId="ADAL" clId="{5309492F-23A9-4289-9B6E-BA41EE1B3D91}" dt="2025-08-18T14:32:16.780" v="1029" actId="2696"/>
          <pc:sldLayoutMkLst>
            <pc:docMk/>
            <pc:sldMasterMk cId="800346090" sldId="2147483672"/>
            <pc:sldLayoutMk cId="1841970632" sldId="2147483679"/>
          </pc:sldLayoutMkLst>
        </pc:sldLayoutChg>
        <pc:sldLayoutChg chg="del">
          <pc:chgData name="George Heufelder" userId="0e6700f9-4bc6-40d2-b844-29e99b6add8a" providerId="ADAL" clId="{5309492F-23A9-4289-9B6E-BA41EE1B3D91}" dt="2025-08-18T14:32:16.780" v="1029" actId="2696"/>
          <pc:sldLayoutMkLst>
            <pc:docMk/>
            <pc:sldMasterMk cId="800346090" sldId="2147483672"/>
            <pc:sldLayoutMk cId="2916281173" sldId="2147483680"/>
          </pc:sldLayoutMkLst>
        </pc:sldLayoutChg>
        <pc:sldLayoutChg chg="del">
          <pc:chgData name="George Heufelder" userId="0e6700f9-4bc6-40d2-b844-29e99b6add8a" providerId="ADAL" clId="{5309492F-23A9-4289-9B6E-BA41EE1B3D91}" dt="2025-08-18T14:32:16.780" v="1029" actId="2696"/>
          <pc:sldLayoutMkLst>
            <pc:docMk/>
            <pc:sldMasterMk cId="800346090" sldId="2147483672"/>
            <pc:sldLayoutMk cId="3075855953" sldId="2147483681"/>
          </pc:sldLayoutMkLst>
        </pc:sldLayoutChg>
        <pc:sldLayoutChg chg="del">
          <pc:chgData name="George Heufelder" userId="0e6700f9-4bc6-40d2-b844-29e99b6add8a" providerId="ADAL" clId="{5309492F-23A9-4289-9B6E-BA41EE1B3D91}" dt="2025-08-18T14:32:16.780" v="1029" actId="2696"/>
          <pc:sldLayoutMkLst>
            <pc:docMk/>
            <pc:sldMasterMk cId="800346090" sldId="2147483672"/>
            <pc:sldLayoutMk cId="2144606514" sldId="2147483682"/>
          </pc:sldLayoutMkLst>
        </pc:sldLayoutChg>
        <pc:sldLayoutChg chg="del">
          <pc:chgData name="George Heufelder" userId="0e6700f9-4bc6-40d2-b844-29e99b6add8a" providerId="ADAL" clId="{5309492F-23A9-4289-9B6E-BA41EE1B3D91}" dt="2025-08-18T14:32:16.780" v="1029" actId="2696"/>
          <pc:sldLayoutMkLst>
            <pc:docMk/>
            <pc:sldMasterMk cId="800346090" sldId="2147483672"/>
            <pc:sldLayoutMk cId="1872814327" sldId="2147483683"/>
          </pc:sldLayoutMkLst>
        </pc:sldLayoutChg>
      </pc:sldMasterChg>
      <pc:sldMasterChg chg="del delSldLayout">
        <pc:chgData name="George Heufelder" userId="0e6700f9-4bc6-40d2-b844-29e99b6add8a" providerId="ADAL" clId="{5309492F-23A9-4289-9B6E-BA41EE1B3D91}" dt="2025-08-18T13:52:49.527" v="644" actId="47"/>
        <pc:sldMasterMkLst>
          <pc:docMk/>
          <pc:sldMasterMk cId="3881095477" sldId="2147483672"/>
        </pc:sldMasterMkLst>
        <pc:sldLayoutChg chg="del">
          <pc:chgData name="George Heufelder" userId="0e6700f9-4bc6-40d2-b844-29e99b6add8a" providerId="ADAL" clId="{5309492F-23A9-4289-9B6E-BA41EE1B3D91}" dt="2025-08-18T13:52:49.527" v="644" actId="47"/>
          <pc:sldLayoutMkLst>
            <pc:docMk/>
            <pc:sldMasterMk cId="3881095477" sldId="2147483672"/>
            <pc:sldLayoutMk cId="999097376" sldId="2147483673"/>
          </pc:sldLayoutMkLst>
        </pc:sldLayoutChg>
        <pc:sldLayoutChg chg="del">
          <pc:chgData name="George Heufelder" userId="0e6700f9-4bc6-40d2-b844-29e99b6add8a" providerId="ADAL" clId="{5309492F-23A9-4289-9B6E-BA41EE1B3D91}" dt="2025-08-18T13:52:49.527" v="644" actId="47"/>
          <pc:sldLayoutMkLst>
            <pc:docMk/>
            <pc:sldMasterMk cId="3881095477" sldId="2147483672"/>
            <pc:sldLayoutMk cId="1086223935" sldId="2147483674"/>
          </pc:sldLayoutMkLst>
        </pc:sldLayoutChg>
        <pc:sldLayoutChg chg="del">
          <pc:chgData name="George Heufelder" userId="0e6700f9-4bc6-40d2-b844-29e99b6add8a" providerId="ADAL" clId="{5309492F-23A9-4289-9B6E-BA41EE1B3D91}" dt="2025-08-18T13:52:49.527" v="644" actId="47"/>
          <pc:sldLayoutMkLst>
            <pc:docMk/>
            <pc:sldMasterMk cId="3881095477" sldId="2147483672"/>
            <pc:sldLayoutMk cId="2118675861" sldId="2147483675"/>
          </pc:sldLayoutMkLst>
        </pc:sldLayoutChg>
        <pc:sldLayoutChg chg="del">
          <pc:chgData name="George Heufelder" userId="0e6700f9-4bc6-40d2-b844-29e99b6add8a" providerId="ADAL" clId="{5309492F-23A9-4289-9B6E-BA41EE1B3D91}" dt="2025-08-18T13:52:49.527" v="644" actId="47"/>
          <pc:sldLayoutMkLst>
            <pc:docMk/>
            <pc:sldMasterMk cId="3881095477" sldId="2147483672"/>
            <pc:sldLayoutMk cId="2983968092" sldId="2147483676"/>
          </pc:sldLayoutMkLst>
        </pc:sldLayoutChg>
        <pc:sldLayoutChg chg="del">
          <pc:chgData name="George Heufelder" userId="0e6700f9-4bc6-40d2-b844-29e99b6add8a" providerId="ADAL" clId="{5309492F-23A9-4289-9B6E-BA41EE1B3D91}" dt="2025-08-18T13:52:49.527" v="644" actId="47"/>
          <pc:sldLayoutMkLst>
            <pc:docMk/>
            <pc:sldMasterMk cId="3881095477" sldId="2147483672"/>
            <pc:sldLayoutMk cId="851348980" sldId="2147483677"/>
          </pc:sldLayoutMkLst>
        </pc:sldLayoutChg>
        <pc:sldLayoutChg chg="del">
          <pc:chgData name="George Heufelder" userId="0e6700f9-4bc6-40d2-b844-29e99b6add8a" providerId="ADAL" clId="{5309492F-23A9-4289-9B6E-BA41EE1B3D91}" dt="2025-08-18T13:52:49.527" v="644" actId="47"/>
          <pc:sldLayoutMkLst>
            <pc:docMk/>
            <pc:sldMasterMk cId="3881095477" sldId="2147483672"/>
            <pc:sldLayoutMk cId="2961684080" sldId="2147483678"/>
          </pc:sldLayoutMkLst>
        </pc:sldLayoutChg>
        <pc:sldLayoutChg chg="del">
          <pc:chgData name="George Heufelder" userId="0e6700f9-4bc6-40d2-b844-29e99b6add8a" providerId="ADAL" clId="{5309492F-23A9-4289-9B6E-BA41EE1B3D91}" dt="2025-08-18T13:52:49.527" v="644" actId="47"/>
          <pc:sldLayoutMkLst>
            <pc:docMk/>
            <pc:sldMasterMk cId="3881095477" sldId="2147483672"/>
            <pc:sldLayoutMk cId="1717587626" sldId="2147483679"/>
          </pc:sldLayoutMkLst>
        </pc:sldLayoutChg>
        <pc:sldLayoutChg chg="del">
          <pc:chgData name="George Heufelder" userId="0e6700f9-4bc6-40d2-b844-29e99b6add8a" providerId="ADAL" clId="{5309492F-23A9-4289-9B6E-BA41EE1B3D91}" dt="2025-08-18T13:52:49.527" v="644" actId="47"/>
          <pc:sldLayoutMkLst>
            <pc:docMk/>
            <pc:sldMasterMk cId="3881095477" sldId="2147483672"/>
            <pc:sldLayoutMk cId="3203114843" sldId="2147483680"/>
          </pc:sldLayoutMkLst>
        </pc:sldLayoutChg>
        <pc:sldLayoutChg chg="del">
          <pc:chgData name="George Heufelder" userId="0e6700f9-4bc6-40d2-b844-29e99b6add8a" providerId="ADAL" clId="{5309492F-23A9-4289-9B6E-BA41EE1B3D91}" dt="2025-08-18T13:52:49.527" v="644" actId="47"/>
          <pc:sldLayoutMkLst>
            <pc:docMk/>
            <pc:sldMasterMk cId="3881095477" sldId="2147483672"/>
            <pc:sldLayoutMk cId="285642748" sldId="2147483681"/>
          </pc:sldLayoutMkLst>
        </pc:sldLayoutChg>
        <pc:sldLayoutChg chg="del">
          <pc:chgData name="George Heufelder" userId="0e6700f9-4bc6-40d2-b844-29e99b6add8a" providerId="ADAL" clId="{5309492F-23A9-4289-9B6E-BA41EE1B3D91}" dt="2025-08-18T13:52:49.527" v="644" actId="47"/>
          <pc:sldLayoutMkLst>
            <pc:docMk/>
            <pc:sldMasterMk cId="3881095477" sldId="2147483672"/>
            <pc:sldLayoutMk cId="3830011980" sldId="2147483682"/>
          </pc:sldLayoutMkLst>
        </pc:sldLayoutChg>
        <pc:sldLayoutChg chg="del">
          <pc:chgData name="George Heufelder" userId="0e6700f9-4bc6-40d2-b844-29e99b6add8a" providerId="ADAL" clId="{5309492F-23A9-4289-9B6E-BA41EE1B3D91}" dt="2025-08-18T13:52:49.527" v="644" actId="47"/>
          <pc:sldLayoutMkLst>
            <pc:docMk/>
            <pc:sldMasterMk cId="3881095477" sldId="2147483672"/>
            <pc:sldLayoutMk cId="628251399" sldId="2147483683"/>
          </pc:sldLayoutMkLst>
        </pc:sldLayoutChg>
        <pc:sldLayoutChg chg="del">
          <pc:chgData name="George Heufelder" userId="0e6700f9-4bc6-40d2-b844-29e99b6add8a" providerId="ADAL" clId="{5309492F-23A9-4289-9B6E-BA41EE1B3D91}" dt="2025-08-18T13:52:49.527" v="644" actId="47"/>
          <pc:sldLayoutMkLst>
            <pc:docMk/>
            <pc:sldMasterMk cId="3881095477" sldId="2147483672"/>
            <pc:sldLayoutMk cId="2870332691" sldId="214748368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1EE69B-A7F4-47F7-B597-B4D2A742FA15}" type="datetimeFigureOut">
              <a:rPr lang="en-US" smtClean="0"/>
              <a:t>9/2/2025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C45275-6BFD-4E23-ADBD-8BE615000CDA}" type="slidenum">
              <a:rPr lang="en-US" smtClean="0"/>
              <a:t>‹#›</a:t>
            </a:fld>
            <a:endParaRPr lang="en-US" dirty="0"/>
          </a:p>
        </p:txBody>
      </p:sp>
    </p:spTree>
    <p:extLst>
      <p:ext uri="{BB962C8B-B14F-4D97-AF65-F5344CB8AC3E}">
        <p14:creationId xmlns:p14="http://schemas.microsoft.com/office/powerpoint/2010/main" val="1739584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FFB90-38B5-4403-BB49-9EE8CDE074F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0265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C45275-6BFD-4E23-ADBD-8BE615000CDA}" type="slidenum">
              <a:rPr lang="en-US" smtClean="0"/>
              <a:t>12</a:t>
            </a:fld>
            <a:endParaRPr lang="en-US" dirty="0"/>
          </a:p>
        </p:txBody>
      </p:sp>
    </p:spTree>
    <p:extLst>
      <p:ext uri="{BB962C8B-B14F-4D97-AF65-F5344CB8AC3E}">
        <p14:creationId xmlns:p14="http://schemas.microsoft.com/office/powerpoint/2010/main" val="3214418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C45275-6BFD-4E23-ADBD-8BE615000CDA}" type="slidenum">
              <a:rPr lang="en-US" smtClean="0"/>
              <a:t>23</a:t>
            </a:fld>
            <a:endParaRPr lang="en-US" dirty="0"/>
          </a:p>
        </p:txBody>
      </p:sp>
    </p:spTree>
    <p:extLst>
      <p:ext uri="{BB962C8B-B14F-4D97-AF65-F5344CB8AC3E}">
        <p14:creationId xmlns:p14="http://schemas.microsoft.com/office/powerpoint/2010/main" val="219297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766CB-A9FD-F4FC-0068-5EE7C56080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D9B3E7-6841-89A8-54E3-44E5B37F15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2D51BF-16E4-254F-D9E3-4F45BACADA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B1A1CE-5531-DB06-21F0-C78A24A7DB74}"/>
              </a:ext>
            </a:extLst>
          </p:cNvPr>
          <p:cNvSpPr>
            <a:spLocks noGrp="1"/>
          </p:cNvSpPr>
          <p:nvPr>
            <p:ph type="sldNum" sz="quarter" idx="5"/>
          </p:nvPr>
        </p:nvSpPr>
        <p:spPr/>
        <p:txBody>
          <a:bodyPr/>
          <a:lstStyle/>
          <a:p>
            <a:fld id="{55C45275-6BFD-4E23-ADBD-8BE615000CDA}" type="slidenum">
              <a:rPr lang="en-US" smtClean="0"/>
              <a:t>31</a:t>
            </a:fld>
            <a:endParaRPr lang="en-US" dirty="0"/>
          </a:p>
        </p:txBody>
      </p:sp>
    </p:spTree>
    <p:extLst>
      <p:ext uri="{BB962C8B-B14F-4D97-AF65-F5344CB8AC3E}">
        <p14:creationId xmlns:p14="http://schemas.microsoft.com/office/powerpoint/2010/main" val="1053846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C45275-6BFD-4E23-ADBD-8BE615000CDA}" type="slidenum">
              <a:rPr lang="en-US" smtClean="0"/>
              <a:t>33</a:t>
            </a:fld>
            <a:endParaRPr lang="en-US" dirty="0"/>
          </a:p>
        </p:txBody>
      </p:sp>
    </p:spTree>
    <p:extLst>
      <p:ext uri="{BB962C8B-B14F-4D97-AF65-F5344CB8AC3E}">
        <p14:creationId xmlns:p14="http://schemas.microsoft.com/office/powerpoint/2010/main" val="2501941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119D8-DFA6-7A18-97DD-064E975A9F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095262-C3FC-8708-EE62-089991EE7B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69453A-DE8D-776C-EA51-44FEF6A667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D2C548-02C1-035C-03EB-5852C8C7934A}"/>
              </a:ext>
            </a:extLst>
          </p:cNvPr>
          <p:cNvSpPr>
            <a:spLocks noGrp="1"/>
          </p:cNvSpPr>
          <p:nvPr>
            <p:ph type="sldNum" sz="quarter" idx="5"/>
          </p:nvPr>
        </p:nvSpPr>
        <p:spPr/>
        <p:txBody>
          <a:bodyPr/>
          <a:lstStyle/>
          <a:p>
            <a:fld id="{55C45275-6BFD-4E23-ADBD-8BE615000CDA}" type="slidenum">
              <a:rPr lang="en-US" smtClean="0"/>
              <a:t>34</a:t>
            </a:fld>
            <a:endParaRPr lang="en-US" dirty="0"/>
          </a:p>
        </p:txBody>
      </p:sp>
    </p:spTree>
    <p:extLst>
      <p:ext uri="{BB962C8B-B14F-4D97-AF65-F5344CB8AC3E}">
        <p14:creationId xmlns:p14="http://schemas.microsoft.com/office/powerpoint/2010/main" val="3206196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8E00A-FCCB-8E55-BC22-6EE050BC85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284A25-3632-C5FC-5872-6BB00B6B36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B687F0-C7A9-50EE-7B3E-B2DB342C393C}"/>
              </a:ext>
            </a:extLst>
          </p:cNvPr>
          <p:cNvSpPr>
            <a:spLocks noGrp="1"/>
          </p:cNvSpPr>
          <p:nvPr>
            <p:ph type="dt" sz="half" idx="10"/>
          </p:nvPr>
        </p:nvSpPr>
        <p:spPr/>
        <p:txBody>
          <a:bodyPr/>
          <a:lstStyle/>
          <a:p>
            <a:fld id="{30F6BA39-CF8D-4CDD-B5C9-D48372230EDD}" type="datetimeFigureOut">
              <a:rPr lang="en-US" smtClean="0"/>
              <a:t>9/2/2025</a:t>
            </a:fld>
            <a:endParaRPr lang="en-US" dirty="0"/>
          </a:p>
        </p:txBody>
      </p:sp>
      <p:sp>
        <p:nvSpPr>
          <p:cNvPr id="5" name="Footer Placeholder 4">
            <a:extLst>
              <a:ext uri="{FF2B5EF4-FFF2-40B4-BE49-F238E27FC236}">
                <a16:creationId xmlns:a16="http://schemas.microsoft.com/office/drawing/2014/main" id="{993DA4D4-4A92-6CA1-9441-F6C52D2BAFC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B21D4AC-BCE9-07EC-384B-BDB0C054FD86}"/>
              </a:ext>
            </a:extLst>
          </p:cNvPr>
          <p:cNvSpPr>
            <a:spLocks noGrp="1"/>
          </p:cNvSpPr>
          <p:nvPr>
            <p:ph type="sldNum" sz="quarter" idx="12"/>
          </p:nvPr>
        </p:nvSpPr>
        <p:spPr/>
        <p:txBody>
          <a:bodyPr/>
          <a:lstStyle/>
          <a:p>
            <a:fld id="{8C0CD864-B143-4EFB-8D00-B37689E41D8F}" type="slidenum">
              <a:rPr lang="en-US" smtClean="0"/>
              <a:t>‹#›</a:t>
            </a:fld>
            <a:endParaRPr lang="en-US" dirty="0"/>
          </a:p>
        </p:txBody>
      </p:sp>
    </p:spTree>
    <p:extLst>
      <p:ext uri="{BB962C8B-B14F-4D97-AF65-F5344CB8AC3E}">
        <p14:creationId xmlns:p14="http://schemas.microsoft.com/office/powerpoint/2010/main" val="1707009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60E37-3D4B-837A-F7A0-194E2922A3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6A60A2-5397-E179-6B4F-6BFEB10A27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4F4C0C-CF91-8A7E-F690-2A84E6F394A0}"/>
              </a:ext>
            </a:extLst>
          </p:cNvPr>
          <p:cNvSpPr>
            <a:spLocks noGrp="1"/>
          </p:cNvSpPr>
          <p:nvPr>
            <p:ph type="dt" sz="half" idx="10"/>
          </p:nvPr>
        </p:nvSpPr>
        <p:spPr/>
        <p:txBody>
          <a:bodyPr/>
          <a:lstStyle/>
          <a:p>
            <a:fld id="{30F6BA39-CF8D-4CDD-B5C9-D48372230EDD}" type="datetimeFigureOut">
              <a:rPr lang="en-US" smtClean="0"/>
              <a:t>9/2/2025</a:t>
            </a:fld>
            <a:endParaRPr lang="en-US" dirty="0"/>
          </a:p>
        </p:txBody>
      </p:sp>
      <p:sp>
        <p:nvSpPr>
          <p:cNvPr id="5" name="Footer Placeholder 4">
            <a:extLst>
              <a:ext uri="{FF2B5EF4-FFF2-40B4-BE49-F238E27FC236}">
                <a16:creationId xmlns:a16="http://schemas.microsoft.com/office/drawing/2014/main" id="{D4EEE91D-AFE9-B8F1-73E2-EE5FA62BC34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666344B-1033-1157-8F1B-BF1D6154FF57}"/>
              </a:ext>
            </a:extLst>
          </p:cNvPr>
          <p:cNvSpPr>
            <a:spLocks noGrp="1"/>
          </p:cNvSpPr>
          <p:nvPr>
            <p:ph type="sldNum" sz="quarter" idx="12"/>
          </p:nvPr>
        </p:nvSpPr>
        <p:spPr/>
        <p:txBody>
          <a:bodyPr/>
          <a:lstStyle/>
          <a:p>
            <a:fld id="{8C0CD864-B143-4EFB-8D00-B37689E41D8F}" type="slidenum">
              <a:rPr lang="en-US" smtClean="0"/>
              <a:t>‹#›</a:t>
            </a:fld>
            <a:endParaRPr lang="en-US" dirty="0"/>
          </a:p>
        </p:txBody>
      </p:sp>
    </p:spTree>
    <p:extLst>
      <p:ext uri="{BB962C8B-B14F-4D97-AF65-F5344CB8AC3E}">
        <p14:creationId xmlns:p14="http://schemas.microsoft.com/office/powerpoint/2010/main" val="1468231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CA4334-3FF9-6086-F3C2-CCCD27B38A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3EFD1A-F7BF-6E0D-22B6-97DB0CBE8A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9EA1F2-83D8-05AC-2C00-109A9DA80C6C}"/>
              </a:ext>
            </a:extLst>
          </p:cNvPr>
          <p:cNvSpPr>
            <a:spLocks noGrp="1"/>
          </p:cNvSpPr>
          <p:nvPr>
            <p:ph type="dt" sz="half" idx="10"/>
          </p:nvPr>
        </p:nvSpPr>
        <p:spPr/>
        <p:txBody>
          <a:bodyPr/>
          <a:lstStyle/>
          <a:p>
            <a:fld id="{30F6BA39-CF8D-4CDD-B5C9-D48372230EDD}" type="datetimeFigureOut">
              <a:rPr lang="en-US" smtClean="0"/>
              <a:t>9/2/2025</a:t>
            </a:fld>
            <a:endParaRPr lang="en-US" dirty="0"/>
          </a:p>
        </p:txBody>
      </p:sp>
      <p:sp>
        <p:nvSpPr>
          <p:cNvPr id="5" name="Footer Placeholder 4">
            <a:extLst>
              <a:ext uri="{FF2B5EF4-FFF2-40B4-BE49-F238E27FC236}">
                <a16:creationId xmlns:a16="http://schemas.microsoft.com/office/drawing/2014/main" id="{9C9E5EB0-0BDE-4D4F-0CF1-7415C3ADAE1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4B0CAF7-8495-53B1-8564-A452BF34C3CF}"/>
              </a:ext>
            </a:extLst>
          </p:cNvPr>
          <p:cNvSpPr>
            <a:spLocks noGrp="1"/>
          </p:cNvSpPr>
          <p:nvPr>
            <p:ph type="sldNum" sz="quarter" idx="12"/>
          </p:nvPr>
        </p:nvSpPr>
        <p:spPr/>
        <p:txBody>
          <a:bodyPr/>
          <a:lstStyle/>
          <a:p>
            <a:fld id="{8C0CD864-B143-4EFB-8D00-B37689E41D8F}" type="slidenum">
              <a:rPr lang="en-US" smtClean="0"/>
              <a:t>‹#›</a:t>
            </a:fld>
            <a:endParaRPr lang="en-US" dirty="0"/>
          </a:p>
        </p:txBody>
      </p:sp>
    </p:spTree>
    <p:extLst>
      <p:ext uri="{BB962C8B-B14F-4D97-AF65-F5344CB8AC3E}">
        <p14:creationId xmlns:p14="http://schemas.microsoft.com/office/powerpoint/2010/main" val="3212882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CF0C1-E6A9-1C30-744C-3C078CFBBD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1CA4E2-D266-2ED5-41F4-8969E5682E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2C8506-E73B-AFD3-AC7D-7662B38A2CB7}"/>
              </a:ext>
            </a:extLst>
          </p:cNvPr>
          <p:cNvSpPr>
            <a:spLocks noGrp="1"/>
          </p:cNvSpPr>
          <p:nvPr>
            <p:ph type="dt" sz="half" idx="10"/>
          </p:nvPr>
        </p:nvSpPr>
        <p:spPr/>
        <p:txBody>
          <a:bodyPr/>
          <a:lstStyle/>
          <a:p>
            <a:fld id="{07FF76F9-E798-46D1-A11D-9B7764CA0510}" type="datetimeFigureOut">
              <a:rPr lang="en-US" smtClean="0"/>
              <a:t>9/2/2025</a:t>
            </a:fld>
            <a:endParaRPr lang="en-US" dirty="0"/>
          </a:p>
        </p:txBody>
      </p:sp>
      <p:sp>
        <p:nvSpPr>
          <p:cNvPr id="5" name="Footer Placeholder 4">
            <a:extLst>
              <a:ext uri="{FF2B5EF4-FFF2-40B4-BE49-F238E27FC236}">
                <a16:creationId xmlns:a16="http://schemas.microsoft.com/office/drawing/2014/main" id="{39DF4A9F-AC32-D857-4812-3A1A5ABCF6C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C652894-46B3-BB60-7A5D-8AB5BFFBFA19}"/>
              </a:ext>
            </a:extLst>
          </p:cNvPr>
          <p:cNvSpPr>
            <a:spLocks noGrp="1"/>
          </p:cNvSpPr>
          <p:nvPr>
            <p:ph type="sldNum" sz="quarter" idx="12"/>
          </p:nvPr>
        </p:nvSpPr>
        <p:spPr/>
        <p:txBody>
          <a:bodyPr/>
          <a:lstStyle/>
          <a:p>
            <a:fld id="{8B43550D-BCC8-492F-997C-E239D1B9497C}" type="slidenum">
              <a:rPr lang="en-US" smtClean="0"/>
              <a:t>‹#›</a:t>
            </a:fld>
            <a:endParaRPr lang="en-US" dirty="0"/>
          </a:p>
        </p:txBody>
      </p:sp>
    </p:spTree>
    <p:extLst>
      <p:ext uri="{BB962C8B-B14F-4D97-AF65-F5344CB8AC3E}">
        <p14:creationId xmlns:p14="http://schemas.microsoft.com/office/powerpoint/2010/main" val="20101134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31C0A-24B5-F9A1-B51D-C193D526F7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E2FFF1-934D-FE78-9777-4CCEC61FBE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569F9B-2144-844D-A9C9-A9F1EF01C09C}"/>
              </a:ext>
            </a:extLst>
          </p:cNvPr>
          <p:cNvSpPr>
            <a:spLocks noGrp="1"/>
          </p:cNvSpPr>
          <p:nvPr>
            <p:ph type="dt" sz="half" idx="10"/>
          </p:nvPr>
        </p:nvSpPr>
        <p:spPr/>
        <p:txBody>
          <a:bodyPr/>
          <a:lstStyle/>
          <a:p>
            <a:fld id="{07FF76F9-E798-46D1-A11D-9B7764CA0510}" type="datetimeFigureOut">
              <a:rPr lang="en-US" smtClean="0"/>
              <a:t>9/2/2025</a:t>
            </a:fld>
            <a:endParaRPr lang="en-US" dirty="0"/>
          </a:p>
        </p:txBody>
      </p:sp>
      <p:sp>
        <p:nvSpPr>
          <p:cNvPr id="5" name="Footer Placeholder 4">
            <a:extLst>
              <a:ext uri="{FF2B5EF4-FFF2-40B4-BE49-F238E27FC236}">
                <a16:creationId xmlns:a16="http://schemas.microsoft.com/office/drawing/2014/main" id="{24A0BAA2-1544-9254-4BA4-E9DE39E119F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69C025F-B1E1-A9E2-5700-EB1069C49CD5}"/>
              </a:ext>
            </a:extLst>
          </p:cNvPr>
          <p:cNvSpPr>
            <a:spLocks noGrp="1"/>
          </p:cNvSpPr>
          <p:nvPr>
            <p:ph type="sldNum" sz="quarter" idx="12"/>
          </p:nvPr>
        </p:nvSpPr>
        <p:spPr/>
        <p:txBody>
          <a:bodyPr/>
          <a:lstStyle/>
          <a:p>
            <a:fld id="{8B43550D-BCC8-492F-997C-E239D1B9497C}" type="slidenum">
              <a:rPr lang="en-US" smtClean="0"/>
              <a:t>‹#›</a:t>
            </a:fld>
            <a:endParaRPr lang="en-US" dirty="0"/>
          </a:p>
        </p:txBody>
      </p:sp>
    </p:spTree>
    <p:extLst>
      <p:ext uri="{BB962C8B-B14F-4D97-AF65-F5344CB8AC3E}">
        <p14:creationId xmlns:p14="http://schemas.microsoft.com/office/powerpoint/2010/main" val="439920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342E1-6F7C-5118-D542-0DD3EC5E29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36E564-AEFF-7990-495B-55E615496C2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447DA7-5AC0-5F4F-A7E1-02F584CD7813}"/>
              </a:ext>
            </a:extLst>
          </p:cNvPr>
          <p:cNvSpPr>
            <a:spLocks noGrp="1"/>
          </p:cNvSpPr>
          <p:nvPr>
            <p:ph type="dt" sz="half" idx="10"/>
          </p:nvPr>
        </p:nvSpPr>
        <p:spPr/>
        <p:txBody>
          <a:bodyPr/>
          <a:lstStyle/>
          <a:p>
            <a:fld id="{07FF76F9-E798-46D1-A11D-9B7764CA0510}" type="datetimeFigureOut">
              <a:rPr lang="en-US" smtClean="0"/>
              <a:t>9/2/2025</a:t>
            </a:fld>
            <a:endParaRPr lang="en-US" dirty="0"/>
          </a:p>
        </p:txBody>
      </p:sp>
      <p:sp>
        <p:nvSpPr>
          <p:cNvPr id="5" name="Footer Placeholder 4">
            <a:extLst>
              <a:ext uri="{FF2B5EF4-FFF2-40B4-BE49-F238E27FC236}">
                <a16:creationId xmlns:a16="http://schemas.microsoft.com/office/drawing/2014/main" id="{7A378B72-3909-4A1D-B690-C17C834EA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49919F3-026E-5991-A617-FDE1E998D08C}"/>
              </a:ext>
            </a:extLst>
          </p:cNvPr>
          <p:cNvSpPr>
            <a:spLocks noGrp="1"/>
          </p:cNvSpPr>
          <p:nvPr>
            <p:ph type="sldNum" sz="quarter" idx="12"/>
          </p:nvPr>
        </p:nvSpPr>
        <p:spPr/>
        <p:txBody>
          <a:bodyPr/>
          <a:lstStyle/>
          <a:p>
            <a:fld id="{8B43550D-BCC8-492F-997C-E239D1B9497C}" type="slidenum">
              <a:rPr lang="en-US" smtClean="0"/>
              <a:t>‹#›</a:t>
            </a:fld>
            <a:endParaRPr lang="en-US" dirty="0"/>
          </a:p>
        </p:txBody>
      </p:sp>
    </p:spTree>
    <p:extLst>
      <p:ext uri="{BB962C8B-B14F-4D97-AF65-F5344CB8AC3E}">
        <p14:creationId xmlns:p14="http://schemas.microsoft.com/office/powerpoint/2010/main" val="3188821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E5212-E208-6F9E-C955-97FC6FC8F8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F2812C-CC22-DBAC-6A77-CC2A6D2573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900D1E-0AEB-D28B-AF43-32F9DD6049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E8EF5E-1765-782C-D73C-086D8FDFD431}"/>
              </a:ext>
            </a:extLst>
          </p:cNvPr>
          <p:cNvSpPr>
            <a:spLocks noGrp="1"/>
          </p:cNvSpPr>
          <p:nvPr>
            <p:ph type="dt" sz="half" idx="10"/>
          </p:nvPr>
        </p:nvSpPr>
        <p:spPr/>
        <p:txBody>
          <a:bodyPr/>
          <a:lstStyle/>
          <a:p>
            <a:fld id="{07FF76F9-E798-46D1-A11D-9B7764CA0510}" type="datetimeFigureOut">
              <a:rPr lang="en-US" smtClean="0"/>
              <a:t>9/2/2025</a:t>
            </a:fld>
            <a:endParaRPr lang="en-US" dirty="0"/>
          </a:p>
        </p:txBody>
      </p:sp>
      <p:sp>
        <p:nvSpPr>
          <p:cNvPr id="6" name="Footer Placeholder 5">
            <a:extLst>
              <a:ext uri="{FF2B5EF4-FFF2-40B4-BE49-F238E27FC236}">
                <a16:creationId xmlns:a16="http://schemas.microsoft.com/office/drawing/2014/main" id="{618C5722-DC55-AB82-48C2-B7C39A311BE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A058D0C-FF65-D1F1-3089-0DDAEA290FF7}"/>
              </a:ext>
            </a:extLst>
          </p:cNvPr>
          <p:cNvSpPr>
            <a:spLocks noGrp="1"/>
          </p:cNvSpPr>
          <p:nvPr>
            <p:ph type="sldNum" sz="quarter" idx="12"/>
          </p:nvPr>
        </p:nvSpPr>
        <p:spPr/>
        <p:txBody>
          <a:bodyPr/>
          <a:lstStyle/>
          <a:p>
            <a:fld id="{8B43550D-BCC8-492F-997C-E239D1B9497C}" type="slidenum">
              <a:rPr lang="en-US" smtClean="0"/>
              <a:t>‹#›</a:t>
            </a:fld>
            <a:endParaRPr lang="en-US" dirty="0"/>
          </a:p>
        </p:txBody>
      </p:sp>
    </p:spTree>
    <p:extLst>
      <p:ext uri="{BB962C8B-B14F-4D97-AF65-F5344CB8AC3E}">
        <p14:creationId xmlns:p14="http://schemas.microsoft.com/office/powerpoint/2010/main" val="3431787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D2891-1FB0-BF72-D43E-FB852B35CF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C3DD33-4468-4A18-5C37-E0BB7A4EC2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FA18C1-B62B-0682-2F9C-B2AE8BC3E2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FB7AAB-0BB3-896D-F99C-9F80C60CF6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F13DC5-674A-CD8F-74DE-B3D29C2FD5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BEB176-FE75-8435-219F-4E15F16CD287}"/>
              </a:ext>
            </a:extLst>
          </p:cNvPr>
          <p:cNvSpPr>
            <a:spLocks noGrp="1"/>
          </p:cNvSpPr>
          <p:nvPr>
            <p:ph type="dt" sz="half" idx="10"/>
          </p:nvPr>
        </p:nvSpPr>
        <p:spPr/>
        <p:txBody>
          <a:bodyPr/>
          <a:lstStyle/>
          <a:p>
            <a:fld id="{07FF76F9-E798-46D1-A11D-9B7764CA0510}" type="datetimeFigureOut">
              <a:rPr lang="en-US" smtClean="0"/>
              <a:t>9/2/2025</a:t>
            </a:fld>
            <a:endParaRPr lang="en-US" dirty="0"/>
          </a:p>
        </p:txBody>
      </p:sp>
      <p:sp>
        <p:nvSpPr>
          <p:cNvPr id="8" name="Footer Placeholder 7">
            <a:extLst>
              <a:ext uri="{FF2B5EF4-FFF2-40B4-BE49-F238E27FC236}">
                <a16:creationId xmlns:a16="http://schemas.microsoft.com/office/drawing/2014/main" id="{7E1DCA10-753E-5432-8311-4638CB1B43A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D0B63FB-94A2-905B-A062-D345DFAD59C2}"/>
              </a:ext>
            </a:extLst>
          </p:cNvPr>
          <p:cNvSpPr>
            <a:spLocks noGrp="1"/>
          </p:cNvSpPr>
          <p:nvPr>
            <p:ph type="sldNum" sz="quarter" idx="12"/>
          </p:nvPr>
        </p:nvSpPr>
        <p:spPr/>
        <p:txBody>
          <a:bodyPr/>
          <a:lstStyle/>
          <a:p>
            <a:fld id="{8B43550D-BCC8-492F-997C-E239D1B9497C}" type="slidenum">
              <a:rPr lang="en-US" smtClean="0"/>
              <a:t>‹#›</a:t>
            </a:fld>
            <a:endParaRPr lang="en-US" dirty="0"/>
          </a:p>
        </p:txBody>
      </p:sp>
    </p:spTree>
    <p:extLst>
      <p:ext uri="{BB962C8B-B14F-4D97-AF65-F5344CB8AC3E}">
        <p14:creationId xmlns:p14="http://schemas.microsoft.com/office/powerpoint/2010/main" val="13597377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2029C-40CB-CD47-18B2-6B8A085C63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7481D6-C517-1551-7C85-9B859CC0A283}"/>
              </a:ext>
            </a:extLst>
          </p:cNvPr>
          <p:cNvSpPr>
            <a:spLocks noGrp="1"/>
          </p:cNvSpPr>
          <p:nvPr>
            <p:ph type="dt" sz="half" idx="10"/>
          </p:nvPr>
        </p:nvSpPr>
        <p:spPr/>
        <p:txBody>
          <a:bodyPr/>
          <a:lstStyle/>
          <a:p>
            <a:fld id="{07FF76F9-E798-46D1-A11D-9B7764CA0510}" type="datetimeFigureOut">
              <a:rPr lang="en-US" smtClean="0"/>
              <a:t>9/2/2025</a:t>
            </a:fld>
            <a:endParaRPr lang="en-US" dirty="0"/>
          </a:p>
        </p:txBody>
      </p:sp>
      <p:sp>
        <p:nvSpPr>
          <p:cNvPr id="4" name="Footer Placeholder 3">
            <a:extLst>
              <a:ext uri="{FF2B5EF4-FFF2-40B4-BE49-F238E27FC236}">
                <a16:creationId xmlns:a16="http://schemas.microsoft.com/office/drawing/2014/main" id="{05B0CE33-3A62-D157-151E-EE9580CB83B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BE5CEF6-113B-2CB6-E7B4-4915F51FD523}"/>
              </a:ext>
            </a:extLst>
          </p:cNvPr>
          <p:cNvSpPr>
            <a:spLocks noGrp="1"/>
          </p:cNvSpPr>
          <p:nvPr>
            <p:ph type="sldNum" sz="quarter" idx="12"/>
          </p:nvPr>
        </p:nvSpPr>
        <p:spPr/>
        <p:txBody>
          <a:bodyPr/>
          <a:lstStyle/>
          <a:p>
            <a:fld id="{8B43550D-BCC8-492F-997C-E239D1B9497C}" type="slidenum">
              <a:rPr lang="en-US" smtClean="0"/>
              <a:t>‹#›</a:t>
            </a:fld>
            <a:endParaRPr lang="en-US" dirty="0"/>
          </a:p>
        </p:txBody>
      </p:sp>
    </p:spTree>
    <p:extLst>
      <p:ext uri="{BB962C8B-B14F-4D97-AF65-F5344CB8AC3E}">
        <p14:creationId xmlns:p14="http://schemas.microsoft.com/office/powerpoint/2010/main" val="2601857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7D9D15-8C57-5674-F742-5E8A4BBE8D93}"/>
              </a:ext>
            </a:extLst>
          </p:cNvPr>
          <p:cNvSpPr>
            <a:spLocks noGrp="1"/>
          </p:cNvSpPr>
          <p:nvPr>
            <p:ph type="dt" sz="half" idx="10"/>
          </p:nvPr>
        </p:nvSpPr>
        <p:spPr/>
        <p:txBody>
          <a:bodyPr/>
          <a:lstStyle/>
          <a:p>
            <a:fld id="{07FF76F9-E798-46D1-A11D-9B7764CA0510}" type="datetimeFigureOut">
              <a:rPr lang="en-US" smtClean="0"/>
              <a:t>9/2/2025</a:t>
            </a:fld>
            <a:endParaRPr lang="en-US" dirty="0"/>
          </a:p>
        </p:txBody>
      </p:sp>
      <p:sp>
        <p:nvSpPr>
          <p:cNvPr id="3" name="Footer Placeholder 2">
            <a:extLst>
              <a:ext uri="{FF2B5EF4-FFF2-40B4-BE49-F238E27FC236}">
                <a16:creationId xmlns:a16="http://schemas.microsoft.com/office/drawing/2014/main" id="{FF28AD3F-917B-036E-0B96-33175677172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A42E1DE-74D5-3106-3CD8-3816E7E2A410}"/>
              </a:ext>
            </a:extLst>
          </p:cNvPr>
          <p:cNvSpPr>
            <a:spLocks noGrp="1"/>
          </p:cNvSpPr>
          <p:nvPr>
            <p:ph type="sldNum" sz="quarter" idx="12"/>
          </p:nvPr>
        </p:nvSpPr>
        <p:spPr/>
        <p:txBody>
          <a:bodyPr/>
          <a:lstStyle/>
          <a:p>
            <a:fld id="{8B43550D-BCC8-492F-997C-E239D1B9497C}" type="slidenum">
              <a:rPr lang="en-US" smtClean="0"/>
              <a:t>‹#›</a:t>
            </a:fld>
            <a:endParaRPr lang="en-US" dirty="0"/>
          </a:p>
        </p:txBody>
      </p:sp>
    </p:spTree>
    <p:extLst>
      <p:ext uri="{BB962C8B-B14F-4D97-AF65-F5344CB8AC3E}">
        <p14:creationId xmlns:p14="http://schemas.microsoft.com/office/powerpoint/2010/main" val="33455235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3189F-BC10-8979-1316-37CE5CA5D8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0601EE-A75A-4C32-17FC-94FFE99931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F51161-F327-230D-5592-A1B473E996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223386-F3F5-A845-9723-9F1DBF29CF52}"/>
              </a:ext>
            </a:extLst>
          </p:cNvPr>
          <p:cNvSpPr>
            <a:spLocks noGrp="1"/>
          </p:cNvSpPr>
          <p:nvPr>
            <p:ph type="dt" sz="half" idx="10"/>
          </p:nvPr>
        </p:nvSpPr>
        <p:spPr/>
        <p:txBody>
          <a:bodyPr/>
          <a:lstStyle/>
          <a:p>
            <a:fld id="{07FF76F9-E798-46D1-A11D-9B7764CA0510}" type="datetimeFigureOut">
              <a:rPr lang="en-US" smtClean="0"/>
              <a:t>9/2/2025</a:t>
            </a:fld>
            <a:endParaRPr lang="en-US" dirty="0"/>
          </a:p>
        </p:txBody>
      </p:sp>
      <p:sp>
        <p:nvSpPr>
          <p:cNvPr id="6" name="Footer Placeholder 5">
            <a:extLst>
              <a:ext uri="{FF2B5EF4-FFF2-40B4-BE49-F238E27FC236}">
                <a16:creationId xmlns:a16="http://schemas.microsoft.com/office/drawing/2014/main" id="{979F4A43-C263-1AF9-9BB5-A79C2A7E0C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547F0D9-763A-06C9-735E-CB7651CA71C1}"/>
              </a:ext>
            </a:extLst>
          </p:cNvPr>
          <p:cNvSpPr>
            <a:spLocks noGrp="1"/>
          </p:cNvSpPr>
          <p:nvPr>
            <p:ph type="sldNum" sz="quarter" idx="12"/>
          </p:nvPr>
        </p:nvSpPr>
        <p:spPr/>
        <p:txBody>
          <a:bodyPr/>
          <a:lstStyle/>
          <a:p>
            <a:fld id="{8B43550D-BCC8-492F-997C-E239D1B9497C}" type="slidenum">
              <a:rPr lang="en-US" smtClean="0"/>
              <a:t>‹#›</a:t>
            </a:fld>
            <a:endParaRPr lang="en-US" dirty="0"/>
          </a:p>
        </p:txBody>
      </p:sp>
    </p:spTree>
    <p:extLst>
      <p:ext uri="{BB962C8B-B14F-4D97-AF65-F5344CB8AC3E}">
        <p14:creationId xmlns:p14="http://schemas.microsoft.com/office/powerpoint/2010/main" val="1000574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4667B-DA43-8346-25C2-2E19311DB0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AABBF7-EF9D-FD5A-1148-7985FE72F7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102876-66BA-39C9-3F86-824DAB8AB90C}"/>
              </a:ext>
            </a:extLst>
          </p:cNvPr>
          <p:cNvSpPr>
            <a:spLocks noGrp="1"/>
          </p:cNvSpPr>
          <p:nvPr>
            <p:ph type="dt" sz="half" idx="10"/>
          </p:nvPr>
        </p:nvSpPr>
        <p:spPr/>
        <p:txBody>
          <a:bodyPr/>
          <a:lstStyle/>
          <a:p>
            <a:fld id="{30F6BA39-CF8D-4CDD-B5C9-D48372230EDD}" type="datetimeFigureOut">
              <a:rPr lang="en-US" smtClean="0"/>
              <a:t>9/2/2025</a:t>
            </a:fld>
            <a:endParaRPr lang="en-US" dirty="0"/>
          </a:p>
        </p:txBody>
      </p:sp>
      <p:sp>
        <p:nvSpPr>
          <p:cNvPr id="5" name="Footer Placeholder 4">
            <a:extLst>
              <a:ext uri="{FF2B5EF4-FFF2-40B4-BE49-F238E27FC236}">
                <a16:creationId xmlns:a16="http://schemas.microsoft.com/office/drawing/2014/main" id="{58BDC814-AE94-7219-0C66-C0D6568B2F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CC4FAA1-90B8-0945-0EDD-5D0F1A776F82}"/>
              </a:ext>
            </a:extLst>
          </p:cNvPr>
          <p:cNvSpPr>
            <a:spLocks noGrp="1"/>
          </p:cNvSpPr>
          <p:nvPr>
            <p:ph type="sldNum" sz="quarter" idx="12"/>
          </p:nvPr>
        </p:nvSpPr>
        <p:spPr/>
        <p:txBody>
          <a:bodyPr/>
          <a:lstStyle/>
          <a:p>
            <a:fld id="{8C0CD864-B143-4EFB-8D00-B37689E41D8F}" type="slidenum">
              <a:rPr lang="en-US" smtClean="0"/>
              <a:t>‹#›</a:t>
            </a:fld>
            <a:endParaRPr lang="en-US" dirty="0"/>
          </a:p>
        </p:txBody>
      </p:sp>
    </p:spTree>
    <p:extLst>
      <p:ext uri="{BB962C8B-B14F-4D97-AF65-F5344CB8AC3E}">
        <p14:creationId xmlns:p14="http://schemas.microsoft.com/office/powerpoint/2010/main" val="10249682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0F523-F58A-1BCD-6A66-8DC7B3B4AB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CF432B-5CBD-50FC-BEF9-09274F5897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1ABE52D-EF97-53D2-4A65-AD232C794F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D87F-C2AA-7253-A262-0E2AF86F215F}"/>
              </a:ext>
            </a:extLst>
          </p:cNvPr>
          <p:cNvSpPr>
            <a:spLocks noGrp="1"/>
          </p:cNvSpPr>
          <p:nvPr>
            <p:ph type="dt" sz="half" idx="10"/>
          </p:nvPr>
        </p:nvSpPr>
        <p:spPr/>
        <p:txBody>
          <a:bodyPr/>
          <a:lstStyle/>
          <a:p>
            <a:fld id="{07FF76F9-E798-46D1-A11D-9B7764CA0510}" type="datetimeFigureOut">
              <a:rPr lang="en-US" smtClean="0"/>
              <a:t>9/2/2025</a:t>
            </a:fld>
            <a:endParaRPr lang="en-US" dirty="0"/>
          </a:p>
        </p:txBody>
      </p:sp>
      <p:sp>
        <p:nvSpPr>
          <p:cNvPr id="6" name="Footer Placeholder 5">
            <a:extLst>
              <a:ext uri="{FF2B5EF4-FFF2-40B4-BE49-F238E27FC236}">
                <a16:creationId xmlns:a16="http://schemas.microsoft.com/office/drawing/2014/main" id="{4DFB1E49-BE38-B18D-35BC-3D52893093F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061E63-8463-6432-CC79-E814A51DC658}"/>
              </a:ext>
            </a:extLst>
          </p:cNvPr>
          <p:cNvSpPr>
            <a:spLocks noGrp="1"/>
          </p:cNvSpPr>
          <p:nvPr>
            <p:ph type="sldNum" sz="quarter" idx="12"/>
          </p:nvPr>
        </p:nvSpPr>
        <p:spPr/>
        <p:txBody>
          <a:bodyPr/>
          <a:lstStyle/>
          <a:p>
            <a:fld id="{8B43550D-BCC8-492F-997C-E239D1B9497C}" type="slidenum">
              <a:rPr lang="en-US" smtClean="0"/>
              <a:t>‹#›</a:t>
            </a:fld>
            <a:endParaRPr lang="en-US" dirty="0"/>
          </a:p>
        </p:txBody>
      </p:sp>
    </p:spTree>
    <p:extLst>
      <p:ext uri="{BB962C8B-B14F-4D97-AF65-F5344CB8AC3E}">
        <p14:creationId xmlns:p14="http://schemas.microsoft.com/office/powerpoint/2010/main" val="40143020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34E44-A2A5-A5A1-6CD1-3BEA4ED52F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4E1827-9608-5E8F-C2A9-612DB0D33F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C80227-272D-789A-89C2-275EAC03545D}"/>
              </a:ext>
            </a:extLst>
          </p:cNvPr>
          <p:cNvSpPr>
            <a:spLocks noGrp="1"/>
          </p:cNvSpPr>
          <p:nvPr>
            <p:ph type="dt" sz="half" idx="10"/>
          </p:nvPr>
        </p:nvSpPr>
        <p:spPr/>
        <p:txBody>
          <a:bodyPr/>
          <a:lstStyle/>
          <a:p>
            <a:fld id="{07FF76F9-E798-46D1-A11D-9B7764CA0510}" type="datetimeFigureOut">
              <a:rPr lang="en-US" smtClean="0"/>
              <a:t>9/2/2025</a:t>
            </a:fld>
            <a:endParaRPr lang="en-US" dirty="0"/>
          </a:p>
        </p:txBody>
      </p:sp>
      <p:sp>
        <p:nvSpPr>
          <p:cNvPr id="5" name="Footer Placeholder 4">
            <a:extLst>
              <a:ext uri="{FF2B5EF4-FFF2-40B4-BE49-F238E27FC236}">
                <a16:creationId xmlns:a16="http://schemas.microsoft.com/office/drawing/2014/main" id="{E8E0E155-9C2E-18C0-5DA4-DFB9E669C14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ABCF6D-B6E0-786D-8255-260D5DFCF08A}"/>
              </a:ext>
            </a:extLst>
          </p:cNvPr>
          <p:cNvSpPr>
            <a:spLocks noGrp="1"/>
          </p:cNvSpPr>
          <p:nvPr>
            <p:ph type="sldNum" sz="quarter" idx="12"/>
          </p:nvPr>
        </p:nvSpPr>
        <p:spPr/>
        <p:txBody>
          <a:bodyPr/>
          <a:lstStyle/>
          <a:p>
            <a:fld id="{8B43550D-BCC8-492F-997C-E239D1B9497C}" type="slidenum">
              <a:rPr lang="en-US" smtClean="0"/>
              <a:t>‹#›</a:t>
            </a:fld>
            <a:endParaRPr lang="en-US" dirty="0"/>
          </a:p>
        </p:txBody>
      </p:sp>
    </p:spTree>
    <p:extLst>
      <p:ext uri="{BB962C8B-B14F-4D97-AF65-F5344CB8AC3E}">
        <p14:creationId xmlns:p14="http://schemas.microsoft.com/office/powerpoint/2010/main" val="262100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87023B-820B-8A40-AF66-FDD5511FC4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F6DC3F-B499-75CD-07A3-B0178B19A6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D30849-FB37-265B-F06C-35B10FB9F219}"/>
              </a:ext>
            </a:extLst>
          </p:cNvPr>
          <p:cNvSpPr>
            <a:spLocks noGrp="1"/>
          </p:cNvSpPr>
          <p:nvPr>
            <p:ph type="dt" sz="half" idx="10"/>
          </p:nvPr>
        </p:nvSpPr>
        <p:spPr/>
        <p:txBody>
          <a:bodyPr/>
          <a:lstStyle/>
          <a:p>
            <a:fld id="{07FF76F9-E798-46D1-A11D-9B7764CA0510}" type="datetimeFigureOut">
              <a:rPr lang="en-US" smtClean="0"/>
              <a:t>9/2/2025</a:t>
            </a:fld>
            <a:endParaRPr lang="en-US" dirty="0"/>
          </a:p>
        </p:txBody>
      </p:sp>
      <p:sp>
        <p:nvSpPr>
          <p:cNvPr id="5" name="Footer Placeholder 4">
            <a:extLst>
              <a:ext uri="{FF2B5EF4-FFF2-40B4-BE49-F238E27FC236}">
                <a16:creationId xmlns:a16="http://schemas.microsoft.com/office/drawing/2014/main" id="{F59FABBE-4B28-7A18-8968-096076B6DE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2A0CAB-2839-07FB-D634-1893DCAEBDF2}"/>
              </a:ext>
            </a:extLst>
          </p:cNvPr>
          <p:cNvSpPr>
            <a:spLocks noGrp="1"/>
          </p:cNvSpPr>
          <p:nvPr>
            <p:ph type="sldNum" sz="quarter" idx="12"/>
          </p:nvPr>
        </p:nvSpPr>
        <p:spPr/>
        <p:txBody>
          <a:bodyPr/>
          <a:lstStyle/>
          <a:p>
            <a:fld id="{8B43550D-BCC8-492F-997C-E239D1B9497C}" type="slidenum">
              <a:rPr lang="en-US" smtClean="0"/>
              <a:t>‹#›</a:t>
            </a:fld>
            <a:endParaRPr lang="en-US" dirty="0"/>
          </a:p>
        </p:txBody>
      </p:sp>
    </p:spTree>
    <p:extLst>
      <p:ext uri="{BB962C8B-B14F-4D97-AF65-F5344CB8AC3E}">
        <p14:creationId xmlns:p14="http://schemas.microsoft.com/office/powerpoint/2010/main" val="39084450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870DF95-BC59-45D7-84A9-22F2DD61FF0F}" type="datetimeFigureOut">
              <a:rPr lang="en-US" smtClean="0"/>
              <a:t>9/2/2025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DB5EC2-6DF9-4839-B957-F6896DBFF83D}" type="slidenum">
              <a:rPr lang="en-US" smtClean="0"/>
              <a:t>‹#›</a:t>
            </a:fld>
            <a:endParaRPr lang="en-US" dirty="0"/>
          </a:p>
        </p:txBody>
      </p:sp>
    </p:spTree>
    <p:extLst>
      <p:ext uri="{BB962C8B-B14F-4D97-AF65-F5344CB8AC3E}">
        <p14:creationId xmlns:p14="http://schemas.microsoft.com/office/powerpoint/2010/main" val="40976808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70DF95-BC59-45D7-84A9-22F2DD61FF0F}" type="datetimeFigureOut">
              <a:rPr lang="en-US" smtClean="0"/>
              <a:t>9/2/2025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DB5EC2-6DF9-4839-B957-F6896DBFF83D}" type="slidenum">
              <a:rPr lang="en-US" smtClean="0"/>
              <a:t>‹#›</a:t>
            </a:fld>
            <a:endParaRPr lang="en-US" dirty="0"/>
          </a:p>
        </p:txBody>
      </p:sp>
    </p:spTree>
    <p:extLst>
      <p:ext uri="{BB962C8B-B14F-4D97-AF65-F5344CB8AC3E}">
        <p14:creationId xmlns:p14="http://schemas.microsoft.com/office/powerpoint/2010/main" val="21667217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70DF95-BC59-45D7-84A9-22F2DD61FF0F}" type="datetimeFigureOut">
              <a:rPr lang="en-US" smtClean="0"/>
              <a:t>9/2/2025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DB5EC2-6DF9-4839-B957-F6896DBFF83D}" type="slidenum">
              <a:rPr lang="en-US" smtClean="0"/>
              <a:t>‹#›</a:t>
            </a:fld>
            <a:endParaRPr lang="en-US" dirty="0"/>
          </a:p>
        </p:txBody>
      </p:sp>
    </p:spTree>
    <p:extLst>
      <p:ext uri="{BB962C8B-B14F-4D97-AF65-F5344CB8AC3E}">
        <p14:creationId xmlns:p14="http://schemas.microsoft.com/office/powerpoint/2010/main" val="355037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70DF95-BC59-45D7-84A9-22F2DD61FF0F}" type="datetimeFigureOut">
              <a:rPr lang="en-US" smtClean="0"/>
              <a:t>9/2/2025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DB5EC2-6DF9-4839-B957-F6896DBFF83D}" type="slidenum">
              <a:rPr lang="en-US" smtClean="0"/>
              <a:t>‹#›</a:t>
            </a:fld>
            <a:endParaRPr lang="en-US" dirty="0"/>
          </a:p>
        </p:txBody>
      </p:sp>
    </p:spTree>
    <p:extLst>
      <p:ext uri="{BB962C8B-B14F-4D97-AF65-F5344CB8AC3E}">
        <p14:creationId xmlns:p14="http://schemas.microsoft.com/office/powerpoint/2010/main" val="3387556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70DF95-BC59-45D7-84A9-22F2DD61FF0F}" type="datetimeFigureOut">
              <a:rPr lang="en-US" smtClean="0"/>
              <a:t>9/2/2025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FDB5EC2-6DF9-4839-B957-F6896DBFF83D}" type="slidenum">
              <a:rPr lang="en-US" smtClean="0"/>
              <a:t>‹#›</a:t>
            </a:fld>
            <a:endParaRPr lang="en-US" dirty="0"/>
          </a:p>
        </p:txBody>
      </p:sp>
    </p:spTree>
    <p:extLst>
      <p:ext uri="{BB962C8B-B14F-4D97-AF65-F5344CB8AC3E}">
        <p14:creationId xmlns:p14="http://schemas.microsoft.com/office/powerpoint/2010/main" val="10337624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70DF95-BC59-45D7-84A9-22F2DD61FF0F}" type="datetimeFigureOut">
              <a:rPr lang="en-US" smtClean="0"/>
              <a:t>9/2/2025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FDB5EC2-6DF9-4839-B957-F6896DBFF83D}" type="slidenum">
              <a:rPr lang="en-US" smtClean="0"/>
              <a:t>‹#›</a:t>
            </a:fld>
            <a:endParaRPr lang="en-US" dirty="0"/>
          </a:p>
        </p:txBody>
      </p:sp>
    </p:spTree>
    <p:extLst>
      <p:ext uri="{BB962C8B-B14F-4D97-AF65-F5344CB8AC3E}">
        <p14:creationId xmlns:p14="http://schemas.microsoft.com/office/powerpoint/2010/main" val="13809948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70DF95-BC59-45D7-84A9-22F2DD61FF0F}" type="datetimeFigureOut">
              <a:rPr lang="en-US" smtClean="0"/>
              <a:t>9/2/2025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FDB5EC2-6DF9-4839-B957-F6896DBFF83D}" type="slidenum">
              <a:rPr lang="en-US" smtClean="0"/>
              <a:t>‹#›</a:t>
            </a:fld>
            <a:endParaRPr lang="en-US" dirty="0"/>
          </a:p>
        </p:txBody>
      </p:sp>
    </p:spTree>
    <p:extLst>
      <p:ext uri="{BB962C8B-B14F-4D97-AF65-F5344CB8AC3E}">
        <p14:creationId xmlns:p14="http://schemas.microsoft.com/office/powerpoint/2010/main" val="3480333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14076-3A06-1EF6-9993-1EB148EA4F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CA26B3-FDF3-398C-12B0-53DD84D08F2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FCB5E9-CB9A-9D1D-CB07-34BC6E320381}"/>
              </a:ext>
            </a:extLst>
          </p:cNvPr>
          <p:cNvSpPr>
            <a:spLocks noGrp="1"/>
          </p:cNvSpPr>
          <p:nvPr>
            <p:ph type="dt" sz="half" idx="10"/>
          </p:nvPr>
        </p:nvSpPr>
        <p:spPr/>
        <p:txBody>
          <a:bodyPr/>
          <a:lstStyle/>
          <a:p>
            <a:fld id="{30F6BA39-CF8D-4CDD-B5C9-D48372230EDD}" type="datetimeFigureOut">
              <a:rPr lang="en-US" smtClean="0"/>
              <a:t>9/2/2025</a:t>
            </a:fld>
            <a:endParaRPr lang="en-US" dirty="0"/>
          </a:p>
        </p:txBody>
      </p:sp>
      <p:sp>
        <p:nvSpPr>
          <p:cNvPr id="5" name="Footer Placeholder 4">
            <a:extLst>
              <a:ext uri="{FF2B5EF4-FFF2-40B4-BE49-F238E27FC236}">
                <a16:creationId xmlns:a16="http://schemas.microsoft.com/office/drawing/2014/main" id="{73DD20F9-BB0F-F72C-18D5-745C0DEA98F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679DB0D-7053-9843-EEDB-3B90F57BC8BA}"/>
              </a:ext>
            </a:extLst>
          </p:cNvPr>
          <p:cNvSpPr>
            <a:spLocks noGrp="1"/>
          </p:cNvSpPr>
          <p:nvPr>
            <p:ph type="sldNum" sz="quarter" idx="12"/>
          </p:nvPr>
        </p:nvSpPr>
        <p:spPr/>
        <p:txBody>
          <a:bodyPr/>
          <a:lstStyle/>
          <a:p>
            <a:fld id="{8C0CD864-B143-4EFB-8D00-B37689E41D8F}" type="slidenum">
              <a:rPr lang="en-US" smtClean="0"/>
              <a:t>‹#›</a:t>
            </a:fld>
            <a:endParaRPr lang="en-US" dirty="0"/>
          </a:p>
        </p:txBody>
      </p:sp>
    </p:spTree>
    <p:extLst>
      <p:ext uri="{BB962C8B-B14F-4D97-AF65-F5344CB8AC3E}">
        <p14:creationId xmlns:p14="http://schemas.microsoft.com/office/powerpoint/2010/main" val="11407778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70DF95-BC59-45D7-84A9-22F2DD61FF0F}" type="datetimeFigureOut">
              <a:rPr lang="en-US" smtClean="0"/>
              <a:t>9/2/2025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DB5EC2-6DF9-4839-B957-F6896DBFF83D}" type="slidenum">
              <a:rPr lang="en-US" smtClean="0"/>
              <a:t>‹#›</a:t>
            </a:fld>
            <a:endParaRPr lang="en-US" dirty="0"/>
          </a:p>
        </p:txBody>
      </p:sp>
    </p:spTree>
    <p:extLst>
      <p:ext uri="{BB962C8B-B14F-4D97-AF65-F5344CB8AC3E}">
        <p14:creationId xmlns:p14="http://schemas.microsoft.com/office/powerpoint/2010/main" val="6709721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70DF95-BC59-45D7-84A9-22F2DD61FF0F}" type="datetimeFigureOut">
              <a:rPr lang="en-US" smtClean="0"/>
              <a:t>9/2/2025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DB5EC2-6DF9-4839-B957-F6896DBFF83D}" type="slidenum">
              <a:rPr lang="en-US" smtClean="0"/>
              <a:t>‹#›</a:t>
            </a:fld>
            <a:endParaRPr lang="en-US" dirty="0"/>
          </a:p>
        </p:txBody>
      </p:sp>
    </p:spTree>
    <p:extLst>
      <p:ext uri="{BB962C8B-B14F-4D97-AF65-F5344CB8AC3E}">
        <p14:creationId xmlns:p14="http://schemas.microsoft.com/office/powerpoint/2010/main" val="25675026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70DF95-BC59-45D7-84A9-22F2DD61FF0F}" type="datetimeFigureOut">
              <a:rPr lang="en-US" smtClean="0"/>
              <a:t>9/2/2025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DB5EC2-6DF9-4839-B957-F6896DBFF83D}" type="slidenum">
              <a:rPr lang="en-US" smtClean="0"/>
              <a:t>‹#›</a:t>
            </a:fld>
            <a:endParaRPr lang="en-US" dirty="0"/>
          </a:p>
        </p:txBody>
      </p:sp>
    </p:spTree>
    <p:extLst>
      <p:ext uri="{BB962C8B-B14F-4D97-AF65-F5344CB8AC3E}">
        <p14:creationId xmlns:p14="http://schemas.microsoft.com/office/powerpoint/2010/main" val="8624072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70DF95-BC59-45D7-84A9-22F2DD61FF0F}" type="datetimeFigureOut">
              <a:rPr lang="en-US" smtClean="0"/>
              <a:t>9/2/2025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DB5EC2-6DF9-4839-B957-F6896DBFF83D}" type="slidenum">
              <a:rPr lang="en-US" smtClean="0"/>
              <a:t>‹#›</a:t>
            </a:fld>
            <a:endParaRPr lang="en-US" dirty="0"/>
          </a:p>
        </p:txBody>
      </p:sp>
    </p:spTree>
    <p:extLst>
      <p:ext uri="{BB962C8B-B14F-4D97-AF65-F5344CB8AC3E}">
        <p14:creationId xmlns:p14="http://schemas.microsoft.com/office/powerpoint/2010/main" val="7256629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87E5A-CCF8-407A-87E6-E56951FCA4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0ADDEA-CD32-4EFC-AEE4-5BCC97F841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670EE2-1225-48CA-9115-7F082DE304A6}"/>
              </a:ext>
            </a:extLst>
          </p:cNvPr>
          <p:cNvSpPr>
            <a:spLocks noGrp="1"/>
          </p:cNvSpPr>
          <p:nvPr>
            <p:ph type="dt" sz="half" idx="10"/>
          </p:nvPr>
        </p:nvSpPr>
        <p:spPr/>
        <p:txBody>
          <a:bodyPr/>
          <a:lstStyle>
            <a:lvl1pPr>
              <a:defRPr/>
            </a:lvl1pPr>
          </a:lstStyle>
          <a:p>
            <a:endParaRPr lang="en-US" altLang="en-US" dirty="0"/>
          </a:p>
        </p:txBody>
      </p:sp>
      <p:sp>
        <p:nvSpPr>
          <p:cNvPr id="5" name="Footer Placeholder 4">
            <a:extLst>
              <a:ext uri="{FF2B5EF4-FFF2-40B4-BE49-F238E27FC236}">
                <a16:creationId xmlns:a16="http://schemas.microsoft.com/office/drawing/2014/main" id="{5857CA0E-D425-48D9-95D8-AB6E7E493B5A}"/>
              </a:ext>
            </a:extLst>
          </p:cNvPr>
          <p:cNvSpPr>
            <a:spLocks noGrp="1"/>
          </p:cNvSpPr>
          <p:nvPr>
            <p:ph type="ftr" sz="quarter" idx="11"/>
          </p:nvPr>
        </p:nvSpPr>
        <p:spPr/>
        <p:txBody>
          <a:bodyPr/>
          <a:lstStyle>
            <a:lvl1pPr>
              <a:defRPr/>
            </a:lvl1pPr>
          </a:lstStyle>
          <a:p>
            <a:endParaRPr lang="en-US" altLang="en-US" dirty="0"/>
          </a:p>
        </p:txBody>
      </p:sp>
      <p:sp>
        <p:nvSpPr>
          <p:cNvPr id="6" name="Slide Number Placeholder 5">
            <a:extLst>
              <a:ext uri="{FF2B5EF4-FFF2-40B4-BE49-F238E27FC236}">
                <a16:creationId xmlns:a16="http://schemas.microsoft.com/office/drawing/2014/main" id="{76D64006-266B-41ED-9A12-A510C89F343C}"/>
              </a:ext>
            </a:extLst>
          </p:cNvPr>
          <p:cNvSpPr>
            <a:spLocks noGrp="1"/>
          </p:cNvSpPr>
          <p:nvPr>
            <p:ph type="sldNum" sz="quarter" idx="12"/>
          </p:nvPr>
        </p:nvSpPr>
        <p:spPr/>
        <p:txBody>
          <a:bodyPr/>
          <a:lstStyle>
            <a:lvl1pPr>
              <a:defRPr/>
            </a:lvl1pPr>
          </a:lstStyle>
          <a:p>
            <a:fld id="{A8552DCD-0089-4797-AE79-8B788BB9D651}" type="slidenum">
              <a:rPr lang="en-US" altLang="en-US"/>
              <a:pPr/>
              <a:t>‹#›</a:t>
            </a:fld>
            <a:endParaRPr lang="en-US" altLang="en-US" dirty="0"/>
          </a:p>
        </p:txBody>
      </p:sp>
    </p:spTree>
    <p:extLst>
      <p:ext uri="{BB962C8B-B14F-4D97-AF65-F5344CB8AC3E}">
        <p14:creationId xmlns:p14="http://schemas.microsoft.com/office/powerpoint/2010/main" val="42568163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CEBB2-6282-4A0B-9C95-B492D80D9D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61E0FB-0B4D-494B-88CE-355E2DE75E9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79DDC1-7FAF-44D1-90E6-4C40EAD9FCB6}"/>
              </a:ext>
            </a:extLst>
          </p:cNvPr>
          <p:cNvSpPr>
            <a:spLocks noGrp="1"/>
          </p:cNvSpPr>
          <p:nvPr>
            <p:ph type="dt" sz="half" idx="10"/>
          </p:nvPr>
        </p:nvSpPr>
        <p:spPr/>
        <p:txBody>
          <a:bodyPr/>
          <a:lstStyle>
            <a:lvl1pPr>
              <a:defRPr/>
            </a:lvl1pPr>
          </a:lstStyle>
          <a:p>
            <a:endParaRPr lang="en-US" altLang="en-US" dirty="0"/>
          </a:p>
        </p:txBody>
      </p:sp>
      <p:sp>
        <p:nvSpPr>
          <p:cNvPr id="5" name="Footer Placeholder 4">
            <a:extLst>
              <a:ext uri="{FF2B5EF4-FFF2-40B4-BE49-F238E27FC236}">
                <a16:creationId xmlns:a16="http://schemas.microsoft.com/office/drawing/2014/main" id="{262720B0-9847-4FBE-B73E-E54EED605BF3}"/>
              </a:ext>
            </a:extLst>
          </p:cNvPr>
          <p:cNvSpPr>
            <a:spLocks noGrp="1"/>
          </p:cNvSpPr>
          <p:nvPr>
            <p:ph type="ftr" sz="quarter" idx="11"/>
          </p:nvPr>
        </p:nvSpPr>
        <p:spPr/>
        <p:txBody>
          <a:bodyPr/>
          <a:lstStyle>
            <a:lvl1pPr>
              <a:defRPr/>
            </a:lvl1pPr>
          </a:lstStyle>
          <a:p>
            <a:endParaRPr lang="en-US" altLang="en-US" dirty="0"/>
          </a:p>
        </p:txBody>
      </p:sp>
      <p:sp>
        <p:nvSpPr>
          <p:cNvPr id="6" name="Slide Number Placeholder 5">
            <a:extLst>
              <a:ext uri="{FF2B5EF4-FFF2-40B4-BE49-F238E27FC236}">
                <a16:creationId xmlns:a16="http://schemas.microsoft.com/office/drawing/2014/main" id="{F289FB05-B785-41C7-B3FD-CD0AD5A77AE5}"/>
              </a:ext>
            </a:extLst>
          </p:cNvPr>
          <p:cNvSpPr>
            <a:spLocks noGrp="1"/>
          </p:cNvSpPr>
          <p:nvPr>
            <p:ph type="sldNum" sz="quarter" idx="12"/>
          </p:nvPr>
        </p:nvSpPr>
        <p:spPr/>
        <p:txBody>
          <a:bodyPr/>
          <a:lstStyle>
            <a:lvl1pPr>
              <a:defRPr/>
            </a:lvl1pPr>
          </a:lstStyle>
          <a:p>
            <a:fld id="{D9CD0D50-FCF3-43C4-AC96-88FEAB90BB85}" type="slidenum">
              <a:rPr lang="en-US" altLang="en-US"/>
              <a:pPr/>
              <a:t>‹#›</a:t>
            </a:fld>
            <a:endParaRPr lang="en-US" altLang="en-US" dirty="0"/>
          </a:p>
        </p:txBody>
      </p:sp>
    </p:spTree>
    <p:extLst>
      <p:ext uri="{BB962C8B-B14F-4D97-AF65-F5344CB8AC3E}">
        <p14:creationId xmlns:p14="http://schemas.microsoft.com/office/powerpoint/2010/main" val="36956674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9ACC1-F318-4A07-B827-E2F504FC2B89}"/>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D17671-8579-4BF3-BF2B-114AB7451D2E}"/>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EA962796-C8E2-4F16-9F1D-BA61D58825A1}"/>
              </a:ext>
            </a:extLst>
          </p:cNvPr>
          <p:cNvSpPr>
            <a:spLocks noGrp="1"/>
          </p:cNvSpPr>
          <p:nvPr>
            <p:ph type="dt" sz="half" idx="10"/>
          </p:nvPr>
        </p:nvSpPr>
        <p:spPr/>
        <p:txBody>
          <a:bodyPr/>
          <a:lstStyle>
            <a:lvl1pPr>
              <a:defRPr/>
            </a:lvl1pPr>
          </a:lstStyle>
          <a:p>
            <a:endParaRPr lang="en-US" altLang="en-US" dirty="0"/>
          </a:p>
        </p:txBody>
      </p:sp>
      <p:sp>
        <p:nvSpPr>
          <p:cNvPr id="5" name="Footer Placeholder 4">
            <a:extLst>
              <a:ext uri="{FF2B5EF4-FFF2-40B4-BE49-F238E27FC236}">
                <a16:creationId xmlns:a16="http://schemas.microsoft.com/office/drawing/2014/main" id="{D4C1D7A2-0ACE-4B17-B6B8-5B2DE1BB194F}"/>
              </a:ext>
            </a:extLst>
          </p:cNvPr>
          <p:cNvSpPr>
            <a:spLocks noGrp="1"/>
          </p:cNvSpPr>
          <p:nvPr>
            <p:ph type="ftr" sz="quarter" idx="11"/>
          </p:nvPr>
        </p:nvSpPr>
        <p:spPr/>
        <p:txBody>
          <a:bodyPr/>
          <a:lstStyle>
            <a:lvl1pPr>
              <a:defRPr/>
            </a:lvl1pPr>
          </a:lstStyle>
          <a:p>
            <a:endParaRPr lang="en-US" altLang="en-US" dirty="0"/>
          </a:p>
        </p:txBody>
      </p:sp>
      <p:sp>
        <p:nvSpPr>
          <p:cNvPr id="6" name="Slide Number Placeholder 5">
            <a:extLst>
              <a:ext uri="{FF2B5EF4-FFF2-40B4-BE49-F238E27FC236}">
                <a16:creationId xmlns:a16="http://schemas.microsoft.com/office/drawing/2014/main" id="{0062AFE9-53AE-4325-ACA1-D91AF721722A}"/>
              </a:ext>
            </a:extLst>
          </p:cNvPr>
          <p:cNvSpPr>
            <a:spLocks noGrp="1"/>
          </p:cNvSpPr>
          <p:nvPr>
            <p:ph type="sldNum" sz="quarter" idx="12"/>
          </p:nvPr>
        </p:nvSpPr>
        <p:spPr/>
        <p:txBody>
          <a:bodyPr/>
          <a:lstStyle>
            <a:lvl1pPr>
              <a:defRPr/>
            </a:lvl1pPr>
          </a:lstStyle>
          <a:p>
            <a:fld id="{2EF3B21E-C341-4C64-BBF4-13CEE6D257D9}" type="slidenum">
              <a:rPr lang="en-US" altLang="en-US"/>
              <a:pPr/>
              <a:t>‹#›</a:t>
            </a:fld>
            <a:endParaRPr lang="en-US" altLang="en-US" dirty="0"/>
          </a:p>
        </p:txBody>
      </p:sp>
    </p:spTree>
    <p:extLst>
      <p:ext uri="{BB962C8B-B14F-4D97-AF65-F5344CB8AC3E}">
        <p14:creationId xmlns:p14="http://schemas.microsoft.com/office/powerpoint/2010/main" val="27548526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05680-4140-4E59-B130-74BE367801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6F8B06-0FE5-411C-83B8-9CD8839167BE}"/>
              </a:ext>
            </a:extLst>
          </p:cNvPr>
          <p:cNvSpPr>
            <a:spLocks noGrp="1"/>
          </p:cNvSpPr>
          <p:nvPr>
            <p:ph sz="half" idx="1"/>
          </p:nvPr>
        </p:nvSpPr>
        <p:spPr>
          <a:xfrm>
            <a:off x="9144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F7BF7A-2940-46EA-8322-4D00FFDB4631}"/>
              </a:ext>
            </a:extLst>
          </p:cNvPr>
          <p:cNvSpPr>
            <a:spLocks noGrp="1"/>
          </p:cNvSpPr>
          <p:nvPr>
            <p:ph sz="half" idx="2"/>
          </p:nvPr>
        </p:nvSpPr>
        <p:spPr>
          <a:xfrm>
            <a:off x="61976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7B0C11-CCAA-4A86-82A7-DBEE2A77956E}"/>
              </a:ext>
            </a:extLst>
          </p:cNvPr>
          <p:cNvSpPr>
            <a:spLocks noGrp="1"/>
          </p:cNvSpPr>
          <p:nvPr>
            <p:ph type="dt" sz="half" idx="10"/>
          </p:nvPr>
        </p:nvSpPr>
        <p:spPr/>
        <p:txBody>
          <a:bodyPr/>
          <a:lstStyle>
            <a:lvl1pPr>
              <a:defRPr/>
            </a:lvl1pPr>
          </a:lstStyle>
          <a:p>
            <a:endParaRPr lang="en-US" altLang="en-US" dirty="0"/>
          </a:p>
        </p:txBody>
      </p:sp>
      <p:sp>
        <p:nvSpPr>
          <p:cNvPr id="6" name="Footer Placeholder 5">
            <a:extLst>
              <a:ext uri="{FF2B5EF4-FFF2-40B4-BE49-F238E27FC236}">
                <a16:creationId xmlns:a16="http://schemas.microsoft.com/office/drawing/2014/main" id="{F35AE684-0C05-4B53-9CFE-EBA850FDB454}"/>
              </a:ext>
            </a:extLst>
          </p:cNvPr>
          <p:cNvSpPr>
            <a:spLocks noGrp="1"/>
          </p:cNvSpPr>
          <p:nvPr>
            <p:ph type="ftr" sz="quarter" idx="11"/>
          </p:nvPr>
        </p:nvSpPr>
        <p:spPr/>
        <p:txBody>
          <a:bodyPr/>
          <a:lstStyle>
            <a:lvl1pPr>
              <a:defRPr/>
            </a:lvl1pPr>
          </a:lstStyle>
          <a:p>
            <a:endParaRPr lang="en-US" altLang="en-US" dirty="0"/>
          </a:p>
        </p:txBody>
      </p:sp>
      <p:sp>
        <p:nvSpPr>
          <p:cNvPr id="7" name="Slide Number Placeholder 6">
            <a:extLst>
              <a:ext uri="{FF2B5EF4-FFF2-40B4-BE49-F238E27FC236}">
                <a16:creationId xmlns:a16="http://schemas.microsoft.com/office/drawing/2014/main" id="{AE6F3ABB-B70C-4D04-BA08-6BB869319E6C}"/>
              </a:ext>
            </a:extLst>
          </p:cNvPr>
          <p:cNvSpPr>
            <a:spLocks noGrp="1"/>
          </p:cNvSpPr>
          <p:nvPr>
            <p:ph type="sldNum" sz="quarter" idx="12"/>
          </p:nvPr>
        </p:nvSpPr>
        <p:spPr/>
        <p:txBody>
          <a:bodyPr/>
          <a:lstStyle>
            <a:lvl1pPr>
              <a:defRPr/>
            </a:lvl1pPr>
          </a:lstStyle>
          <a:p>
            <a:fld id="{C7AD3EDC-2BAE-4048-993C-124AFE2AD59B}" type="slidenum">
              <a:rPr lang="en-US" altLang="en-US"/>
              <a:pPr/>
              <a:t>‹#›</a:t>
            </a:fld>
            <a:endParaRPr lang="en-US" altLang="en-US" dirty="0"/>
          </a:p>
        </p:txBody>
      </p:sp>
    </p:spTree>
    <p:extLst>
      <p:ext uri="{BB962C8B-B14F-4D97-AF65-F5344CB8AC3E}">
        <p14:creationId xmlns:p14="http://schemas.microsoft.com/office/powerpoint/2010/main" val="37494124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6189B-5591-4B4E-836E-72F31E4011D5}"/>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A856E3-755A-46C3-88DC-E3143242C915}"/>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9810753-5823-4FCE-A1AD-22EDAEE36A29}"/>
              </a:ext>
            </a:extLst>
          </p:cNvPr>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D699A3-D1CF-490D-8162-1CDDFEEDC156}"/>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DC5621C-872D-4A3C-A122-0EB84226FAB8}"/>
              </a:ext>
            </a:extLst>
          </p:cNvPr>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CF8972-539A-4804-9728-163AA35BBDB9}"/>
              </a:ext>
            </a:extLst>
          </p:cNvPr>
          <p:cNvSpPr>
            <a:spLocks noGrp="1"/>
          </p:cNvSpPr>
          <p:nvPr>
            <p:ph type="dt" sz="half" idx="10"/>
          </p:nvPr>
        </p:nvSpPr>
        <p:spPr/>
        <p:txBody>
          <a:bodyPr/>
          <a:lstStyle>
            <a:lvl1pPr>
              <a:defRPr/>
            </a:lvl1pPr>
          </a:lstStyle>
          <a:p>
            <a:endParaRPr lang="en-US" altLang="en-US" dirty="0"/>
          </a:p>
        </p:txBody>
      </p:sp>
      <p:sp>
        <p:nvSpPr>
          <p:cNvPr id="8" name="Footer Placeholder 7">
            <a:extLst>
              <a:ext uri="{FF2B5EF4-FFF2-40B4-BE49-F238E27FC236}">
                <a16:creationId xmlns:a16="http://schemas.microsoft.com/office/drawing/2014/main" id="{BA8BFAD1-C478-4D8F-8FA8-0515BAF9690B}"/>
              </a:ext>
            </a:extLst>
          </p:cNvPr>
          <p:cNvSpPr>
            <a:spLocks noGrp="1"/>
          </p:cNvSpPr>
          <p:nvPr>
            <p:ph type="ftr" sz="quarter" idx="11"/>
          </p:nvPr>
        </p:nvSpPr>
        <p:spPr/>
        <p:txBody>
          <a:bodyPr/>
          <a:lstStyle>
            <a:lvl1pPr>
              <a:defRPr/>
            </a:lvl1pPr>
          </a:lstStyle>
          <a:p>
            <a:endParaRPr lang="en-US" altLang="en-US" dirty="0"/>
          </a:p>
        </p:txBody>
      </p:sp>
      <p:sp>
        <p:nvSpPr>
          <p:cNvPr id="9" name="Slide Number Placeholder 8">
            <a:extLst>
              <a:ext uri="{FF2B5EF4-FFF2-40B4-BE49-F238E27FC236}">
                <a16:creationId xmlns:a16="http://schemas.microsoft.com/office/drawing/2014/main" id="{FB9E1AC5-B930-4C89-B03D-33E36A88431E}"/>
              </a:ext>
            </a:extLst>
          </p:cNvPr>
          <p:cNvSpPr>
            <a:spLocks noGrp="1"/>
          </p:cNvSpPr>
          <p:nvPr>
            <p:ph type="sldNum" sz="quarter" idx="12"/>
          </p:nvPr>
        </p:nvSpPr>
        <p:spPr/>
        <p:txBody>
          <a:bodyPr/>
          <a:lstStyle>
            <a:lvl1pPr>
              <a:defRPr/>
            </a:lvl1pPr>
          </a:lstStyle>
          <a:p>
            <a:fld id="{D2309585-ABC3-4AD4-B09F-0141BDD13710}" type="slidenum">
              <a:rPr lang="en-US" altLang="en-US"/>
              <a:pPr/>
              <a:t>‹#›</a:t>
            </a:fld>
            <a:endParaRPr lang="en-US" altLang="en-US" dirty="0"/>
          </a:p>
        </p:txBody>
      </p:sp>
    </p:spTree>
    <p:extLst>
      <p:ext uri="{BB962C8B-B14F-4D97-AF65-F5344CB8AC3E}">
        <p14:creationId xmlns:p14="http://schemas.microsoft.com/office/powerpoint/2010/main" val="13276939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6CDAF-4624-4F98-8468-A6BA3B9900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53089A-95B0-4593-B18C-22C4060FBB00}"/>
              </a:ext>
            </a:extLst>
          </p:cNvPr>
          <p:cNvSpPr>
            <a:spLocks noGrp="1"/>
          </p:cNvSpPr>
          <p:nvPr>
            <p:ph type="dt" sz="half" idx="10"/>
          </p:nvPr>
        </p:nvSpPr>
        <p:spPr/>
        <p:txBody>
          <a:bodyPr/>
          <a:lstStyle>
            <a:lvl1pPr>
              <a:defRPr/>
            </a:lvl1pPr>
          </a:lstStyle>
          <a:p>
            <a:endParaRPr lang="en-US" altLang="en-US" dirty="0"/>
          </a:p>
        </p:txBody>
      </p:sp>
      <p:sp>
        <p:nvSpPr>
          <p:cNvPr id="4" name="Footer Placeholder 3">
            <a:extLst>
              <a:ext uri="{FF2B5EF4-FFF2-40B4-BE49-F238E27FC236}">
                <a16:creationId xmlns:a16="http://schemas.microsoft.com/office/drawing/2014/main" id="{072D28A8-704C-4389-A81F-B8F70CBD72DC}"/>
              </a:ext>
            </a:extLst>
          </p:cNvPr>
          <p:cNvSpPr>
            <a:spLocks noGrp="1"/>
          </p:cNvSpPr>
          <p:nvPr>
            <p:ph type="ftr" sz="quarter" idx="11"/>
          </p:nvPr>
        </p:nvSpPr>
        <p:spPr/>
        <p:txBody>
          <a:bodyPr/>
          <a:lstStyle>
            <a:lvl1pPr>
              <a:defRPr/>
            </a:lvl1pPr>
          </a:lstStyle>
          <a:p>
            <a:endParaRPr lang="en-US" altLang="en-US" dirty="0"/>
          </a:p>
        </p:txBody>
      </p:sp>
      <p:sp>
        <p:nvSpPr>
          <p:cNvPr id="5" name="Slide Number Placeholder 4">
            <a:extLst>
              <a:ext uri="{FF2B5EF4-FFF2-40B4-BE49-F238E27FC236}">
                <a16:creationId xmlns:a16="http://schemas.microsoft.com/office/drawing/2014/main" id="{7DD99042-5CAC-423E-85A3-872903DDEF69}"/>
              </a:ext>
            </a:extLst>
          </p:cNvPr>
          <p:cNvSpPr>
            <a:spLocks noGrp="1"/>
          </p:cNvSpPr>
          <p:nvPr>
            <p:ph type="sldNum" sz="quarter" idx="12"/>
          </p:nvPr>
        </p:nvSpPr>
        <p:spPr/>
        <p:txBody>
          <a:bodyPr/>
          <a:lstStyle>
            <a:lvl1pPr>
              <a:defRPr/>
            </a:lvl1pPr>
          </a:lstStyle>
          <a:p>
            <a:fld id="{632F9821-70CE-4D8B-93D3-D1D600DC74C5}" type="slidenum">
              <a:rPr lang="en-US" altLang="en-US"/>
              <a:pPr/>
              <a:t>‹#›</a:t>
            </a:fld>
            <a:endParaRPr lang="en-US" altLang="en-US" dirty="0"/>
          </a:p>
        </p:txBody>
      </p:sp>
    </p:spTree>
    <p:extLst>
      <p:ext uri="{BB962C8B-B14F-4D97-AF65-F5344CB8AC3E}">
        <p14:creationId xmlns:p14="http://schemas.microsoft.com/office/powerpoint/2010/main" val="1257109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BE4E2-8B89-8FE9-51A4-C20D92FCB9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A3245B-D2B6-4EBA-FFD8-242A7B5492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C03DAC-9E15-B6F5-227B-E767AC1B5E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AD1AED-60B8-DDD7-975A-9F8399BC1E9D}"/>
              </a:ext>
            </a:extLst>
          </p:cNvPr>
          <p:cNvSpPr>
            <a:spLocks noGrp="1"/>
          </p:cNvSpPr>
          <p:nvPr>
            <p:ph type="dt" sz="half" idx="10"/>
          </p:nvPr>
        </p:nvSpPr>
        <p:spPr/>
        <p:txBody>
          <a:bodyPr/>
          <a:lstStyle/>
          <a:p>
            <a:fld id="{30F6BA39-CF8D-4CDD-B5C9-D48372230EDD}" type="datetimeFigureOut">
              <a:rPr lang="en-US" smtClean="0"/>
              <a:t>9/2/2025</a:t>
            </a:fld>
            <a:endParaRPr lang="en-US" dirty="0"/>
          </a:p>
        </p:txBody>
      </p:sp>
      <p:sp>
        <p:nvSpPr>
          <p:cNvPr id="6" name="Footer Placeholder 5">
            <a:extLst>
              <a:ext uri="{FF2B5EF4-FFF2-40B4-BE49-F238E27FC236}">
                <a16:creationId xmlns:a16="http://schemas.microsoft.com/office/drawing/2014/main" id="{80F0CB42-3208-9FC1-6069-9D3B98B6A94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94B4C7C-218E-608A-0522-770B66ADFCB9}"/>
              </a:ext>
            </a:extLst>
          </p:cNvPr>
          <p:cNvSpPr>
            <a:spLocks noGrp="1"/>
          </p:cNvSpPr>
          <p:nvPr>
            <p:ph type="sldNum" sz="quarter" idx="12"/>
          </p:nvPr>
        </p:nvSpPr>
        <p:spPr/>
        <p:txBody>
          <a:bodyPr/>
          <a:lstStyle/>
          <a:p>
            <a:fld id="{8C0CD864-B143-4EFB-8D00-B37689E41D8F}" type="slidenum">
              <a:rPr lang="en-US" smtClean="0"/>
              <a:t>‹#›</a:t>
            </a:fld>
            <a:endParaRPr lang="en-US" dirty="0"/>
          </a:p>
        </p:txBody>
      </p:sp>
    </p:spTree>
    <p:extLst>
      <p:ext uri="{BB962C8B-B14F-4D97-AF65-F5344CB8AC3E}">
        <p14:creationId xmlns:p14="http://schemas.microsoft.com/office/powerpoint/2010/main" val="4174539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C89736-0366-4292-ACEA-1AE94FC87F7F}"/>
              </a:ext>
            </a:extLst>
          </p:cNvPr>
          <p:cNvSpPr>
            <a:spLocks noGrp="1"/>
          </p:cNvSpPr>
          <p:nvPr>
            <p:ph type="dt" sz="half" idx="10"/>
          </p:nvPr>
        </p:nvSpPr>
        <p:spPr/>
        <p:txBody>
          <a:bodyPr/>
          <a:lstStyle>
            <a:lvl1pPr>
              <a:defRPr/>
            </a:lvl1pPr>
          </a:lstStyle>
          <a:p>
            <a:endParaRPr lang="en-US" altLang="en-US" dirty="0"/>
          </a:p>
        </p:txBody>
      </p:sp>
      <p:sp>
        <p:nvSpPr>
          <p:cNvPr id="3" name="Footer Placeholder 2">
            <a:extLst>
              <a:ext uri="{FF2B5EF4-FFF2-40B4-BE49-F238E27FC236}">
                <a16:creationId xmlns:a16="http://schemas.microsoft.com/office/drawing/2014/main" id="{4A5397FC-7B20-4315-8B4B-3BCA86340C21}"/>
              </a:ext>
            </a:extLst>
          </p:cNvPr>
          <p:cNvSpPr>
            <a:spLocks noGrp="1"/>
          </p:cNvSpPr>
          <p:nvPr>
            <p:ph type="ftr" sz="quarter" idx="11"/>
          </p:nvPr>
        </p:nvSpPr>
        <p:spPr/>
        <p:txBody>
          <a:bodyPr/>
          <a:lstStyle>
            <a:lvl1pPr>
              <a:defRPr/>
            </a:lvl1pPr>
          </a:lstStyle>
          <a:p>
            <a:endParaRPr lang="en-US" altLang="en-US" dirty="0"/>
          </a:p>
        </p:txBody>
      </p:sp>
      <p:sp>
        <p:nvSpPr>
          <p:cNvPr id="4" name="Slide Number Placeholder 3">
            <a:extLst>
              <a:ext uri="{FF2B5EF4-FFF2-40B4-BE49-F238E27FC236}">
                <a16:creationId xmlns:a16="http://schemas.microsoft.com/office/drawing/2014/main" id="{83EF089C-2C7F-4D59-9B96-5732AF7771A7}"/>
              </a:ext>
            </a:extLst>
          </p:cNvPr>
          <p:cNvSpPr>
            <a:spLocks noGrp="1"/>
          </p:cNvSpPr>
          <p:nvPr>
            <p:ph type="sldNum" sz="quarter" idx="12"/>
          </p:nvPr>
        </p:nvSpPr>
        <p:spPr/>
        <p:txBody>
          <a:bodyPr/>
          <a:lstStyle>
            <a:lvl1pPr>
              <a:defRPr/>
            </a:lvl1pPr>
          </a:lstStyle>
          <a:p>
            <a:fld id="{56E6150F-1DD1-44E0-9F6E-F53ACDBA2B1B}" type="slidenum">
              <a:rPr lang="en-US" altLang="en-US"/>
              <a:pPr/>
              <a:t>‹#›</a:t>
            </a:fld>
            <a:endParaRPr lang="en-US" altLang="en-US" dirty="0"/>
          </a:p>
        </p:txBody>
      </p:sp>
    </p:spTree>
    <p:extLst>
      <p:ext uri="{BB962C8B-B14F-4D97-AF65-F5344CB8AC3E}">
        <p14:creationId xmlns:p14="http://schemas.microsoft.com/office/powerpoint/2010/main" val="1859307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188C9-4FD2-47E4-B0C4-6487C51C94C7}"/>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82D6B5-C170-4A13-B3ED-BFEC59B30852}"/>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2611BB-C644-4BE8-BC14-EC60E4B46981}"/>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5FA82D4-71F6-4770-97E0-BC8114A10BA8}"/>
              </a:ext>
            </a:extLst>
          </p:cNvPr>
          <p:cNvSpPr>
            <a:spLocks noGrp="1"/>
          </p:cNvSpPr>
          <p:nvPr>
            <p:ph type="dt" sz="half" idx="10"/>
          </p:nvPr>
        </p:nvSpPr>
        <p:spPr/>
        <p:txBody>
          <a:bodyPr/>
          <a:lstStyle>
            <a:lvl1pPr>
              <a:defRPr/>
            </a:lvl1pPr>
          </a:lstStyle>
          <a:p>
            <a:endParaRPr lang="en-US" altLang="en-US" dirty="0"/>
          </a:p>
        </p:txBody>
      </p:sp>
      <p:sp>
        <p:nvSpPr>
          <p:cNvPr id="6" name="Footer Placeholder 5">
            <a:extLst>
              <a:ext uri="{FF2B5EF4-FFF2-40B4-BE49-F238E27FC236}">
                <a16:creationId xmlns:a16="http://schemas.microsoft.com/office/drawing/2014/main" id="{D59E78EC-84D9-4E11-AF87-C0C259494EC1}"/>
              </a:ext>
            </a:extLst>
          </p:cNvPr>
          <p:cNvSpPr>
            <a:spLocks noGrp="1"/>
          </p:cNvSpPr>
          <p:nvPr>
            <p:ph type="ftr" sz="quarter" idx="11"/>
          </p:nvPr>
        </p:nvSpPr>
        <p:spPr/>
        <p:txBody>
          <a:bodyPr/>
          <a:lstStyle>
            <a:lvl1pPr>
              <a:defRPr/>
            </a:lvl1pPr>
          </a:lstStyle>
          <a:p>
            <a:endParaRPr lang="en-US" altLang="en-US" dirty="0"/>
          </a:p>
        </p:txBody>
      </p:sp>
      <p:sp>
        <p:nvSpPr>
          <p:cNvPr id="7" name="Slide Number Placeholder 6">
            <a:extLst>
              <a:ext uri="{FF2B5EF4-FFF2-40B4-BE49-F238E27FC236}">
                <a16:creationId xmlns:a16="http://schemas.microsoft.com/office/drawing/2014/main" id="{5B0D9759-665F-47BF-ABF0-AD4916F6AAB4}"/>
              </a:ext>
            </a:extLst>
          </p:cNvPr>
          <p:cNvSpPr>
            <a:spLocks noGrp="1"/>
          </p:cNvSpPr>
          <p:nvPr>
            <p:ph type="sldNum" sz="quarter" idx="12"/>
          </p:nvPr>
        </p:nvSpPr>
        <p:spPr/>
        <p:txBody>
          <a:bodyPr/>
          <a:lstStyle>
            <a:lvl1pPr>
              <a:defRPr/>
            </a:lvl1pPr>
          </a:lstStyle>
          <a:p>
            <a:fld id="{F1392751-5D72-40FA-8589-674F434D5448}" type="slidenum">
              <a:rPr lang="en-US" altLang="en-US"/>
              <a:pPr/>
              <a:t>‹#›</a:t>
            </a:fld>
            <a:endParaRPr lang="en-US" altLang="en-US" dirty="0"/>
          </a:p>
        </p:txBody>
      </p:sp>
    </p:spTree>
    <p:extLst>
      <p:ext uri="{BB962C8B-B14F-4D97-AF65-F5344CB8AC3E}">
        <p14:creationId xmlns:p14="http://schemas.microsoft.com/office/powerpoint/2010/main" val="24485819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AA369-DFED-4651-967F-A53B6B3C1F97}"/>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7E50A4-71B1-4C01-ADF4-7B81EBBDB09D}"/>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1FA6B2D-9BA1-4E0A-8B22-DBC606BEA7B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3D9D60F-4F8B-4AF7-AE3B-454ECE33EFDB}"/>
              </a:ext>
            </a:extLst>
          </p:cNvPr>
          <p:cNvSpPr>
            <a:spLocks noGrp="1"/>
          </p:cNvSpPr>
          <p:nvPr>
            <p:ph type="dt" sz="half" idx="10"/>
          </p:nvPr>
        </p:nvSpPr>
        <p:spPr/>
        <p:txBody>
          <a:bodyPr/>
          <a:lstStyle>
            <a:lvl1pPr>
              <a:defRPr/>
            </a:lvl1pPr>
          </a:lstStyle>
          <a:p>
            <a:endParaRPr lang="en-US" altLang="en-US" dirty="0"/>
          </a:p>
        </p:txBody>
      </p:sp>
      <p:sp>
        <p:nvSpPr>
          <p:cNvPr id="6" name="Footer Placeholder 5">
            <a:extLst>
              <a:ext uri="{FF2B5EF4-FFF2-40B4-BE49-F238E27FC236}">
                <a16:creationId xmlns:a16="http://schemas.microsoft.com/office/drawing/2014/main" id="{BEE13007-754F-41C1-B7C8-FFD62E75F6CB}"/>
              </a:ext>
            </a:extLst>
          </p:cNvPr>
          <p:cNvSpPr>
            <a:spLocks noGrp="1"/>
          </p:cNvSpPr>
          <p:nvPr>
            <p:ph type="ftr" sz="quarter" idx="11"/>
          </p:nvPr>
        </p:nvSpPr>
        <p:spPr/>
        <p:txBody>
          <a:bodyPr/>
          <a:lstStyle>
            <a:lvl1pPr>
              <a:defRPr/>
            </a:lvl1pPr>
          </a:lstStyle>
          <a:p>
            <a:endParaRPr lang="en-US" altLang="en-US" dirty="0"/>
          </a:p>
        </p:txBody>
      </p:sp>
      <p:sp>
        <p:nvSpPr>
          <p:cNvPr id="7" name="Slide Number Placeholder 6">
            <a:extLst>
              <a:ext uri="{FF2B5EF4-FFF2-40B4-BE49-F238E27FC236}">
                <a16:creationId xmlns:a16="http://schemas.microsoft.com/office/drawing/2014/main" id="{1D26A70C-B698-4684-909C-4B42AEF6B896}"/>
              </a:ext>
            </a:extLst>
          </p:cNvPr>
          <p:cNvSpPr>
            <a:spLocks noGrp="1"/>
          </p:cNvSpPr>
          <p:nvPr>
            <p:ph type="sldNum" sz="quarter" idx="12"/>
          </p:nvPr>
        </p:nvSpPr>
        <p:spPr/>
        <p:txBody>
          <a:bodyPr/>
          <a:lstStyle>
            <a:lvl1pPr>
              <a:defRPr/>
            </a:lvl1pPr>
          </a:lstStyle>
          <a:p>
            <a:fld id="{0437D6DE-BCC4-470A-B919-44B83BFECD39}" type="slidenum">
              <a:rPr lang="en-US" altLang="en-US"/>
              <a:pPr/>
              <a:t>‹#›</a:t>
            </a:fld>
            <a:endParaRPr lang="en-US" altLang="en-US" dirty="0"/>
          </a:p>
        </p:txBody>
      </p:sp>
    </p:spTree>
    <p:extLst>
      <p:ext uri="{BB962C8B-B14F-4D97-AF65-F5344CB8AC3E}">
        <p14:creationId xmlns:p14="http://schemas.microsoft.com/office/powerpoint/2010/main" val="35285737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E4BAB-6FEE-4875-B8E1-1AD7229DFD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272DD2-AD1F-4DC1-AB08-078D827E994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3BCB85-7B90-40E8-BB6C-A04B270686DA}"/>
              </a:ext>
            </a:extLst>
          </p:cNvPr>
          <p:cNvSpPr>
            <a:spLocks noGrp="1"/>
          </p:cNvSpPr>
          <p:nvPr>
            <p:ph type="dt" sz="half" idx="10"/>
          </p:nvPr>
        </p:nvSpPr>
        <p:spPr/>
        <p:txBody>
          <a:bodyPr/>
          <a:lstStyle>
            <a:lvl1pPr>
              <a:defRPr/>
            </a:lvl1pPr>
          </a:lstStyle>
          <a:p>
            <a:endParaRPr lang="en-US" altLang="en-US" dirty="0"/>
          </a:p>
        </p:txBody>
      </p:sp>
      <p:sp>
        <p:nvSpPr>
          <p:cNvPr id="5" name="Footer Placeholder 4">
            <a:extLst>
              <a:ext uri="{FF2B5EF4-FFF2-40B4-BE49-F238E27FC236}">
                <a16:creationId xmlns:a16="http://schemas.microsoft.com/office/drawing/2014/main" id="{029B5B2E-94E8-4BB0-89FD-3C429AD7E14F}"/>
              </a:ext>
            </a:extLst>
          </p:cNvPr>
          <p:cNvSpPr>
            <a:spLocks noGrp="1"/>
          </p:cNvSpPr>
          <p:nvPr>
            <p:ph type="ftr" sz="quarter" idx="11"/>
          </p:nvPr>
        </p:nvSpPr>
        <p:spPr/>
        <p:txBody>
          <a:bodyPr/>
          <a:lstStyle>
            <a:lvl1pPr>
              <a:defRPr/>
            </a:lvl1pPr>
          </a:lstStyle>
          <a:p>
            <a:endParaRPr lang="en-US" altLang="en-US" dirty="0"/>
          </a:p>
        </p:txBody>
      </p:sp>
      <p:sp>
        <p:nvSpPr>
          <p:cNvPr id="6" name="Slide Number Placeholder 5">
            <a:extLst>
              <a:ext uri="{FF2B5EF4-FFF2-40B4-BE49-F238E27FC236}">
                <a16:creationId xmlns:a16="http://schemas.microsoft.com/office/drawing/2014/main" id="{721819DC-788B-43B8-B7F7-27FBFAEC12A1}"/>
              </a:ext>
            </a:extLst>
          </p:cNvPr>
          <p:cNvSpPr>
            <a:spLocks noGrp="1"/>
          </p:cNvSpPr>
          <p:nvPr>
            <p:ph type="sldNum" sz="quarter" idx="12"/>
          </p:nvPr>
        </p:nvSpPr>
        <p:spPr/>
        <p:txBody>
          <a:bodyPr/>
          <a:lstStyle>
            <a:lvl1pPr>
              <a:defRPr/>
            </a:lvl1pPr>
          </a:lstStyle>
          <a:p>
            <a:fld id="{23256791-DBFD-4140-984D-D550CAD58AD1}" type="slidenum">
              <a:rPr lang="en-US" altLang="en-US"/>
              <a:pPr/>
              <a:t>‹#›</a:t>
            </a:fld>
            <a:endParaRPr lang="en-US" altLang="en-US" dirty="0"/>
          </a:p>
        </p:txBody>
      </p:sp>
    </p:spTree>
    <p:extLst>
      <p:ext uri="{BB962C8B-B14F-4D97-AF65-F5344CB8AC3E}">
        <p14:creationId xmlns:p14="http://schemas.microsoft.com/office/powerpoint/2010/main" val="17870559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86FD13-7830-42C1-B8ED-C4371B8CCB44}"/>
              </a:ext>
            </a:extLst>
          </p:cNvPr>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107A5E-76E0-4F75-8A1C-FF75DEBFBF20}"/>
              </a:ext>
            </a:extLst>
          </p:cNvPr>
          <p:cNvSpPr>
            <a:spLocks noGrp="1"/>
          </p:cNvSpPr>
          <p:nvPr>
            <p:ph type="body" orient="vert" idx="1"/>
          </p:nvPr>
        </p:nvSpPr>
        <p:spPr>
          <a:xfrm>
            <a:off x="914400" y="609600"/>
            <a:ext cx="75692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A4EE53-6C64-428A-A4ED-D04919F199E1}"/>
              </a:ext>
            </a:extLst>
          </p:cNvPr>
          <p:cNvSpPr>
            <a:spLocks noGrp="1"/>
          </p:cNvSpPr>
          <p:nvPr>
            <p:ph type="dt" sz="half" idx="10"/>
          </p:nvPr>
        </p:nvSpPr>
        <p:spPr/>
        <p:txBody>
          <a:bodyPr/>
          <a:lstStyle>
            <a:lvl1pPr>
              <a:defRPr/>
            </a:lvl1pPr>
          </a:lstStyle>
          <a:p>
            <a:endParaRPr lang="en-US" altLang="en-US" dirty="0"/>
          </a:p>
        </p:txBody>
      </p:sp>
      <p:sp>
        <p:nvSpPr>
          <p:cNvPr id="5" name="Footer Placeholder 4">
            <a:extLst>
              <a:ext uri="{FF2B5EF4-FFF2-40B4-BE49-F238E27FC236}">
                <a16:creationId xmlns:a16="http://schemas.microsoft.com/office/drawing/2014/main" id="{770373F6-697B-4D5E-86CF-EB0EDE6810AB}"/>
              </a:ext>
            </a:extLst>
          </p:cNvPr>
          <p:cNvSpPr>
            <a:spLocks noGrp="1"/>
          </p:cNvSpPr>
          <p:nvPr>
            <p:ph type="ftr" sz="quarter" idx="11"/>
          </p:nvPr>
        </p:nvSpPr>
        <p:spPr/>
        <p:txBody>
          <a:bodyPr/>
          <a:lstStyle>
            <a:lvl1pPr>
              <a:defRPr/>
            </a:lvl1pPr>
          </a:lstStyle>
          <a:p>
            <a:endParaRPr lang="en-US" altLang="en-US" dirty="0"/>
          </a:p>
        </p:txBody>
      </p:sp>
      <p:sp>
        <p:nvSpPr>
          <p:cNvPr id="6" name="Slide Number Placeholder 5">
            <a:extLst>
              <a:ext uri="{FF2B5EF4-FFF2-40B4-BE49-F238E27FC236}">
                <a16:creationId xmlns:a16="http://schemas.microsoft.com/office/drawing/2014/main" id="{129FBA3F-93BC-420F-9F9A-BDEAE2448424}"/>
              </a:ext>
            </a:extLst>
          </p:cNvPr>
          <p:cNvSpPr>
            <a:spLocks noGrp="1"/>
          </p:cNvSpPr>
          <p:nvPr>
            <p:ph type="sldNum" sz="quarter" idx="12"/>
          </p:nvPr>
        </p:nvSpPr>
        <p:spPr/>
        <p:txBody>
          <a:bodyPr/>
          <a:lstStyle>
            <a:lvl1pPr>
              <a:defRPr/>
            </a:lvl1pPr>
          </a:lstStyle>
          <a:p>
            <a:fld id="{045C7D40-C973-4E17-9CE6-A74F251632BF}" type="slidenum">
              <a:rPr lang="en-US" altLang="en-US"/>
              <a:pPr/>
              <a:t>‹#›</a:t>
            </a:fld>
            <a:endParaRPr lang="en-US" altLang="en-US" dirty="0"/>
          </a:p>
        </p:txBody>
      </p:sp>
    </p:spTree>
    <p:extLst>
      <p:ext uri="{BB962C8B-B14F-4D97-AF65-F5344CB8AC3E}">
        <p14:creationId xmlns:p14="http://schemas.microsoft.com/office/powerpoint/2010/main" val="16366590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2BBCB-D50F-4AC7-AFE0-E32D93EA785C}"/>
              </a:ext>
            </a:extLst>
          </p:cNvPr>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C3340D-6603-468F-A085-1368AB422184}"/>
              </a:ext>
            </a:extLst>
          </p:cNvPr>
          <p:cNvSpPr>
            <a:spLocks noGrp="1"/>
          </p:cNvSpPr>
          <p:nvPr>
            <p:ph type="body" sz="half" idx="1"/>
          </p:nvPr>
        </p:nvSpPr>
        <p:spPr>
          <a:xfrm>
            <a:off x="9144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F55BA5-E21D-484E-891A-44E78187E7DC}"/>
              </a:ext>
            </a:extLst>
          </p:cNvPr>
          <p:cNvSpPr>
            <a:spLocks noGrp="1"/>
          </p:cNvSpPr>
          <p:nvPr>
            <p:ph sz="half" idx="2"/>
          </p:nvPr>
        </p:nvSpPr>
        <p:spPr>
          <a:xfrm>
            <a:off x="61976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83D568-D11D-44B6-A859-305970B050FF}"/>
              </a:ext>
            </a:extLst>
          </p:cNvPr>
          <p:cNvSpPr>
            <a:spLocks noGrp="1"/>
          </p:cNvSpPr>
          <p:nvPr>
            <p:ph type="dt" sz="half" idx="10"/>
          </p:nvPr>
        </p:nvSpPr>
        <p:spPr>
          <a:xfrm>
            <a:off x="914400" y="6248400"/>
            <a:ext cx="2540000" cy="457200"/>
          </a:xfrm>
        </p:spPr>
        <p:txBody>
          <a:bodyPr/>
          <a:lstStyle>
            <a:lvl1pPr>
              <a:defRPr/>
            </a:lvl1pPr>
          </a:lstStyle>
          <a:p>
            <a:endParaRPr lang="en-US" altLang="en-US" dirty="0"/>
          </a:p>
        </p:txBody>
      </p:sp>
      <p:sp>
        <p:nvSpPr>
          <p:cNvPr id="6" name="Footer Placeholder 5">
            <a:extLst>
              <a:ext uri="{FF2B5EF4-FFF2-40B4-BE49-F238E27FC236}">
                <a16:creationId xmlns:a16="http://schemas.microsoft.com/office/drawing/2014/main" id="{DFD2C29F-4E26-4ABF-86AA-7125F3017BE6}"/>
              </a:ext>
            </a:extLst>
          </p:cNvPr>
          <p:cNvSpPr>
            <a:spLocks noGrp="1"/>
          </p:cNvSpPr>
          <p:nvPr>
            <p:ph type="ftr" sz="quarter" idx="11"/>
          </p:nvPr>
        </p:nvSpPr>
        <p:spPr>
          <a:xfrm>
            <a:off x="4165600" y="6248400"/>
            <a:ext cx="3860800" cy="457200"/>
          </a:xfrm>
        </p:spPr>
        <p:txBody>
          <a:bodyPr/>
          <a:lstStyle>
            <a:lvl1pPr>
              <a:defRPr/>
            </a:lvl1pPr>
          </a:lstStyle>
          <a:p>
            <a:endParaRPr lang="en-US" altLang="en-US" dirty="0"/>
          </a:p>
        </p:txBody>
      </p:sp>
      <p:sp>
        <p:nvSpPr>
          <p:cNvPr id="7" name="Slide Number Placeholder 6">
            <a:extLst>
              <a:ext uri="{FF2B5EF4-FFF2-40B4-BE49-F238E27FC236}">
                <a16:creationId xmlns:a16="http://schemas.microsoft.com/office/drawing/2014/main" id="{BD3FAD30-9459-44F4-AED3-F7274887CF05}"/>
              </a:ext>
            </a:extLst>
          </p:cNvPr>
          <p:cNvSpPr>
            <a:spLocks noGrp="1"/>
          </p:cNvSpPr>
          <p:nvPr>
            <p:ph type="sldNum" sz="quarter" idx="12"/>
          </p:nvPr>
        </p:nvSpPr>
        <p:spPr>
          <a:xfrm>
            <a:off x="8737600" y="6248400"/>
            <a:ext cx="2540000" cy="457200"/>
          </a:xfrm>
        </p:spPr>
        <p:txBody>
          <a:bodyPr/>
          <a:lstStyle>
            <a:lvl1pPr>
              <a:defRPr/>
            </a:lvl1pPr>
          </a:lstStyle>
          <a:p>
            <a:fld id="{E8F584E3-CBB9-43A2-8467-3BEEB1252136}" type="slidenum">
              <a:rPr lang="en-US" altLang="en-US"/>
              <a:pPr/>
              <a:t>‹#›</a:t>
            </a:fld>
            <a:endParaRPr lang="en-US" altLang="en-US" dirty="0"/>
          </a:p>
        </p:txBody>
      </p:sp>
    </p:spTree>
    <p:extLst>
      <p:ext uri="{BB962C8B-B14F-4D97-AF65-F5344CB8AC3E}">
        <p14:creationId xmlns:p14="http://schemas.microsoft.com/office/powerpoint/2010/main" val="17430957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DB89A-E493-1FC0-41D2-86C6EEF5B1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C1C0C9-C3DF-225C-A993-1B7454C202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F223F7-CFDA-ED25-4F98-77E1234E0A02}"/>
              </a:ext>
            </a:extLst>
          </p:cNvPr>
          <p:cNvSpPr>
            <a:spLocks noGrp="1"/>
          </p:cNvSpPr>
          <p:nvPr>
            <p:ph type="dt" sz="half" idx="10"/>
          </p:nvPr>
        </p:nvSpPr>
        <p:spPr/>
        <p:txBody>
          <a:bodyPr/>
          <a:lstStyle>
            <a:lvl1pPr>
              <a:defRPr/>
            </a:lvl1pPr>
          </a:lstStyle>
          <a:p>
            <a:endParaRPr lang="en-US" altLang="en-US" dirty="0"/>
          </a:p>
        </p:txBody>
      </p:sp>
      <p:sp>
        <p:nvSpPr>
          <p:cNvPr id="5" name="Footer Placeholder 4">
            <a:extLst>
              <a:ext uri="{FF2B5EF4-FFF2-40B4-BE49-F238E27FC236}">
                <a16:creationId xmlns:a16="http://schemas.microsoft.com/office/drawing/2014/main" id="{89F9E9D7-395A-63C5-90DA-0B977D95D3B1}"/>
              </a:ext>
            </a:extLst>
          </p:cNvPr>
          <p:cNvSpPr>
            <a:spLocks noGrp="1"/>
          </p:cNvSpPr>
          <p:nvPr>
            <p:ph type="ftr" sz="quarter" idx="11"/>
          </p:nvPr>
        </p:nvSpPr>
        <p:spPr/>
        <p:txBody>
          <a:bodyPr/>
          <a:lstStyle>
            <a:lvl1pPr>
              <a:defRPr/>
            </a:lvl1pPr>
          </a:lstStyle>
          <a:p>
            <a:endParaRPr lang="en-US" altLang="en-US" dirty="0"/>
          </a:p>
        </p:txBody>
      </p:sp>
      <p:sp>
        <p:nvSpPr>
          <p:cNvPr id="6" name="Slide Number Placeholder 5">
            <a:extLst>
              <a:ext uri="{FF2B5EF4-FFF2-40B4-BE49-F238E27FC236}">
                <a16:creationId xmlns:a16="http://schemas.microsoft.com/office/drawing/2014/main" id="{69DEEBC2-7207-F481-A662-483FAA9F9CCF}"/>
              </a:ext>
            </a:extLst>
          </p:cNvPr>
          <p:cNvSpPr>
            <a:spLocks noGrp="1"/>
          </p:cNvSpPr>
          <p:nvPr>
            <p:ph type="sldNum" sz="quarter" idx="12"/>
          </p:nvPr>
        </p:nvSpPr>
        <p:spPr/>
        <p:txBody>
          <a:bodyPr/>
          <a:lstStyle>
            <a:lvl1pPr>
              <a:defRPr/>
            </a:lvl1pPr>
          </a:lstStyle>
          <a:p>
            <a:fld id="{6EBEF841-05AC-4001-801B-C1419B46A993}" type="slidenum">
              <a:rPr lang="en-US" altLang="en-US"/>
              <a:pPr/>
              <a:t>‹#›</a:t>
            </a:fld>
            <a:endParaRPr lang="en-US" altLang="en-US" dirty="0"/>
          </a:p>
        </p:txBody>
      </p:sp>
    </p:spTree>
    <p:extLst>
      <p:ext uri="{BB962C8B-B14F-4D97-AF65-F5344CB8AC3E}">
        <p14:creationId xmlns:p14="http://schemas.microsoft.com/office/powerpoint/2010/main" val="42933536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87FD7-6168-99B8-BDE2-8800C3DEE7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3AFCAE-B332-571F-8FC1-D9B0D5C447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7D551D-A271-7622-351F-2034E72DBEF3}"/>
              </a:ext>
            </a:extLst>
          </p:cNvPr>
          <p:cNvSpPr>
            <a:spLocks noGrp="1"/>
          </p:cNvSpPr>
          <p:nvPr>
            <p:ph type="dt" sz="half" idx="10"/>
          </p:nvPr>
        </p:nvSpPr>
        <p:spPr/>
        <p:txBody>
          <a:bodyPr/>
          <a:lstStyle>
            <a:lvl1pPr>
              <a:defRPr/>
            </a:lvl1pPr>
          </a:lstStyle>
          <a:p>
            <a:endParaRPr lang="en-US" altLang="en-US" dirty="0"/>
          </a:p>
        </p:txBody>
      </p:sp>
      <p:sp>
        <p:nvSpPr>
          <p:cNvPr id="5" name="Footer Placeholder 4">
            <a:extLst>
              <a:ext uri="{FF2B5EF4-FFF2-40B4-BE49-F238E27FC236}">
                <a16:creationId xmlns:a16="http://schemas.microsoft.com/office/drawing/2014/main" id="{ED08C7BB-B628-8D5A-BF2E-8D69799D768B}"/>
              </a:ext>
            </a:extLst>
          </p:cNvPr>
          <p:cNvSpPr>
            <a:spLocks noGrp="1"/>
          </p:cNvSpPr>
          <p:nvPr>
            <p:ph type="ftr" sz="quarter" idx="11"/>
          </p:nvPr>
        </p:nvSpPr>
        <p:spPr/>
        <p:txBody>
          <a:bodyPr/>
          <a:lstStyle>
            <a:lvl1pPr>
              <a:defRPr/>
            </a:lvl1pPr>
          </a:lstStyle>
          <a:p>
            <a:endParaRPr lang="en-US" altLang="en-US" dirty="0"/>
          </a:p>
        </p:txBody>
      </p:sp>
      <p:sp>
        <p:nvSpPr>
          <p:cNvPr id="6" name="Slide Number Placeholder 5">
            <a:extLst>
              <a:ext uri="{FF2B5EF4-FFF2-40B4-BE49-F238E27FC236}">
                <a16:creationId xmlns:a16="http://schemas.microsoft.com/office/drawing/2014/main" id="{086B59B9-B84B-A068-AA5A-2C4F7A4CEEFD}"/>
              </a:ext>
            </a:extLst>
          </p:cNvPr>
          <p:cNvSpPr>
            <a:spLocks noGrp="1"/>
          </p:cNvSpPr>
          <p:nvPr>
            <p:ph type="sldNum" sz="quarter" idx="12"/>
          </p:nvPr>
        </p:nvSpPr>
        <p:spPr/>
        <p:txBody>
          <a:bodyPr/>
          <a:lstStyle>
            <a:lvl1pPr>
              <a:defRPr/>
            </a:lvl1pPr>
          </a:lstStyle>
          <a:p>
            <a:fld id="{2697B168-DF90-4BB9-9561-0F139D483665}" type="slidenum">
              <a:rPr lang="en-US" altLang="en-US"/>
              <a:pPr/>
              <a:t>‹#›</a:t>
            </a:fld>
            <a:endParaRPr lang="en-US" altLang="en-US" dirty="0"/>
          </a:p>
        </p:txBody>
      </p:sp>
    </p:spTree>
    <p:extLst>
      <p:ext uri="{BB962C8B-B14F-4D97-AF65-F5344CB8AC3E}">
        <p14:creationId xmlns:p14="http://schemas.microsoft.com/office/powerpoint/2010/main" val="33751761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AD6ED-5708-1E03-378C-6F15CCC33A82}"/>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81BC01-14BE-06F8-F8EA-11121860D025}"/>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8E3ACF7-8D66-01E3-6F52-11CFDDEBDEB7}"/>
              </a:ext>
            </a:extLst>
          </p:cNvPr>
          <p:cNvSpPr>
            <a:spLocks noGrp="1"/>
          </p:cNvSpPr>
          <p:nvPr>
            <p:ph type="dt" sz="half" idx="10"/>
          </p:nvPr>
        </p:nvSpPr>
        <p:spPr/>
        <p:txBody>
          <a:bodyPr/>
          <a:lstStyle>
            <a:lvl1pPr>
              <a:defRPr/>
            </a:lvl1pPr>
          </a:lstStyle>
          <a:p>
            <a:endParaRPr lang="en-US" altLang="en-US" dirty="0"/>
          </a:p>
        </p:txBody>
      </p:sp>
      <p:sp>
        <p:nvSpPr>
          <p:cNvPr id="5" name="Footer Placeholder 4">
            <a:extLst>
              <a:ext uri="{FF2B5EF4-FFF2-40B4-BE49-F238E27FC236}">
                <a16:creationId xmlns:a16="http://schemas.microsoft.com/office/drawing/2014/main" id="{CEE17C67-2B01-1CC0-24FB-6922ADB6B719}"/>
              </a:ext>
            </a:extLst>
          </p:cNvPr>
          <p:cNvSpPr>
            <a:spLocks noGrp="1"/>
          </p:cNvSpPr>
          <p:nvPr>
            <p:ph type="ftr" sz="quarter" idx="11"/>
          </p:nvPr>
        </p:nvSpPr>
        <p:spPr/>
        <p:txBody>
          <a:bodyPr/>
          <a:lstStyle>
            <a:lvl1pPr>
              <a:defRPr/>
            </a:lvl1pPr>
          </a:lstStyle>
          <a:p>
            <a:endParaRPr lang="en-US" altLang="en-US" dirty="0"/>
          </a:p>
        </p:txBody>
      </p:sp>
      <p:sp>
        <p:nvSpPr>
          <p:cNvPr id="6" name="Slide Number Placeholder 5">
            <a:extLst>
              <a:ext uri="{FF2B5EF4-FFF2-40B4-BE49-F238E27FC236}">
                <a16:creationId xmlns:a16="http://schemas.microsoft.com/office/drawing/2014/main" id="{C97A52F8-8975-6C4A-C0AF-1C56870EF4E3}"/>
              </a:ext>
            </a:extLst>
          </p:cNvPr>
          <p:cNvSpPr>
            <a:spLocks noGrp="1"/>
          </p:cNvSpPr>
          <p:nvPr>
            <p:ph type="sldNum" sz="quarter" idx="12"/>
          </p:nvPr>
        </p:nvSpPr>
        <p:spPr/>
        <p:txBody>
          <a:bodyPr/>
          <a:lstStyle>
            <a:lvl1pPr>
              <a:defRPr/>
            </a:lvl1pPr>
          </a:lstStyle>
          <a:p>
            <a:fld id="{2884861F-CFE0-4084-BCB2-AB4769CE3B90}" type="slidenum">
              <a:rPr lang="en-US" altLang="en-US"/>
              <a:pPr/>
              <a:t>‹#›</a:t>
            </a:fld>
            <a:endParaRPr lang="en-US" altLang="en-US" dirty="0"/>
          </a:p>
        </p:txBody>
      </p:sp>
    </p:spTree>
    <p:extLst>
      <p:ext uri="{BB962C8B-B14F-4D97-AF65-F5344CB8AC3E}">
        <p14:creationId xmlns:p14="http://schemas.microsoft.com/office/powerpoint/2010/main" val="18432622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BE9D-9C0E-39C6-464D-EB3D41680D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44E791-B7BB-A3F2-04C3-B6D4B8387409}"/>
              </a:ext>
            </a:extLst>
          </p:cNvPr>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7657D4-5C41-FFD1-5493-45C53DF8C6E7}"/>
              </a:ext>
            </a:extLst>
          </p:cNvPr>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70C3AB-9EA7-DC2C-0056-6E70B15252F0}"/>
              </a:ext>
            </a:extLst>
          </p:cNvPr>
          <p:cNvSpPr>
            <a:spLocks noGrp="1"/>
          </p:cNvSpPr>
          <p:nvPr>
            <p:ph type="dt" sz="half" idx="10"/>
          </p:nvPr>
        </p:nvSpPr>
        <p:spPr/>
        <p:txBody>
          <a:bodyPr/>
          <a:lstStyle>
            <a:lvl1pPr>
              <a:defRPr/>
            </a:lvl1pPr>
          </a:lstStyle>
          <a:p>
            <a:endParaRPr lang="en-US" altLang="en-US" dirty="0"/>
          </a:p>
        </p:txBody>
      </p:sp>
      <p:sp>
        <p:nvSpPr>
          <p:cNvPr id="6" name="Footer Placeholder 5">
            <a:extLst>
              <a:ext uri="{FF2B5EF4-FFF2-40B4-BE49-F238E27FC236}">
                <a16:creationId xmlns:a16="http://schemas.microsoft.com/office/drawing/2014/main" id="{427D407D-B647-548D-E0CD-5883EB37C408}"/>
              </a:ext>
            </a:extLst>
          </p:cNvPr>
          <p:cNvSpPr>
            <a:spLocks noGrp="1"/>
          </p:cNvSpPr>
          <p:nvPr>
            <p:ph type="ftr" sz="quarter" idx="11"/>
          </p:nvPr>
        </p:nvSpPr>
        <p:spPr/>
        <p:txBody>
          <a:bodyPr/>
          <a:lstStyle>
            <a:lvl1pPr>
              <a:defRPr/>
            </a:lvl1pPr>
          </a:lstStyle>
          <a:p>
            <a:endParaRPr lang="en-US" altLang="en-US" dirty="0"/>
          </a:p>
        </p:txBody>
      </p:sp>
      <p:sp>
        <p:nvSpPr>
          <p:cNvPr id="7" name="Slide Number Placeholder 6">
            <a:extLst>
              <a:ext uri="{FF2B5EF4-FFF2-40B4-BE49-F238E27FC236}">
                <a16:creationId xmlns:a16="http://schemas.microsoft.com/office/drawing/2014/main" id="{71BAF1B0-1C4A-41EA-908A-CB9B57A0037D}"/>
              </a:ext>
            </a:extLst>
          </p:cNvPr>
          <p:cNvSpPr>
            <a:spLocks noGrp="1"/>
          </p:cNvSpPr>
          <p:nvPr>
            <p:ph type="sldNum" sz="quarter" idx="12"/>
          </p:nvPr>
        </p:nvSpPr>
        <p:spPr/>
        <p:txBody>
          <a:bodyPr/>
          <a:lstStyle>
            <a:lvl1pPr>
              <a:defRPr/>
            </a:lvl1pPr>
          </a:lstStyle>
          <a:p>
            <a:fld id="{787F71E6-211B-45E8-94CD-359F91D4F305}" type="slidenum">
              <a:rPr lang="en-US" altLang="en-US"/>
              <a:pPr/>
              <a:t>‹#›</a:t>
            </a:fld>
            <a:endParaRPr lang="en-US" altLang="en-US" dirty="0"/>
          </a:p>
        </p:txBody>
      </p:sp>
    </p:spTree>
    <p:extLst>
      <p:ext uri="{BB962C8B-B14F-4D97-AF65-F5344CB8AC3E}">
        <p14:creationId xmlns:p14="http://schemas.microsoft.com/office/powerpoint/2010/main" val="2635488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8AAB9-4D2C-9BB2-96CF-673E560F74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34A218-4505-5799-C2FF-16F7A49F9B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00D8C3-6DBB-D472-257C-CECCA43744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AC7738-2FCF-43F4-6432-F0AC0B4462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F58E09-1584-77C9-10AB-E6E358581B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DA3781-BD64-87D1-FC65-BDE7669E8C9C}"/>
              </a:ext>
            </a:extLst>
          </p:cNvPr>
          <p:cNvSpPr>
            <a:spLocks noGrp="1"/>
          </p:cNvSpPr>
          <p:nvPr>
            <p:ph type="dt" sz="half" idx="10"/>
          </p:nvPr>
        </p:nvSpPr>
        <p:spPr/>
        <p:txBody>
          <a:bodyPr/>
          <a:lstStyle/>
          <a:p>
            <a:fld id="{30F6BA39-CF8D-4CDD-B5C9-D48372230EDD}" type="datetimeFigureOut">
              <a:rPr lang="en-US" smtClean="0"/>
              <a:t>9/2/2025</a:t>
            </a:fld>
            <a:endParaRPr lang="en-US" dirty="0"/>
          </a:p>
        </p:txBody>
      </p:sp>
      <p:sp>
        <p:nvSpPr>
          <p:cNvPr id="8" name="Footer Placeholder 7">
            <a:extLst>
              <a:ext uri="{FF2B5EF4-FFF2-40B4-BE49-F238E27FC236}">
                <a16:creationId xmlns:a16="http://schemas.microsoft.com/office/drawing/2014/main" id="{50803363-07FD-55F9-4095-69829B5B8F8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98E26CE-A342-8078-E70F-74304261DC07}"/>
              </a:ext>
            </a:extLst>
          </p:cNvPr>
          <p:cNvSpPr>
            <a:spLocks noGrp="1"/>
          </p:cNvSpPr>
          <p:nvPr>
            <p:ph type="sldNum" sz="quarter" idx="12"/>
          </p:nvPr>
        </p:nvSpPr>
        <p:spPr/>
        <p:txBody>
          <a:bodyPr/>
          <a:lstStyle/>
          <a:p>
            <a:fld id="{8C0CD864-B143-4EFB-8D00-B37689E41D8F}" type="slidenum">
              <a:rPr lang="en-US" smtClean="0"/>
              <a:t>‹#›</a:t>
            </a:fld>
            <a:endParaRPr lang="en-US" dirty="0"/>
          </a:p>
        </p:txBody>
      </p:sp>
    </p:spTree>
    <p:extLst>
      <p:ext uri="{BB962C8B-B14F-4D97-AF65-F5344CB8AC3E}">
        <p14:creationId xmlns:p14="http://schemas.microsoft.com/office/powerpoint/2010/main" val="16127319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F9F85-A5F1-59B8-2111-C44D6150FF0E}"/>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C89828-901C-A9A4-F5EB-5A1C8FBD8D64}"/>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852B9D-B75B-94B6-05CD-289D4F19FABC}"/>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1E8C0B-D13D-CD95-614A-2E3EED894EB0}"/>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901091-EF59-EDA6-98FB-A26BB87A1B45}"/>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FBE7E2-82F6-BD0E-DCDF-233E41A28433}"/>
              </a:ext>
            </a:extLst>
          </p:cNvPr>
          <p:cNvSpPr>
            <a:spLocks noGrp="1"/>
          </p:cNvSpPr>
          <p:nvPr>
            <p:ph type="dt" sz="half" idx="10"/>
          </p:nvPr>
        </p:nvSpPr>
        <p:spPr/>
        <p:txBody>
          <a:bodyPr/>
          <a:lstStyle>
            <a:lvl1pPr>
              <a:defRPr/>
            </a:lvl1pPr>
          </a:lstStyle>
          <a:p>
            <a:endParaRPr lang="en-US" altLang="en-US" dirty="0"/>
          </a:p>
        </p:txBody>
      </p:sp>
      <p:sp>
        <p:nvSpPr>
          <p:cNvPr id="8" name="Footer Placeholder 7">
            <a:extLst>
              <a:ext uri="{FF2B5EF4-FFF2-40B4-BE49-F238E27FC236}">
                <a16:creationId xmlns:a16="http://schemas.microsoft.com/office/drawing/2014/main" id="{ABF6B6BB-E375-A733-9498-4951540E3C5C}"/>
              </a:ext>
            </a:extLst>
          </p:cNvPr>
          <p:cNvSpPr>
            <a:spLocks noGrp="1"/>
          </p:cNvSpPr>
          <p:nvPr>
            <p:ph type="ftr" sz="quarter" idx="11"/>
          </p:nvPr>
        </p:nvSpPr>
        <p:spPr/>
        <p:txBody>
          <a:bodyPr/>
          <a:lstStyle>
            <a:lvl1pPr>
              <a:defRPr/>
            </a:lvl1pPr>
          </a:lstStyle>
          <a:p>
            <a:endParaRPr lang="en-US" altLang="en-US" dirty="0"/>
          </a:p>
        </p:txBody>
      </p:sp>
      <p:sp>
        <p:nvSpPr>
          <p:cNvPr id="9" name="Slide Number Placeholder 8">
            <a:extLst>
              <a:ext uri="{FF2B5EF4-FFF2-40B4-BE49-F238E27FC236}">
                <a16:creationId xmlns:a16="http://schemas.microsoft.com/office/drawing/2014/main" id="{B772955F-9307-BF7C-1A73-05D9574D066C}"/>
              </a:ext>
            </a:extLst>
          </p:cNvPr>
          <p:cNvSpPr>
            <a:spLocks noGrp="1"/>
          </p:cNvSpPr>
          <p:nvPr>
            <p:ph type="sldNum" sz="quarter" idx="12"/>
          </p:nvPr>
        </p:nvSpPr>
        <p:spPr/>
        <p:txBody>
          <a:bodyPr/>
          <a:lstStyle>
            <a:lvl1pPr>
              <a:defRPr/>
            </a:lvl1pPr>
          </a:lstStyle>
          <a:p>
            <a:fld id="{E3CD7367-853A-44EF-964D-A78291C0597A}" type="slidenum">
              <a:rPr lang="en-US" altLang="en-US"/>
              <a:pPr/>
              <a:t>‹#›</a:t>
            </a:fld>
            <a:endParaRPr lang="en-US" altLang="en-US" dirty="0"/>
          </a:p>
        </p:txBody>
      </p:sp>
    </p:spTree>
    <p:extLst>
      <p:ext uri="{BB962C8B-B14F-4D97-AF65-F5344CB8AC3E}">
        <p14:creationId xmlns:p14="http://schemas.microsoft.com/office/powerpoint/2010/main" val="2734800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DC1C4-DB85-8AE3-2C8E-D73FD44152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A81A57-3811-3E98-9AD2-95BABFAB76A8}"/>
              </a:ext>
            </a:extLst>
          </p:cNvPr>
          <p:cNvSpPr>
            <a:spLocks noGrp="1"/>
          </p:cNvSpPr>
          <p:nvPr>
            <p:ph type="dt" sz="half" idx="10"/>
          </p:nvPr>
        </p:nvSpPr>
        <p:spPr/>
        <p:txBody>
          <a:bodyPr/>
          <a:lstStyle>
            <a:lvl1pPr>
              <a:defRPr/>
            </a:lvl1pPr>
          </a:lstStyle>
          <a:p>
            <a:endParaRPr lang="en-US" altLang="en-US" dirty="0"/>
          </a:p>
        </p:txBody>
      </p:sp>
      <p:sp>
        <p:nvSpPr>
          <p:cNvPr id="4" name="Footer Placeholder 3">
            <a:extLst>
              <a:ext uri="{FF2B5EF4-FFF2-40B4-BE49-F238E27FC236}">
                <a16:creationId xmlns:a16="http://schemas.microsoft.com/office/drawing/2014/main" id="{93A46116-97B2-7CA1-90F9-B8091FAFB0E3}"/>
              </a:ext>
            </a:extLst>
          </p:cNvPr>
          <p:cNvSpPr>
            <a:spLocks noGrp="1"/>
          </p:cNvSpPr>
          <p:nvPr>
            <p:ph type="ftr" sz="quarter" idx="11"/>
          </p:nvPr>
        </p:nvSpPr>
        <p:spPr/>
        <p:txBody>
          <a:bodyPr/>
          <a:lstStyle>
            <a:lvl1pPr>
              <a:defRPr/>
            </a:lvl1pPr>
          </a:lstStyle>
          <a:p>
            <a:endParaRPr lang="en-US" altLang="en-US" dirty="0"/>
          </a:p>
        </p:txBody>
      </p:sp>
      <p:sp>
        <p:nvSpPr>
          <p:cNvPr id="5" name="Slide Number Placeholder 4">
            <a:extLst>
              <a:ext uri="{FF2B5EF4-FFF2-40B4-BE49-F238E27FC236}">
                <a16:creationId xmlns:a16="http://schemas.microsoft.com/office/drawing/2014/main" id="{E0B0662F-0ACE-AF77-2BEB-538FBAF0CD24}"/>
              </a:ext>
            </a:extLst>
          </p:cNvPr>
          <p:cNvSpPr>
            <a:spLocks noGrp="1"/>
          </p:cNvSpPr>
          <p:nvPr>
            <p:ph type="sldNum" sz="quarter" idx="12"/>
          </p:nvPr>
        </p:nvSpPr>
        <p:spPr/>
        <p:txBody>
          <a:bodyPr/>
          <a:lstStyle>
            <a:lvl1pPr>
              <a:defRPr/>
            </a:lvl1pPr>
          </a:lstStyle>
          <a:p>
            <a:fld id="{82B1DC8E-ADE0-4818-B947-CAA4FBAB5FAB}" type="slidenum">
              <a:rPr lang="en-US" altLang="en-US"/>
              <a:pPr/>
              <a:t>‹#›</a:t>
            </a:fld>
            <a:endParaRPr lang="en-US" altLang="en-US" dirty="0"/>
          </a:p>
        </p:txBody>
      </p:sp>
    </p:spTree>
    <p:extLst>
      <p:ext uri="{BB962C8B-B14F-4D97-AF65-F5344CB8AC3E}">
        <p14:creationId xmlns:p14="http://schemas.microsoft.com/office/powerpoint/2010/main" val="4803466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83295-DE9F-EB92-A4FC-9D9F0AD1A093}"/>
              </a:ext>
            </a:extLst>
          </p:cNvPr>
          <p:cNvSpPr>
            <a:spLocks noGrp="1"/>
          </p:cNvSpPr>
          <p:nvPr>
            <p:ph type="dt" sz="half" idx="10"/>
          </p:nvPr>
        </p:nvSpPr>
        <p:spPr/>
        <p:txBody>
          <a:bodyPr/>
          <a:lstStyle>
            <a:lvl1pPr>
              <a:defRPr/>
            </a:lvl1pPr>
          </a:lstStyle>
          <a:p>
            <a:endParaRPr lang="en-US" altLang="en-US" dirty="0"/>
          </a:p>
        </p:txBody>
      </p:sp>
      <p:sp>
        <p:nvSpPr>
          <p:cNvPr id="3" name="Footer Placeholder 2">
            <a:extLst>
              <a:ext uri="{FF2B5EF4-FFF2-40B4-BE49-F238E27FC236}">
                <a16:creationId xmlns:a16="http://schemas.microsoft.com/office/drawing/2014/main" id="{CD8FB6A0-4E39-F92A-6AC1-1264231BF5FD}"/>
              </a:ext>
            </a:extLst>
          </p:cNvPr>
          <p:cNvSpPr>
            <a:spLocks noGrp="1"/>
          </p:cNvSpPr>
          <p:nvPr>
            <p:ph type="ftr" sz="quarter" idx="11"/>
          </p:nvPr>
        </p:nvSpPr>
        <p:spPr/>
        <p:txBody>
          <a:bodyPr/>
          <a:lstStyle>
            <a:lvl1pPr>
              <a:defRPr/>
            </a:lvl1pPr>
          </a:lstStyle>
          <a:p>
            <a:endParaRPr lang="en-US" altLang="en-US" dirty="0"/>
          </a:p>
        </p:txBody>
      </p:sp>
      <p:sp>
        <p:nvSpPr>
          <p:cNvPr id="4" name="Slide Number Placeholder 3">
            <a:extLst>
              <a:ext uri="{FF2B5EF4-FFF2-40B4-BE49-F238E27FC236}">
                <a16:creationId xmlns:a16="http://schemas.microsoft.com/office/drawing/2014/main" id="{D870B9E7-DDEE-C3EC-6C9F-B0C6660AD196}"/>
              </a:ext>
            </a:extLst>
          </p:cNvPr>
          <p:cNvSpPr>
            <a:spLocks noGrp="1"/>
          </p:cNvSpPr>
          <p:nvPr>
            <p:ph type="sldNum" sz="quarter" idx="12"/>
          </p:nvPr>
        </p:nvSpPr>
        <p:spPr/>
        <p:txBody>
          <a:bodyPr/>
          <a:lstStyle>
            <a:lvl1pPr>
              <a:defRPr/>
            </a:lvl1pPr>
          </a:lstStyle>
          <a:p>
            <a:fld id="{F87387EC-B2A2-4A7D-8A90-742A8A126C5B}" type="slidenum">
              <a:rPr lang="en-US" altLang="en-US"/>
              <a:pPr/>
              <a:t>‹#›</a:t>
            </a:fld>
            <a:endParaRPr lang="en-US" altLang="en-US" dirty="0"/>
          </a:p>
        </p:txBody>
      </p:sp>
    </p:spTree>
    <p:extLst>
      <p:ext uri="{BB962C8B-B14F-4D97-AF65-F5344CB8AC3E}">
        <p14:creationId xmlns:p14="http://schemas.microsoft.com/office/powerpoint/2010/main" val="23907014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C9421-DE7A-2900-3257-82DABC80F0CB}"/>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A2A11E-4F75-9CDE-68D1-4E4019297A8C}"/>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FC5868-1DEC-62FE-8155-BAA2AA81082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F5BD2F-F355-5A81-161C-B85078D6F455}"/>
              </a:ext>
            </a:extLst>
          </p:cNvPr>
          <p:cNvSpPr>
            <a:spLocks noGrp="1"/>
          </p:cNvSpPr>
          <p:nvPr>
            <p:ph type="dt" sz="half" idx="10"/>
          </p:nvPr>
        </p:nvSpPr>
        <p:spPr/>
        <p:txBody>
          <a:bodyPr/>
          <a:lstStyle>
            <a:lvl1pPr>
              <a:defRPr/>
            </a:lvl1pPr>
          </a:lstStyle>
          <a:p>
            <a:endParaRPr lang="en-US" altLang="en-US" dirty="0"/>
          </a:p>
        </p:txBody>
      </p:sp>
      <p:sp>
        <p:nvSpPr>
          <p:cNvPr id="6" name="Footer Placeholder 5">
            <a:extLst>
              <a:ext uri="{FF2B5EF4-FFF2-40B4-BE49-F238E27FC236}">
                <a16:creationId xmlns:a16="http://schemas.microsoft.com/office/drawing/2014/main" id="{8B5EE8B9-373B-5D5A-04B9-DE9C0FDCD215}"/>
              </a:ext>
            </a:extLst>
          </p:cNvPr>
          <p:cNvSpPr>
            <a:spLocks noGrp="1"/>
          </p:cNvSpPr>
          <p:nvPr>
            <p:ph type="ftr" sz="quarter" idx="11"/>
          </p:nvPr>
        </p:nvSpPr>
        <p:spPr/>
        <p:txBody>
          <a:bodyPr/>
          <a:lstStyle>
            <a:lvl1pPr>
              <a:defRPr/>
            </a:lvl1pPr>
          </a:lstStyle>
          <a:p>
            <a:endParaRPr lang="en-US" altLang="en-US" dirty="0"/>
          </a:p>
        </p:txBody>
      </p:sp>
      <p:sp>
        <p:nvSpPr>
          <p:cNvPr id="7" name="Slide Number Placeholder 6">
            <a:extLst>
              <a:ext uri="{FF2B5EF4-FFF2-40B4-BE49-F238E27FC236}">
                <a16:creationId xmlns:a16="http://schemas.microsoft.com/office/drawing/2014/main" id="{9149BF31-C85A-64EC-DF48-C349331D2CFB}"/>
              </a:ext>
            </a:extLst>
          </p:cNvPr>
          <p:cNvSpPr>
            <a:spLocks noGrp="1"/>
          </p:cNvSpPr>
          <p:nvPr>
            <p:ph type="sldNum" sz="quarter" idx="12"/>
          </p:nvPr>
        </p:nvSpPr>
        <p:spPr/>
        <p:txBody>
          <a:bodyPr/>
          <a:lstStyle>
            <a:lvl1pPr>
              <a:defRPr/>
            </a:lvl1pPr>
          </a:lstStyle>
          <a:p>
            <a:fld id="{5E88B9EF-CFB0-4608-9493-0C9D99F3A176}" type="slidenum">
              <a:rPr lang="en-US" altLang="en-US"/>
              <a:pPr/>
              <a:t>‹#›</a:t>
            </a:fld>
            <a:endParaRPr lang="en-US" altLang="en-US" dirty="0"/>
          </a:p>
        </p:txBody>
      </p:sp>
    </p:spTree>
    <p:extLst>
      <p:ext uri="{BB962C8B-B14F-4D97-AF65-F5344CB8AC3E}">
        <p14:creationId xmlns:p14="http://schemas.microsoft.com/office/powerpoint/2010/main" val="15384561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37080-0B1A-0722-C7F5-07E518378306}"/>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F2EF64-DA66-2237-340C-834973BB712C}"/>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EA898E4-15D8-909C-4EB7-3543F5A5415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BCE48E-46C1-B31F-60C0-46002C6B570F}"/>
              </a:ext>
            </a:extLst>
          </p:cNvPr>
          <p:cNvSpPr>
            <a:spLocks noGrp="1"/>
          </p:cNvSpPr>
          <p:nvPr>
            <p:ph type="dt" sz="half" idx="10"/>
          </p:nvPr>
        </p:nvSpPr>
        <p:spPr/>
        <p:txBody>
          <a:bodyPr/>
          <a:lstStyle>
            <a:lvl1pPr>
              <a:defRPr/>
            </a:lvl1pPr>
          </a:lstStyle>
          <a:p>
            <a:endParaRPr lang="en-US" altLang="en-US" dirty="0"/>
          </a:p>
        </p:txBody>
      </p:sp>
      <p:sp>
        <p:nvSpPr>
          <p:cNvPr id="6" name="Footer Placeholder 5">
            <a:extLst>
              <a:ext uri="{FF2B5EF4-FFF2-40B4-BE49-F238E27FC236}">
                <a16:creationId xmlns:a16="http://schemas.microsoft.com/office/drawing/2014/main" id="{BA5875BE-E648-7480-D89A-610808EFF79B}"/>
              </a:ext>
            </a:extLst>
          </p:cNvPr>
          <p:cNvSpPr>
            <a:spLocks noGrp="1"/>
          </p:cNvSpPr>
          <p:nvPr>
            <p:ph type="ftr" sz="quarter" idx="11"/>
          </p:nvPr>
        </p:nvSpPr>
        <p:spPr/>
        <p:txBody>
          <a:bodyPr/>
          <a:lstStyle>
            <a:lvl1pPr>
              <a:defRPr/>
            </a:lvl1pPr>
          </a:lstStyle>
          <a:p>
            <a:endParaRPr lang="en-US" altLang="en-US" dirty="0"/>
          </a:p>
        </p:txBody>
      </p:sp>
      <p:sp>
        <p:nvSpPr>
          <p:cNvPr id="7" name="Slide Number Placeholder 6">
            <a:extLst>
              <a:ext uri="{FF2B5EF4-FFF2-40B4-BE49-F238E27FC236}">
                <a16:creationId xmlns:a16="http://schemas.microsoft.com/office/drawing/2014/main" id="{C56C7C15-9701-133E-1225-B421CB20C360}"/>
              </a:ext>
            </a:extLst>
          </p:cNvPr>
          <p:cNvSpPr>
            <a:spLocks noGrp="1"/>
          </p:cNvSpPr>
          <p:nvPr>
            <p:ph type="sldNum" sz="quarter" idx="12"/>
          </p:nvPr>
        </p:nvSpPr>
        <p:spPr/>
        <p:txBody>
          <a:bodyPr/>
          <a:lstStyle>
            <a:lvl1pPr>
              <a:defRPr/>
            </a:lvl1pPr>
          </a:lstStyle>
          <a:p>
            <a:fld id="{8C988A3B-C289-499D-81D5-14553CF96A1B}" type="slidenum">
              <a:rPr lang="en-US" altLang="en-US"/>
              <a:pPr/>
              <a:t>‹#›</a:t>
            </a:fld>
            <a:endParaRPr lang="en-US" altLang="en-US" dirty="0"/>
          </a:p>
        </p:txBody>
      </p:sp>
    </p:spTree>
    <p:extLst>
      <p:ext uri="{BB962C8B-B14F-4D97-AF65-F5344CB8AC3E}">
        <p14:creationId xmlns:p14="http://schemas.microsoft.com/office/powerpoint/2010/main" val="32823013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185F2-6291-D7B9-BD4B-F03F2B3B53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40101F-FD98-E4F9-EC98-16D07D97EB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D9E424-01EF-F413-CBD9-EC16F8213656}"/>
              </a:ext>
            </a:extLst>
          </p:cNvPr>
          <p:cNvSpPr>
            <a:spLocks noGrp="1"/>
          </p:cNvSpPr>
          <p:nvPr>
            <p:ph type="dt" sz="half" idx="10"/>
          </p:nvPr>
        </p:nvSpPr>
        <p:spPr/>
        <p:txBody>
          <a:bodyPr/>
          <a:lstStyle>
            <a:lvl1pPr>
              <a:defRPr/>
            </a:lvl1pPr>
          </a:lstStyle>
          <a:p>
            <a:endParaRPr lang="en-US" altLang="en-US" dirty="0"/>
          </a:p>
        </p:txBody>
      </p:sp>
      <p:sp>
        <p:nvSpPr>
          <p:cNvPr id="5" name="Footer Placeholder 4">
            <a:extLst>
              <a:ext uri="{FF2B5EF4-FFF2-40B4-BE49-F238E27FC236}">
                <a16:creationId xmlns:a16="http://schemas.microsoft.com/office/drawing/2014/main" id="{1BCD1459-31F8-FCDC-8210-45E7F75D6497}"/>
              </a:ext>
            </a:extLst>
          </p:cNvPr>
          <p:cNvSpPr>
            <a:spLocks noGrp="1"/>
          </p:cNvSpPr>
          <p:nvPr>
            <p:ph type="ftr" sz="quarter" idx="11"/>
          </p:nvPr>
        </p:nvSpPr>
        <p:spPr/>
        <p:txBody>
          <a:bodyPr/>
          <a:lstStyle>
            <a:lvl1pPr>
              <a:defRPr/>
            </a:lvl1pPr>
          </a:lstStyle>
          <a:p>
            <a:endParaRPr lang="en-US" altLang="en-US" dirty="0"/>
          </a:p>
        </p:txBody>
      </p:sp>
      <p:sp>
        <p:nvSpPr>
          <p:cNvPr id="6" name="Slide Number Placeholder 5">
            <a:extLst>
              <a:ext uri="{FF2B5EF4-FFF2-40B4-BE49-F238E27FC236}">
                <a16:creationId xmlns:a16="http://schemas.microsoft.com/office/drawing/2014/main" id="{36A15FE7-7F94-DBAC-09C1-131639E16495}"/>
              </a:ext>
            </a:extLst>
          </p:cNvPr>
          <p:cNvSpPr>
            <a:spLocks noGrp="1"/>
          </p:cNvSpPr>
          <p:nvPr>
            <p:ph type="sldNum" sz="quarter" idx="12"/>
          </p:nvPr>
        </p:nvSpPr>
        <p:spPr/>
        <p:txBody>
          <a:bodyPr/>
          <a:lstStyle>
            <a:lvl1pPr>
              <a:defRPr/>
            </a:lvl1pPr>
          </a:lstStyle>
          <a:p>
            <a:fld id="{BAA197A1-E91B-445B-99BD-0D77CDE419FF}" type="slidenum">
              <a:rPr lang="en-US" altLang="en-US"/>
              <a:pPr/>
              <a:t>‹#›</a:t>
            </a:fld>
            <a:endParaRPr lang="en-US" altLang="en-US" dirty="0"/>
          </a:p>
        </p:txBody>
      </p:sp>
    </p:spTree>
    <p:extLst>
      <p:ext uri="{BB962C8B-B14F-4D97-AF65-F5344CB8AC3E}">
        <p14:creationId xmlns:p14="http://schemas.microsoft.com/office/powerpoint/2010/main" val="37597416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423D4D-973C-756C-3C29-9691661BE34A}"/>
              </a:ext>
            </a:extLst>
          </p:cNvPr>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083A1D-B389-6B75-BFF1-F75CC7C6C864}"/>
              </a:ext>
            </a:extLst>
          </p:cNvPr>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676CB4-7CD7-E6B3-4A09-6C715E1A8262}"/>
              </a:ext>
            </a:extLst>
          </p:cNvPr>
          <p:cNvSpPr>
            <a:spLocks noGrp="1"/>
          </p:cNvSpPr>
          <p:nvPr>
            <p:ph type="dt" sz="half" idx="10"/>
          </p:nvPr>
        </p:nvSpPr>
        <p:spPr/>
        <p:txBody>
          <a:bodyPr/>
          <a:lstStyle>
            <a:lvl1pPr>
              <a:defRPr/>
            </a:lvl1pPr>
          </a:lstStyle>
          <a:p>
            <a:endParaRPr lang="en-US" altLang="en-US" dirty="0"/>
          </a:p>
        </p:txBody>
      </p:sp>
      <p:sp>
        <p:nvSpPr>
          <p:cNvPr id="5" name="Footer Placeholder 4">
            <a:extLst>
              <a:ext uri="{FF2B5EF4-FFF2-40B4-BE49-F238E27FC236}">
                <a16:creationId xmlns:a16="http://schemas.microsoft.com/office/drawing/2014/main" id="{B4F8F636-47C3-1D06-9971-7D22581735CD}"/>
              </a:ext>
            </a:extLst>
          </p:cNvPr>
          <p:cNvSpPr>
            <a:spLocks noGrp="1"/>
          </p:cNvSpPr>
          <p:nvPr>
            <p:ph type="ftr" sz="quarter" idx="11"/>
          </p:nvPr>
        </p:nvSpPr>
        <p:spPr/>
        <p:txBody>
          <a:bodyPr/>
          <a:lstStyle>
            <a:lvl1pPr>
              <a:defRPr/>
            </a:lvl1pPr>
          </a:lstStyle>
          <a:p>
            <a:endParaRPr lang="en-US" altLang="en-US" dirty="0"/>
          </a:p>
        </p:txBody>
      </p:sp>
      <p:sp>
        <p:nvSpPr>
          <p:cNvPr id="6" name="Slide Number Placeholder 5">
            <a:extLst>
              <a:ext uri="{FF2B5EF4-FFF2-40B4-BE49-F238E27FC236}">
                <a16:creationId xmlns:a16="http://schemas.microsoft.com/office/drawing/2014/main" id="{4246B910-D552-B9FC-73F5-A82096C8C2E7}"/>
              </a:ext>
            </a:extLst>
          </p:cNvPr>
          <p:cNvSpPr>
            <a:spLocks noGrp="1"/>
          </p:cNvSpPr>
          <p:nvPr>
            <p:ph type="sldNum" sz="quarter" idx="12"/>
          </p:nvPr>
        </p:nvSpPr>
        <p:spPr/>
        <p:txBody>
          <a:bodyPr/>
          <a:lstStyle>
            <a:lvl1pPr>
              <a:defRPr/>
            </a:lvl1pPr>
          </a:lstStyle>
          <a:p>
            <a:fld id="{5F755528-109F-4DD1-86E3-790C2EB5CD85}" type="slidenum">
              <a:rPr lang="en-US" altLang="en-US"/>
              <a:pPr/>
              <a:t>‹#›</a:t>
            </a:fld>
            <a:endParaRPr lang="en-US" altLang="en-US" dirty="0"/>
          </a:p>
        </p:txBody>
      </p:sp>
    </p:spTree>
    <p:extLst>
      <p:ext uri="{BB962C8B-B14F-4D97-AF65-F5344CB8AC3E}">
        <p14:creationId xmlns:p14="http://schemas.microsoft.com/office/powerpoint/2010/main" val="17281610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DDD0B-D1FD-A61B-05F3-2BB7AA32DE82}"/>
              </a:ext>
            </a:extLst>
          </p:cNvPr>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1731A2-FB5E-6D63-74DA-B7624BD5ED0B}"/>
              </a:ext>
            </a:extLst>
          </p:cNvPr>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504EB7-4756-99C8-0C53-E2DCD01A9B06}"/>
              </a:ext>
            </a:extLst>
          </p:cNvPr>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533785-DB43-9301-F8BC-085700819F37}"/>
              </a:ext>
            </a:extLst>
          </p:cNvPr>
          <p:cNvSpPr>
            <a:spLocks noGrp="1"/>
          </p:cNvSpPr>
          <p:nvPr>
            <p:ph type="dt" sz="half" idx="10"/>
          </p:nvPr>
        </p:nvSpPr>
        <p:spPr>
          <a:xfrm>
            <a:off x="914400" y="6248400"/>
            <a:ext cx="2540000" cy="457200"/>
          </a:xfrm>
        </p:spPr>
        <p:txBody>
          <a:bodyPr/>
          <a:lstStyle>
            <a:lvl1pPr>
              <a:defRPr/>
            </a:lvl1pPr>
          </a:lstStyle>
          <a:p>
            <a:endParaRPr lang="en-US" altLang="en-US" dirty="0"/>
          </a:p>
        </p:txBody>
      </p:sp>
      <p:sp>
        <p:nvSpPr>
          <p:cNvPr id="6" name="Footer Placeholder 5">
            <a:extLst>
              <a:ext uri="{FF2B5EF4-FFF2-40B4-BE49-F238E27FC236}">
                <a16:creationId xmlns:a16="http://schemas.microsoft.com/office/drawing/2014/main" id="{6339A200-56C9-F49C-40C2-F45BB72BF22D}"/>
              </a:ext>
            </a:extLst>
          </p:cNvPr>
          <p:cNvSpPr>
            <a:spLocks noGrp="1"/>
          </p:cNvSpPr>
          <p:nvPr>
            <p:ph type="ftr" sz="quarter" idx="11"/>
          </p:nvPr>
        </p:nvSpPr>
        <p:spPr>
          <a:xfrm>
            <a:off x="4165600" y="6248400"/>
            <a:ext cx="3860800" cy="457200"/>
          </a:xfrm>
        </p:spPr>
        <p:txBody>
          <a:bodyPr/>
          <a:lstStyle>
            <a:lvl1pPr>
              <a:defRPr/>
            </a:lvl1pPr>
          </a:lstStyle>
          <a:p>
            <a:endParaRPr lang="en-US" altLang="en-US" dirty="0"/>
          </a:p>
        </p:txBody>
      </p:sp>
      <p:sp>
        <p:nvSpPr>
          <p:cNvPr id="7" name="Slide Number Placeholder 6">
            <a:extLst>
              <a:ext uri="{FF2B5EF4-FFF2-40B4-BE49-F238E27FC236}">
                <a16:creationId xmlns:a16="http://schemas.microsoft.com/office/drawing/2014/main" id="{504CAA39-70A7-737A-2EAB-D14C68E7E5DF}"/>
              </a:ext>
            </a:extLst>
          </p:cNvPr>
          <p:cNvSpPr>
            <a:spLocks noGrp="1"/>
          </p:cNvSpPr>
          <p:nvPr>
            <p:ph type="sldNum" sz="quarter" idx="12"/>
          </p:nvPr>
        </p:nvSpPr>
        <p:spPr>
          <a:xfrm>
            <a:off x="8737600" y="6248400"/>
            <a:ext cx="2540000" cy="457200"/>
          </a:xfrm>
        </p:spPr>
        <p:txBody>
          <a:bodyPr/>
          <a:lstStyle>
            <a:lvl1pPr>
              <a:defRPr/>
            </a:lvl1pPr>
          </a:lstStyle>
          <a:p>
            <a:fld id="{6E4AEE7F-9C43-441C-BB8D-1A9E6F1BBB4F}" type="slidenum">
              <a:rPr lang="en-US" altLang="en-US"/>
              <a:pPr/>
              <a:t>‹#›</a:t>
            </a:fld>
            <a:endParaRPr lang="en-US" altLang="en-US" dirty="0"/>
          </a:p>
        </p:txBody>
      </p:sp>
    </p:spTree>
    <p:extLst>
      <p:ext uri="{BB962C8B-B14F-4D97-AF65-F5344CB8AC3E}">
        <p14:creationId xmlns:p14="http://schemas.microsoft.com/office/powerpoint/2010/main" val="30761023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DCD70EF3-B317-1037-0C66-B82E5B2E8D7B}"/>
              </a:ext>
            </a:extLst>
          </p:cNvPr>
          <p:cNvGrpSpPr>
            <a:grpSpLocks/>
          </p:cNvGrpSpPr>
          <p:nvPr/>
        </p:nvGrpSpPr>
        <p:grpSpPr bwMode="auto">
          <a:xfrm>
            <a:off x="1" y="6350"/>
            <a:ext cx="12187767" cy="6851650"/>
            <a:chOff x="0" y="4"/>
            <a:chExt cx="5758" cy="4316"/>
          </a:xfrm>
        </p:grpSpPr>
        <p:grpSp>
          <p:nvGrpSpPr>
            <p:cNvPr id="5123" name="Group 3">
              <a:extLst>
                <a:ext uri="{FF2B5EF4-FFF2-40B4-BE49-F238E27FC236}">
                  <a16:creationId xmlns:a16="http://schemas.microsoft.com/office/drawing/2014/main" id="{4D78E986-5214-A1D1-E3D9-44BC8F968BFE}"/>
                </a:ext>
              </a:extLst>
            </p:cNvPr>
            <p:cNvGrpSpPr>
              <a:grpSpLocks/>
            </p:cNvGrpSpPr>
            <p:nvPr/>
          </p:nvGrpSpPr>
          <p:grpSpPr bwMode="auto">
            <a:xfrm>
              <a:off x="0" y="1161"/>
              <a:ext cx="5758" cy="3159"/>
              <a:chOff x="0" y="1161"/>
              <a:chExt cx="5758" cy="3159"/>
            </a:xfrm>
          </p:grpSpPr>
          <p:sp>
            <p:nvSpPr>
              <p:cNvPr id="5124" name="Freeform 4">
                <a:extLst>
                  <a:ext uri="{FF2B5EF4-FFF2-40B4-BE49-F238E27FC236}">
                    <a16:creationId xmlns:a16="http://schemas.microsoft.com/office/drawing/2014/main" id="{4FD2264D-C65A-E35C-EDBE-06D33C52F8D3}"/>
                  </a:ext>
                </a:extLst>
              </p:cNvPr>
              <p:cNvSpPr>
                <a:spLocks/>
              </p:cNvSpPr>
              <p:nvPr/>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Lst>
                <a:ahLst/>
                <a:cxnLst>
                  <a:cxn ang="0">
                    <a:pos x="T0" y="T1"/>
                  </a:cxn>
                  <a:cxn ang="0">
                    <a:pos x="T2" y="T3"/>
                  </a:cxn>
                  <a:cxn ang="0">
                    <a:pos x="T4" y="T5"/>
                  </a:cxn>
                  <a:cxn ang="0">
                    <a:pos x="T6" y="T7"/>
                  </a:cxn>
                  <a:cxn ang="0">
                    <a:pos x="T8" y="T9"/>
                  </a:cxn>
                  <a:cxn ang="0">
                    <a:pos x="T10" y="T11"/>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p>
            </p:txBody>
          </p:sp>
          <p:sp>
            <p:nvSpPr>
              <p:cNvPr id="5125" name="Freeform 5">
                <a:extLst>
                  <a:ext uri="{FF2B5EF4-FFF2-40B4-BE49-F238E27FC236}">
                    <a16:creationId xmlns:a16="http://schemas.microsoft.com/office/drawing/2014/main" id="{21BE48AD-2872-E008-532E-E6A272FFE41E}"/>
                  </a:ext>
                </a:extLst>
              </p:cNvPr>
              <p:cNvSpPr>
                <a:spLocks/>
              </p:cNvSpPr>
              <p:nvPr/>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Lst>
                <a:ahLst/>
                <a:cxnLst>
                  <a:cxn ang="0">
                    <a:pos x="T0" y="T1"/>
                  </a:cxn>
                  <a:cxn ang="0">
                    <a:pos x="T2" y="T3"/>
                  </a:cxn>
                  <a:cxn ang="0">
                    <a:pos x="T4" y="T5"/>
                  </a:cxn>
                  <a:cxn ang="0">
                    <a:pos x="T6" y="T7"/>
                  </a:cxn>
                  <a:cxn ang="0">
                    <a:pos x="T8" y="T9"/>
                  </a:cxn>
                  <a:cxn ang="0">
                    <a:pos x="T10" y="T11"/>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p>
            </p:txBody>
          </p:sp>
        </p:grpSp>
        <p:sp>
          <p:nvSpPr>
            <p:cNvPr id="5126" name="Freeform 6">
              <a:extLst>
                <a:ext uri="{FF2B5EF4-FFF2-40B4-BE49-F238E27FC236}">
                  <a16:creationId xmlns:a16="http://schemas.microsoft.com/office/drawing/2014/main" id="{4CBD26BC-626A-DEE4-9CD2-03CE7E2DFD09}"/>
                </a:ext>
              </a:extLst>
            </p:cNvPr>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p>
          </p:txBody>
        </p:sp>
        <p:sp>
          <p:nvSpPr>
            <p:cNvPr id="5127" name="Freeform 7">
              <a:extLst>
                <a:ext uri="{FF2B5EF4-FFF2-40B4-BE49-F238E27FC236}">
                  <a16:creationId xmlns:a16="http://schemas.microsoft.com/office/drawing/2014/main" id="{D716D35A-6AED-98C5-0393-E4BF7D99EBCA}"/>
                </a:ext>
              </a:extLst>
            </p:cNvPr>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p>
          </p:txBody>
        </p:sp>
        <p:sp>
          <p:nvSpPr>
            <p:cNvPr id="5128" name="Freeform 8">
              <a:extLst>
                <a:ext uri="{FF2B5EF4-FFF2-40B4-BE49-F238E27FC236}">
                  <a16:creationId xmlns:a16="http://schemas.microsoft.com/office/drawing/2014/main" id="{BD604014-728E-9BED-669B-42F4553EF970}"/>
                </a:ext>
              </a:extLst>
            </p:cNvPr>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p>
          </p:txBody>
        </p:sp>
        <p:grpSp>
          <p:nvGrpSpPr>
            <p:cNvPr id="5129" name="Group 9">
              <a:extLst>
                <a:ext uri="{FF2B5EF4-FFF2-40B4-BE49-F238E27FC236}">
                  <a16:creationId xmlns:a16="http://schemas.microsoft.com/office/drawing/2014/main" id="{05CB8C20-4613-4B79-2584-2FC35E63F929}"/>
                </a:ext>
              </a:extLst>
            </p:cNvPr>
            <p:cNvGrpSpPr>
              <a:grpSpLocks/>
            </p:cNvGrpSpPr>
            <p:nvPr/>
          </p:nvGrpSpPr>
          <p:grpSpPr bwMode="auto">
            <a:xfrm>
              <a:off x="348" y="4"/>
              <a:ext cx="5410" cy="4316"/>
              <a:chOff x="348" y="4"/>
              <a:chExt cx="5410" cy="4316"/>
            </a:xfrm>
          </p:grpSpPr>
          <p:sp>
            <p:nvSpPr>
              <p:cNvPr id="5130" name="Freeform 10">
                <a:extLst>
                  <a:ext uri="{FF2B5EF4-FFF2-40B4-BE49-F238E27FC236}">
                    <a16:creationId xmlns:a16="http://schemas.microsoft.com/office/drawing/2014/main" id="{CC65496D-F7E6-DC5A-0C9D-7A06EFD1BAEC}"/>
                  </a:ext>
                </a:extLst>
              </p:cNvPr>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Lst>
                <a:ahLst/>
                <a:cxnLst>
                  <a:cxn ang="0">
                    <a:pos x="T0" y="T1"/>
                  </a:cxn>
                  <a:cxn ang="0">
                    <a:pos x="T2" y="T3"/>
                  </a:cxn>
                  <a:cxn ang="0">
                    <a:pos x="T4" y="T5"/>
                  </a:cxn>
                  <a:cxn ang="0">
                    <a:pos x="T6" y="T7"/>
                  </a:cxn>
                  <a:cxn ang="0">
                    <a:pos x="T8" y="T9"/>
                  </a:cxn>
                  <a:cxn ang="0">
                    <a:pos x="T10" y="T11"/>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p>
            </p:txBody>
          </p:sp>
          <p:sp>
            <p:nvSpPr>
              <p:cNvPr id="5131" name="Freeform 11">
                <a:extLst>
                  <a:ext uri="{FF2B5EF4-FFF2-40B4-BE49-F238E27FC236}">
                    <a16:creationId xmlns:a16="http://schemas.microsoft.com/office/drawing/2014/main" id="{488D5BE6-B311-B849-EF02-650860412FD6}"/>
                  </a:ext>
                </a:extLst>
              </p:cNvPr>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Lst>
                <a:ahLst/>
                <a:cxnLst>
                  <a:cxn ang="0">
                    <a:pos x="T0" y="T1"/>
                  </a:cxn>
                  <a:cxn ang="0">
                    <a:pos x="T2" y="T3"/>
                  </a:cxn>
                  <a:cxn ang="0">
                    <a:pos x="T4" y="T5"/>
                  </a:cxn>
                  <a:cxn ang="0">
                    <a:pos x="T6" y="T7"/>
                  </a:cxn>
                  <a:cxn ang="0">
                    <a:pos x="T8" y="T9"/>
                  </a:cxn>
                  <a:cxn ang="0">
                    <a:pos x="T10" y="T11"/>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p>
            </p:txBody>
          </p:sp>
          <p:sp>
            <p:nvSpPr>
              <p:cNvPr id="5132" name="Freeform 12">
                <a:extLst>
                  <a:ext uri="{FF2B5EF4-FFF2-40B4-BE49-F238E27FC236}">
                    <a16:creationId xmlns:a16="http://schemas.microsoft.com/office/drawing/2014/main" id="{342F33BB-FB21-2B65-1102-BD13434B9C86}"/>
                  </a:ext>
                </a:extLst>
              </p:cNvPr>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Lst>
                <a:ahLst/>
                <a:cxnLst>
                  <a:cxn ang="0">
                    <a:pos x="T0" y="T1"/>
                  </a:cxn>
                  <a:cxn ang="0">
                    <a:pos x="T2" y="T3"/>
                  </a:cxn>
                  <a:cxn ang="0">
                    <a:pos x="T4" y="T5"/>
                  </a:cxn>
                  <a:cxn ang="0">
                    <a:pos x="T6" y="T7"/>
                  </a:cxn>
                  <a:cxn ang="0">
                    <a:pos x="T8" y="T9"/>
                  </a:cxn>
                  <a:cxn ang="0">
                    <a:pos x="T10" y="T11"/>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p>
            </p:txBody>
          </p:sp>
          <p:sp>
            <p:nvSpPr>
              <p:cNvPr id="5133" name="Freeform 13">
                <a:extLst>
                  <a:ext uri="{FF2B5EF4-FFF2-40B4-BE49-F238E27FC236}">
                    <a16:creationId xmlns:a16="http://schemas.microsoft.com/office/drawing/2014/main" id="{FA8D2215-8FC1-F283-E044-6FEF81356FC6}"/>
                  </a:ext>
                </a:extLst>
              </p:cNvPr>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Lst>
                <a:ahLst/>
                <a:cxnLst>
                  <a:cxn ang="0">
                    <a:pos x="T0" y="T1"/>
                  </a:cxn>
                  <a:cxn ang="0">
                    <a:pos x="T2" y="T3"/>
                  </a:cxn>
                  <a:cxn ang="0">
                    <a:pos x="T4" y="T5"/>
                  </a:cxn>
                  <a:cxn ang="0">
                    <a:pos x="T6" y="T7"/>
                  </a:cxn>
                  <a:cxn ang="0">
                    <a:pos x="T8" y="T9"/>
                  </a:cxn>
                  <a:cxn ang="0">
                    <a:pos x="T10" y="T11"/>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p>
            </p:txBody>
          </p:sp>
          <p:sp>
            <p:nvSpPr>
              <p:cNvPr id="5134" name="Freeform 14">
                <a:extLst>
                  <a:ext uri="{FF2B5EF4-FFF2-40B4-BE49-F238E27FC236}">
                    <a16:creationId xmlns:a16="http://schemas.microsoft.com/office/drawing/2014/main" id="{61376F59-60C8-0A58-E121-50304145838C}"/>
                  </a:ext>
                </a:extLst>
              </p:cNvPr>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p>
            </p:txBody>
          </p:sp>
          <p:sp>
            <p:nvSpPr>
              <p:cNvPr id="5135" name="Freeform 15">
                <a:extLst>
                  <a:ext uri="{FF2B5EF4-FFF2-40B4-BE49-F238E27FC236}">
                    <a16:creationId xmlns:a16="http://schemas.microsoft.com/office/drawing/2014/main" id="{6643023B-3042-DAA6-4AB4-12765DB44F69}"/>
                  </a:ext>
                </a:extLst>
              </p:cNvPr>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p>
            </p:txBody>
          </p:sp>
        </p:grpSp>
      </p:grpSp>
      <p:sp>
        <p:nvSpPr>
          <p:cNvPr id="5136" name="Rectangle 16">
            <a:extLst>
              <a:ext uri="{FF2B5EF4-FFF2-40B4-BE49-F238E27FC236}">
                <a16:creationId xmlns:a16="http://schemas.microsoft.com/office/drawing/2014/main" id="{1E94F273-BA7E-732E-5A9F-404AFE72B953}"/>
              </a:ext>
            </a:extLst>
          </p:cNvPr>
          <p:cNvSpPr>
            <a:spLocks noGrp="1" noChangeArrowheads="1"/>
          </p:cNvSpPr>
          <p:nvPr>
            <p:ph type="ctrTitle" sz="quarter"/>
          </p:nvPr>
        </p:nvSpPr>
        <p:spPr>
          <a:xfrm>
            <a:off x="1422400" y="1997076"/>
            <a:ext cx="9448800" cy="1431925"/>
          </a:xfrm>
        </p:spPr>
        <p:txBody>
          <a:bodyPr anchor="b"/>
          <a:lstStyle>
            <a:lvl1pPr>
              <a:defRPr/>
            </a:lvl1pPr>
          </a:lstStyle>
          <a:p>
            <a:pPr lvl="0"/>
            <a:r>
              <a:rPr lang="en-US" altLang="en-US" noProof="0"/>
              <a:t>Click to edit Master title style</a:t>
            </a:r>
          </a:p>
        </p:txBody>
      </p:sp>
      <p:sp>
        <p:nvSpPr>
          <p:cNvPr id="5137" name="Rectangle 17">
            <a:extLst>
              <a:ext uri="{FF2B5EF4-FFF2-40B4-BE49-F238E27FC236}">
                <a16:creationId xmlns:a16="http://schemas.microsoft.com/office/drawing/2014/main" id="{E31F26D2-EA34-5C2A-6BDC-F45DFC2140FF}"/>
              </a:ext>
            </a:extLst>
          </p:cNvPr>
          <p:cNvSpPr>
            <a:spLocks noGrp="1" noChangeArrowheads="1"/>
          </p:cNvSpPr>
          <p:nvPr>
            <p:ph type="subTitle" sz="quarter" idx="1"/>
          </p:nvPr>
        </p:nvSpPr>
        <p:spPr>
          <a:xfrm>
            <a:off x="1422400" y="3886200"/>
            <a:ext cx="8534400" cy="1752600"/>
          </a:xfrm>
        </p:spPr>
        <p:txBody>
          <a:bodyPr/>
          <a:lstStyle>
            <a:lvl1pPr marL="0" indent="0">
              <a:buFont typeface="Wingdings" panose="05000000000000000000" pitchFamily="2" charset="2"/>
              <a:buNone/>
              <a:defRPr/>
            </a:lvl1pPr>
          </a:lstStyle>
          <a:p>
            <a:pPr lvl="0"/>
            <a:r>
              <a:rPr lang="en-US" altLang="en-US" noProof="0"/>
              <a:t>Click to edit Master subtitle style</a:t>
            </a:r>
          </a:p>
        </p:txBody>
      </p:sp>
      <p:sp>
        <p:nvSpPr>
          <p:cNvPr id="5138" name="Rectangle 18">
            <a:extLst>
              <a:ext uri="{FF2B5EF4-FFF2-40B4-BE49-F238E27FC236}">
                <a16:creationId xmlns:a16="http://schemas.microsoft.com/office/drawing/2014/main" id="{4B5748AD-D8EC-39BC-E1DF-4623CB71FF7D}"/>
              </a:ext>
            </a:extLst>
          </p:cNvPr>
          <p:cNvSpPr>
            <a:spLocks noGrp="1" noChangeArrowheads="1"/>
          </p:cNvSpPr>
          <p:nvPr>
            <p:ph type="dt" sz="quarter" idx="2"/>
          </p:nvPr>
        </p:nvSpPr>
        <p:spPr/>
        <p:txBody>
          <a:bodyPr/>
          <a:lstStyle>
            <a:lvl1pPr>
              <a:defRPr/>
            </a:lvl1pPr>
          </a:lstStyle>
          <a:p>
            <a:endParaRPr lang="en-US" altLang="en-US" dirty="0"/>
          </a:p>
        </p:txBody>
      </p:sp>
      <p:sp>
        <p:nvSpPr>
          <p:cNvPr id="5139" name="Rectangle 19">
            <a:extLst>
              <a:ext uri="{FF2B5EF4-FFF2-40B4-BE49-F238E27FC236}">
                <a16:creationId xmlns:a16="http://schemas.microsoft.com/office/drawing/2014/main" id="{0D9A7F40-D05E-143A-9148-FA46CE772D51}"/>
              </a:ext>
            </a:extLst>
          </p:cNvPr>
          <p:cNvSpPr>
            <a:spLocks noGrp="1" noChangeArrowheads="1"/>
          </p:cNvSpPr>
          <p:nvPr>
            <p:ph type="ftr" sz="quarter" idx="3"/>
          </p:nvPr>
        </p:nvSpPr>
        <p:spPr>
          <a:xfrm>
            <a:off x="4470400" y="6248400"/>
            <a:ext cx="3860800" cy="457200"/>
          </a:xfrm>
        </p:spPr>
        <p:txBody>
          <a:bodyPr/>
          <a:lstStyle>
            <a:lvl1pPr>
              <a:defRPr/>
            </a:lvl1pPr>
          </a:lstStyle>
          <a:p>
            <a:endParaRPr lang="en-US" altLang="en-US" dirty="0"/>
          </a:p>
        </p:txBody>
      </p:sp>
      <p:sp>
        <p:nvSpPr>
          <p:cNvPr id="5140" name="Rectangle 20">
            <a:extLst>
              <a:ext uri="{FF2B5EF4-FFF2-40B4-BE49-F238E27FC236}">
                <a16:creationId xmlns:a16="http://schemas.microsoft.com/office/drawing/2014/main" id="{37A6F5F8-0833-DF47-8119-386B59130707}"/>
              </a:ext>
            </a:extLst>
          </p:cNvPr>
          <p:cNvSpPr>
            <a:spLocks noGrp="1" noChangeArrowheads="1"/>
          </p:cNvSpPr>
          <p:nvPr>
            <p:ph type="sldNum" sz="quarter" idx="4"/>
          </p:nvPr>
        </p:nvSpPr>
        <p:spPr/>
        <p:txBody>
          <a:bodyPr/>
          <a:lstStyle>
            <a:lvl1pPr>
              <a:defRPr/>
            </a:lvl1pPr>
          </a:lstStyle>
          <a:p>
            <a:fld id="{7A97FE85-1A04-4BA6-88F7-C40CC6B3C33B}" type="slidenum">
              <a:rPr lang="en-US" altLang="en-US"/>
              <a:pPr/>
              <a:t>‹#›</a:t>
            </a:fld>
            <a:endParaRPr lang="en-US" altLang="en-US" dirty="0"/>
          </a:p>
        </p:txBody>
      </p:sp>
    </p:spTree>
    <p:extLst>
      <p:ext uri="{BB962C8B-B14F-4D97-AF65-F5344CB8AC3E}">
        <p14:creationId xmlns:p14="http://schemas.microsoft.com/office/powerpoint/2010/main" val="5327837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97BB5-8BD0-E4DA-52FA-A0DF530C71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6E5D9E-63AF-95BC-B42A-DBC66F117B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410A94-AC39-5D75-4198-525A1DBD70F0}"/>
              </a:ext>
            </a:extLst>
          </p:cNvPr>
          <p:cNvSpPr>
            <a:spLocks noGrp="1"/>
          </p:cNvSpPr>
          <p:nvPr>
            <p:ph type="dt" sz="half" idx="10"/>
          </p:nvPr>
        </p:nvSpPr>
        <p:spPr/>
        <p:txBody>
          <a:bodyPr/>
          <a:lstStyle>
            <a:lvl1pPr>
              <a:defRPr/>
            </a:lvl1pPr>
          </a:lstStyle>
          <a:p>
            <a:endParaRPr lang="en-US" altLang="en-US" dirty="0"/>
          </a:p>
        </p:txBody>
      </p:sp>
      <p:sp>
        <p:nvSpPr>
          <p:cNvPr id="5" name="Footer Placeholder 4">
            <a:extLst>
              <a:ext uri="{FF2B5EF4-FFF2-40B4-BE49-F238E27FC236}">
                <a16:creationId xmlns:a16="http://schemas.microsoft.com/office/drawing/2014/main" id="{9E6D1C64-E596-7E94-47A3-374B6A035D5B}"/>
              </a:ext>
            </a:extLst>
          </p:cNvPr>
          <p:cNvSpPr>
            <a:spLocks noGrp="1"/>
          </p:cNvSpPr>
          <p:nvPr>
            <p:ph type="ftr" sz="quarter" idx="11"/>
          </p:nvPr>
        </p:nvSpPr>
        <p:spPr/>
        <p:txBody>
          <a:bodyPr/>
          <a:lstStyle>
            <a:lvl1pPr>
              <a:defRPr/>
            </a:lvl1pPr>
          </a:lstStyle>
          <a:p>
            <a:endParaRPr lang="en-US" altLang="en-US" dirty="0"/>
          </a:p>
        </p:txBody>
      </p:sp>
      <p:sp>
        <p:nvSpPr>
          <p:cNvPr id="6" name="Slide Number Placeholder 5">
            <a:extLst>
              <a:ext uri="{FF2B5EF4-FFF2-40B4-BE49-F238E27FC236}">
                <a16:creationId xmlns:a16="http://schemas.microsoft.com/office/drawing/2014/main" id="{01E52A1C-2062-347E-4FCB-51CD85CEDCDD}"/>
              </a:ext>
            </a:extLst>
          </p:cNvPr>
          <p:cNvSpPr>
            <a:spLocks noGrp="1"/>
          </p:cNvSpPr>
          <p:nvPr>
            <p:ph type="sldNum" sz="quarter" idx="12"/>
          </p:nvPr>
        </p:nvSpPr>
        <p:spPr/>
        <p:txBody>
          <a:bodyPr/>
          <a:lstStyle>
            <a:lvl1pPr>
              <a:defRPr/>
            </a:lvl1pPr>
          </a:lstStyle>
          <a:p>
            <a:fld id="{A15EBD65-8F74-4B82-9F55-B1D7946F0C66}" type="slidenum">
              <a:rPr lang="en-US" altLang="en-US"/>
              <a:pPr/>
              <a:t>‹#›</a:t>
            </a:fld>
            <a:endParaRPr lang="en-US" altLang="en-US" dirty="0"/>
          </a:p>
        </p:txBody>
      </p:sp>
    </p:spTree>
    <p:extLst>
      <p:ext uri="{BB962C8B-B14F-4D97-AF65-F5344CB8AC3E}">
        <p14:creationId xmlns:p14="http://schemas.microsoft.com/office/powerpoint/2010/main" val="1617971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A4969-D8F6-630A-3809-9A3DBBBB4F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601E96-0834-3C47-86F4-E2FD219C5789}"/>
              </a:ext>
            </a:extLst>
          </p:cNvPr>
          <p:cNvSpPr>
            <a:spLocks noGrp="1"/>
          </p:cNvSpPr>
          <p:nvPr>
            <p:ph type="dt" sz="half" idx="10"/>
          </p:nvPr>
        </p:nvSpPr>
        <p:spPr/>
        <p:txBody>
          <a:bodyPr/>
          <a:lstStyle/>
          <a:p>
            <a:fld id="{30F6BA39-CF8D-4CDD-B5C9-D48372230EDD}" type="datetimeFigureOut">
              <a:rPr lang="en-US" smtClean="0"/>
              <a:t>9/2/2025</a:t>
            </a:fld>
            <a:endParaRPr lang="en-US" dirty="0"/>
          </a:p>
        </p:txBody>
      </p:sp>
      <p:sp>
        <p:nvSpPr>
          <p:cNvPr id="4" name="Footer Placeholder 3">
            <a:extLst>
              <a:ext uri="{FF2B5EF4-FFF2-40B4-BE49-F238E27FC236}">
                <a16:creationId xmlns:a16="http://schemas.microsoft.com/office/drawing/2014/main" id="{C6B3C9B5-1CBF-C51D-FB0F-E10EF5722DD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DA777C9-0CCA-B746-6766-BF19EF681075}"/>
              </a:ext>
            </a:extLst>
          </p:cNvPr>
          <p:cNvSpPr>
            <a:spLocks noGrp="1"/>
          </p:cNvSpPr>
          <p:nvPr>
            <p:ph type="sldNum" sz="quarter" idx="12"/>
          </p:nvPr>
        </p:nvSpPr>
        <p:spPr/>
        <p:txBody>
          <a:bodyPr/>
          <a:lstStyle/>
          <a:p>
            <a:fld id="{8C0CD864-B143-4EFB-8D00-B37689E41D8F}" type="slidenum">
              <a:rPr lang="en-US" smtClean="0"/>
              <a:t>‹#›</a:t>
            </a:fld>
            <a:endParaRPr lang="en-US" dirty="0"/>
          </a:p>
        </p:txBody>
      </p:sp>
    </p:spTree>
    <p:extLst>
      <p:ext uri="{BB962C8B-B14F-4D97-AF65-F5344CB8AC3E}">
        <p14:creationId xmlns:p14="http://schemas.microsoft.com/office/powerpoint/2010/main" val="13719596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E502-E393-CBB2-0ECB-BE93D97A5046}"/>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C293AC-2286-2649-4F01-1A65A25FAF55}"/>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E8E56A23-9AAD-3142-889A-456A961C6860}"/>
              </a:ext>
            </a:extLst>
          </p:cNvPr>
          <p:cNvSpPr>
            <a:spLocks noGrp="1"/>
          </p:cNvSpPr>
          <p:nvPr>
            <p:ph type="dt" sz="half" idx="10"/>
          </p:nvPr>
        </p:nvSpPr>
        <p:spPr/>
        <p:txBody>
          <a:bodyPr/>
          <a:lstStyle>
            <a:lvl1pPr>
              <a:defRPr/>
            </a:lvl1pPr>
          </a:lstStyle>
          <a:p>
            <a:endParaRPr lang="en-US" altLang="en-US" dirty="0"/>
          </a:p>
        </p:txBody>
      </p:sp>
      <p:sp>
        <p:nvSpPr>
          <p:cNvPr id="5" name="Footer Placeholder 4">
            <a:extLst>
              <a:ext uri="{FF2B5EF4-FFF2-40B4-BE49-F238E27FC236}">
                <a16:creationId xmlns:a16="http://schemas.microsoft.com/office/drawing/2014/main" id="{B6BCE0A9-5F48-A65A-A8A3-31D3CB121D50}"/>
              </a:ext>
            </a:extLst>
          </p:cNvPr>
          <p:cNvSpPr>
            <a:spLocks noGrp="1"/>
          </p:cNvSpPr>
          <p:nvPr>
            <p:ph type="ftr" sz="quarter" idx="11"/>
          </p:nvPr>
        </p:nvSpPr>
        <p:spPr/>
        <p:txBody>
          <a:bodyPr/>
          <a:lstStyle>
            <a:lvl1pPr>
              <a:defRPr/>
            </a:lvl1pPr>
          </a:lstStyle>
          <a:p>
            <a:endParaRPr lang="en-US" altLang="en-US" dirty="0"/>
          </a:p>
        </p:txBody>
      </p:sp>
      <p:sp>
        <p:nvSpPr>
          <p:cNvPr id="6" name="Slide Number Placeholder 5">
            <a:extLst>
              <a:ext uri="{FF2B5EF4-FFF2-40B4-BE49-F238E27FC236}">
                <a16:creationId xmlns:a16="http://schemas.microsoft.com/office/drawing/2014/main" id="{B915F10C-BB74-3284-7F1C-6B9979CEB4C3}"/>
              </a:ext>
            </a:extLst>
          </p:cNvPr>
          <p:cNvSpPr>
            <a:spLocks noGrp="1"/>
          </p:cNvSpPr>
          <p:nvPr>
            <p:ph type="sldNum" sz="quarter" idx="12"/>
          </p:nvPr>
        </p:nvSpPr>
        <p:spPr/>
        <p:txBody>
          <a:bodyPr/>
          <a:lstStyle>
            <a:lvl1pPr>
              <a:defRPr/>
            </a:lvl1pPr>
          </a:lstStyle>
          <a:p>
            <a:fld id="{E2D895E1-9A9A-4F5E-9234-3C6E1E757B6C}" type="slidenum">
              <a:rPr lang="en-US" altLang="en-US"/>
              <a:pPr/>
              <a:t>‹#›</a:t>
            </a:fld>
            <a:endParaRPr lang="en-US" altLang="en-US" dirty="0"/>
          </a:p>
        </p:txBody>
      </p:sp>
    </p:spTree>
    <p:extLst>
      <p:ext uri="{BB962C8B-B14F-4D97-AF65-F5344CB8AC3E}">
        <p14:creationId xmlns:p14="http://schemas.microsoft.com/office/powerpoint/2010/main" val="16433932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B311E-824C-6EB7-2022-91447D7723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02D765-C175-2606-32F2-8BDBF082D805}"/>
              </a:ext>
            </a:extLst>
          </p:cNvPr>
          <p:cNvSpPr>
            <a:spLocks noGrp="1"/>
          </p:cNvSpPr>
          <p:nvPr>
            <p:ph sz="half" idx="1"/>
          </p:nvPr>
        </p:nvSpPr>
        <p:spPr>
          <a:xfrm>
            <a:off x="1422400" y="1981200"/>
            <a:ext cx="4927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D07776-5415-4E36-5940-8A9F3EE2E1F3}"/>
              </a:ext>
            </a:extLst>
          </p:cNvPr>
          <p:cNvSpPr>
            <a:spLocks noGrp="1"/>
          </p:cNvSpPr>
          <p:nvPr>
            <p:ph sz="half" idx="2"/>
          </p:nvPr>
        </p:nvSpPr>
        <p:spPr>
          <a:xfrm>
            <a:off x="6553200" y="1981200"/>
            <a:ext cx="4927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789901-AEBF-AC6D-6595-6A5B247B0673}"/>
              </a:ext>
            </a:extLst>
          </p:cNvPr>
          <p:cNvSpPr>
            <a:spLocks noGrp="1"/>
          </p:cNvSpPr>
          <p:nvPr>
            <p:ph type="dt" sz="half" idx="10"/>
          </p:nvPr>
        </p:nvSpPr>
        <p:spPr/>
        <p:txBody>
          <a:bodyPr/>
          <a:lstStyle>
            <a:lvl1pPr>
              <a:defRPr/>
            </a:lvl1pPr>
          </a:lstStyle>
          <a:p>
            <a:endParaRPr lang="en-US" altLang="en-US" dirty="0"/>
          </a:p>
        </p:txBody>
      </p:sp>
      <p:sp>
        <p:nvSpPr>
          <p:cNvPr id="6" name="Footer Placeholder 5">
            <a:extLst>
              <a:ext uri="{FF2B5EF4-FFF2-40B4-BE49-F238E27FC236}">
                <a16:creationId xmlns:a16="http://schemas.microsoft.com/office/drawing/2014/main" id="{811A8E4E-8DF0-1499-581D-4C6CBF6B93CA}"/>
              </a:ext>
            </a:extLst>
          </p:cNvPr>
          <p:cNvSpPr>
            <a:spLocks noGrp="1"/>
          </p:cNvSpPr>
          <p:nvPr>
            <p:ph type="ftr" sz="quarter" idx="11"/>
          </p:nvPr>
        </p:nvSpPr>
        <p:spPr/>
        <p:txBody>
          <a:bodyPr/>
          <a:lstStyle>
            <a:lvl1pPr>
              <a:defRPr/>
            </a:lvl1pPr>
          </a:lstStyle>
          <a:p>
            <a:endParaRPr lang="en-US" altLang="en-US" dirty="0"/>
          </a:p>
        </p:txBody>
      </p:sp>
      <p:sp>
        <p:nvSpPr>
          <p:cNvPr id="7" name="Slide Number Placeholder 6">
            <a:extLst>
              <a:ext uri="{FF2B5EF4-FFF2-40B4-BE49-F238E27FC236}">
                <a16:creationId xmlns:a16="http://schemas.microsoft.com/office/drawing/2014/main" id="{7FA4C4F1-6015-AEE3-1FAE-75A8B4C71D27}"/>
              </a:ext>
            </a:extLst>
          </p:cNvPr>
          <p:cNvSpPr>
            <a:spLocks noGrp="1"/>
          </p:cNvSpPr>
          <p:nvPr>
            <p:ph type="sldNum" sz="quarter" idx="12"/>
          </p:nvPr>
        </p:nvSpPr>
        <p:spPr/>
        <p:txBody>
          <a:bodyPr/>
          <a:lstStyle>
            <a:lvl1pPr>
              <a:defRPr/>
            </a:lvl1pPr>
          </a:lstStyle>
          <a:p>
            <a:fld id="{965B1170-46CD-4B8A-83A3-D682987EF01D}" type="slidenum">
              <a:rPr lang="en-US" altLang="en-US"/>
              <a:pPr/>
              <a:t>‹#›</a:t>
            </a:fld>
            <a:endParaRPr lang="en-US" altLang="en-US" dirty="0"/>
          </a:p>
        </p:txBody>
      </p:sp>
    </p:spTree>
    <p:extLst>
      <p:ext uri="{BB962C8B-B14F-4D97-AF65-F5344CB8AC3E}">
        <p14:creationId xmlns:p14="http://schemas.microsoft.com/office/powerpoint/2010/main" val="20423163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9E816-15B7-4A6C-0926-65757F958DA2}"/>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B73C32-0C38-9AB0-0F11-BA94151467D3}"/>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5F18EA-D806-EBF0-0E98-A877DA08AC91}"/>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0892DE-008E-447A-6A7A-A70BC79CE2DE}"/>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B0ECAF-8CA4-F174-8E7F-4A991686794B}"/>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74E40C-0B63-224C-0528-088B7EECE7C9}"/>
              </a:ext>
            </a:extLst>
          </p:cNvPr>
          <p:cNvSpPr>
            <a:spLocks noGrp="1"/>
          </p:cNvSpPr>
          <p:nvPr>
            <p:ph type="dt" sz="half" idx="10"/>
          </p:nvPr>
        </p:nvSpPr>
        <p:spPr/>
        <p:txBody>
          <a:bodyPr/>
          <a:lstStyle>
            <a:lvl1pPr>
              <a:defRPr/>
            </a:lvl1pPr>
          </a:lstStyle>
          <a:p>
            <a:endParaRPr lang="en-US" altLang="en-US" dirty="0"/>
          </a:p>
        </p:txBody>
      </p:sp>
      <p:sp>
        <p:nvSpPr>
          <p:cNvPr id="8" name="Footer Placeholder 7">
            <a:extLst>
              <a:ext uri="{FF2B5EF4-FFF2-40B4-BE49-F238E27FC236}">
                <a16:creationId xmlns:a16="http://schemas.microsoft.com/office/drawing/2014/main" id="{F8C52A02-76F5-4329-749B-FE277B3BA489}"/>
              </a:ext>
            </a:extLst>
          </p:cNvPr>
          <p:cNvSpPr>
            <a:spLocks noGrp="1"/>
          </p:cNvSpPr>
          <p:nvPr>
            <p:ph type="ftr" sz="quarter" idx="11"/>
          </p:nvPr>
        </p:nvSpPr>
        <p:spPr/>
        <p:txBody>
          <a:bodyPr/>
          <a:lstStyle>
            <a:lvl1pPr>
              <a:defRPr/>
            </a:lvl1pPr>
          </a:lstStyle>
          <a:p>
            <a:endParaRPr lang="en-US" altLang="en-US" dirty="0"/>
          </a:p>
        </p:txBody>
      </p:sp>
      <p:sp>
        <p:nvSpPr>
          <p:cNvPr id="9" name="Slide Number Placeholder 8">
            <a:extLst>
              <a:ext uri="{FF2B5EF4-FFF2-40B4-BE49-F238E27FC236}">
                <a16:creationId xmlns:a16="http://schemas.microsoft.com/office/drawing/2014/main" id="{4340CF04-835D-73E0-FF9B-CADA87478FF4}"/>
              </a:ext>
            </a:extLst>
          </p:cNvPr>
          <p:cNvSpPr>
            <a:spLocks noGrp="1"/>
          </p:cNvSpPr>
          <p:nvPr>
            <p:ph type="sldNum" sz="quarter" idx="12"/>
          </p:nvPr>
        </p:nvSpPr>
        <p:spPr/>
        <p:txBody>
          <a:bodyPr/>
          <a:lstStyle>
            <a:lvl1pPr>
              <a:defRPr/>
            </a:lvl1pPr>
          </a:lstStyle>
          <a:p>
            <a:fld id="{45F0C546-BCEF-4390-B14A-536E6F5E1626}" type="slidenum">
              <a:rPr lang="en-US" altLang="en-US"/>
              <a:pPr/>
              <a:t>‹#›</a:t>
            </a:fld>
            <a:endParaRPr lang="en-US" altLang="en-US" dirty="0"/>
          </a:p>
        </p:txBody>
      </p:sp>
    </p:spTree>
    <p:extLst>
      <p:ext uri="{BB962C8B-B14F-4D97-AF65-F5344CB8AC3E}">
        <p14:creationId xmlns:p14="http://schemas.microsoft.com/office/powerpoint/2010/main" val="16502471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7C2B5-D6E1-BA64-F6E7-A8E6C1FE5A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7A7860-8F21-D2D7-7786-97D69F3DE257}"/>
              </a:ext>
            </a:extLst>
          </p:cNvPr>
          <p:cNvSpPr>
            <a:spLocks noGrp="1"/>
          </p:cNvSpPr>
          <p:nvPr>
            <p:ph type="dt" sz="half" idx="10"/>
          </p:nvPr>
        </p:nvSpPr>
        <p:spPr/>
        <p:txBody>
          <a:bodyPr/>
          <a:lstStyle>
            <a:lvl1pPr>
              <a:defRPr/>
            </a:lvl1pPr>
          </a:lstStyle>
          <a:p>
            <a:endParaRPr lang="en-US" altLang="en-US" dirty="0"/>
          </a:p>
        </p:txBody>
      </p:sp>
      <p:sp>
        <p:nvSpPr>
          <p:cNvPr id="4" name="Footer Placeholder 3">
            <a:extLst>
              <a:ext uri="{FF2B5EF4-FFF2-40B4-BE49-F238E27FC236}">
                <a16:creationId xmlns:a16="http://schemas.microsoft.com/office/drawing/2014/main" id="{5D214E50-BCA7-E4D7-6F38-C10D29D39806}"/>
              </a:ext>
            </a:extLst>
          </p:cNvPr>
          <p:cNvSpPr>
            <a:spLocks noGrp="1"/>
          </p:cNvSpPr>
          <p:nvPr>
            <p:ph type="ftr" sz="quarter" idx="11"/>
          </p:nvPr>
        </p:nvSpPr>
        <p:spPr/>
        <p:txBody>
          <a:bodyPr/>
          <a:lstStyle>
            <a:lvl1pPr>
              <a:defRPr/>
            </a:lvl1pPr>
          </a:lstStyle>
          <a:p>
            <a:endParaRPr lang="en-US" altLang="en-US" dirty="0"/>
          </a:p>
        </p:txBody>
      </p:sp>
      <p:sp>
        <p:nvSpPr>
          <p:cNvPr id="5" name="Slide Number Placeholder 4">
            <a:extLst>
              <a:ext uri="{FF2B5EF4-FFF2-40B4-BE49-F238E27FC236}">
                <a16:creationId xmlns:a16="http://schemas.microsoft.com/office/drawing/2014/main" id="{C21D408C-50FA-C86E-2E6E-3D1481B8A3A7}"/>
              </a:ext>
            </a:extLst>
          </p:cNvPr>
          <p:cNvSpPr>
            <a:spLocks noGrp="1"/>
          </p:cNvSpPr>
          <p:nvPr>
            <p:ph type="sldNum" sz="quarter" idx="12"/>
          </p:nvPr>
        </p:nvSpPr>
        <p:spPr/>
        <p:txBody>
          <a:bodyPr/>
          <a:lstStyle>
            <a:lvl1pPr>
              <a:defRPr/>
            </a:lvl1pPr>
          </a:lstStyle>
          <a:p>
            <a:fld id="{FD6D6DED-B3BA-4AC3-8529-B676FA08CAE0}" type="slidenum">
              <a:rPr lang="en-US" altLang="en-US"/>
              <a:pPr/>
              <a:t>‹#›</a:t>
            </a:fld>
            <a:endParaRPr lang="en-US" altLang="en-US" dirty="0"/>
          </a:p>
        </p:txBody>
      </p:sp>
    </p:spTree>
    <p:extLst>
      <p:ext uri="{BB962C8B-B14F-4D97-AF65-F5344CB8AC3E}">
        <p14:creationId xmlns:p14="http://schemas.microsoft.com/office/powerpoint/2010/main" val="34528063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31D1A-E04C-C48A-CED7-8025E5A98350}"/>
              </a:ext>
            </a:extLst>
          </p:cNvPr>
          <p:cNvSpPr>
            <a:spLocks noGrp="1"/>
          </p:cNvSpPr>
          <p:nvPr>
            <p:ph type="dt" sz="half" idx="10"/>
          </p:nvPr>
        </p:nvSpPr>
        <p:spPr/>
        <p:txBody>
          <a:bodyPr/>
          <a:lstStyle>
            <a:lvl1pPr>
              <a:defRPr/>
            </a:lvl1pPr>
          </a:lstStyle>
          <a:p>
            <a:endParaRPr lang="en-US" altLang="en-US" dirty="0"/>
          </a:p>
        </p:txBody>
      </p:sp>
      <p:sp>
        <p:nvSpPr>
          <p:cNvPr id="3" name="Footer Placeholder 2">
            <a:extLst>
              <a:ext uri="{FF2B5EF4-FFF2-40B4-BE49-F238E27FC236}">
                <a16:creationId xmlns:a16="http://schemas.microsoft.com/office/drawing/2014/main" id="{3FE0D472-B4F0-7579-069A-2312ACBBBBC8}"/>
              </a:ext>
            </a:extLst>
          </p:cNvPr>
          <p:cNvSpPr>
            <a:spLocks noGrp="1"/>
          </p:cNvSpPr>
          <p:nvPr>
            <p:ph type="ftr" sz="quarter" idx="11"/>
          </p:nvPr>
        </p:nvSpPr>
        <p:spPr/>
        <p:txBody>
          <a:bodyPr/>
          <a:lstStyle>
            <a:lvl1pPr>
              <a:defRPr/>
            </a:lvl1pPr>
          </a:lstStyle>
          <a:p>
            <a:endParaRPr lang="en-US" altLang="en-US" dirty="0"/>
          </a:p>
        </p:txBody>
      </p:sp>
      <p:sp>
        <p:nvSpPr>
          <p:cNvPr id="4" name="Slide Number Placeholder 3">
            <a:extLst>
              <a:ext uri="{FF2B5EF4-FFF2-40B4-BE49-F238E27FC236}">
                <a16:creationId xmlns:a16="http://schemas.microsoft.com/office/drawing/2014/main" id="{47827DBF-BF0F-1656-9914-509A33F75F7C}"/>
              </a:ext>
            </a:extLst>
          </p:cNvPr>
          <p:cNvSpPr>
            <a:spLocks noGrp="1"/>
          </p:cNvSpPr>
          <p:nvPr>
            <p:ph type="sldNum" sz="quarter" idx="12"/>
          </p:nvPr>
        </p:nvSpPr>
        <p:spPr/>
        <p:txBody>
          <a:bodyPr/>
          <a:lstStyle>
            <a:lvl1pPr>
              <a:defRPr/>
            </a:lvl1pPr>
          </a:lstStyle>
          <a:p>
            <a:fld id="{B01912B7-A258-4AD4-94AF-90AB92F05DCB}" type="slidenum">
              <a:rPr lang="en-US" altLang="en-US"/>
              <a:pPr/>
              <a:t>‹#›</a:t>
            </a:fld>
            <a:endParaRPr lang="en-US" altLang="en-US" dirty="0"/>
          </a:p>
        </p:txBody>
      </p:sp>
    </p:spTree>
    <p:extLst>
      <p:ext uri="{BB962C8B-B14F-4D97-AF65-F5344CB8AC3E}">
        <p14:creationId xmlns:p14="http://schemas.microsoft.com/office/powerpoint/2010/main" val="33105126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89B2F-7647-EA12-8677-C5E590E9B0D5}"/>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E99242-1D68-9ABD-D2AA-9B4C40A6CBF3}"/>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80E80F-C243-3C2C-3B5A-632C5158CFF3}"/>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F5C696-587D-7AC8-E8D2-91F0F4B8462B}"/>
              </a:ext>
            </a:extLst>
          </p:cNvPr>
          <p:cNvSpPr>
            <a:spLocks noGrp="1"/>
          </p:cNvSpPr>
          <p:nvPr>
            <p:ph type="dt" sz="half" idx="10"/>
          </p:nvPr>
        </p:nvSpPr>
        <p:spPr/>
        <p:txBody>
          <a:bodyPr/>
          <a:lstStyle>
            <a:lvl1pPr>
              <a:defRPr/>
            </a:lvl1pPr>
          </a:lstStyle>
          <a:p>
            <a:endParaRPr lang="en-US" altLang="en-US" dirty="0"/>
          </a:p>
        </p:txBody>
      </p:sp>
      <p:sp>
        <p:nvSpPr>
          <p:cNvPr id="6" name="Footer Placeholder 5">
            <a:extLst>
              <a:ext uri="{FF2B5EF4-FFF2-40B4-BE49-F238E27FC236}">
                <a16:creationId xmlns:a16="http://schemas.microsoft.com/office/drawing/2014/main" id="{F7708F24-E42D-C2E0-9DE2-8C16D8A143C5}"/>
              </a:ext>
            </a:extLst>
          </p:cNvPr>
          <p:cNvSpPr>
            <a:spLocks noGrp="1"/>
          </p:cNvSpPr>
          <p:nvPr>
            <p:ph type="ftr" sz="quarter" idx="11"/>
          </p:nvPr>
        </p:nvSpPr>
        <p:spPr/>
        <p:txBody>
          <a:bodyPr/>
          <a:lstStyle>
            <a:lvl1pPr>
              <a:defRPr/>
            </a:lvl1pPr>
          </a:lstStyle>
          <a:p>
            <a:endParaRPr lang="en-US" altLang="en-US" dirty="0"/>
          </a:p>
        </p:txBody>
      </p:sp>
      <p:sp>
        <p:nvSpPr>
          <p:cNvPr id="7" name="Slide Number Placeholder 6">
            <a:extLst>
              <a:ext uri="{FF2B5EF4-FFF2-40B4-BE49-F238E27FC236}">
                <a16:creationId xmlns:a16="http://schemas.microsoft.com/office/drawing/2014/main" id="{F551F4E3-536A-0DD9-0148-86194C46436B}"/>
              </a:ext>
            </a:extLst>
          </p:cNvPr>
          <p:cNvSpPr>
            <a:spLocks noGrp="1"/>
          </p:cNvSpPr>
          <p:nvPr>
            <p:ph type="sldNum" sz="quarter" idx="12"/>
          </p:nvPr>
        </p:nvSpPr>
        <p:spPr/>
        <p:txBody>
          <a:bodyPr/>
          <a:lstStyle>
            <a:lvl1pPr>
              <a:defRPr/>
            </a:lvl1pPr>
          </a:lstStyle>
          <a:p>
            <a:fld id="{6CD52CF6-A449-405E-86C5-B222FFD714E7}" type="slidenum">
              <a:rPr lang="en-US" altLang="en-US"/>
              <a:pPr/>
              <a:t>‹#›</a:t>
            </a:fld>
            <a:endParaRPr lang="en-US" altLang="en-US" dirty="0"/>
          </a:p>
        </p:txBody>
      </p:sp>
    </p:spTree>
    <p:extLst>
      <p:ext uri="{BB962C8B-B14F-4D97-AF65-F5344CB8AC3E}">
        <p14:creationId xmlns:p14="http://schemas.microsoft.com/office/powerpoint/2010/main" val="40906199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D7CF3-CA7C-9C97-F7C8-886CE5CD88BA}"/>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C55059-A3F5-D88A-1224-B8FC73827C23}"/>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A592DDB-3E52-3554-CC12-3205ACBD1540}"/>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0CD82E-0B81-2394-A7A5-74BD3338D000}"/>
              </a:ext>
            </a:extLst>
          </p:cNvPr>
          <p:cNvSpPr>
            <a:spLocks noGrp="1"/>
          </p:cNvSpPr>
          <p:nvPr>
            <p:ph type="dt" sz="half" idx="10"/>
          </p:nvPr>
        </p:nvSpPr>
        <p:spPr/>
        <p:txBody>
          <a:bodyPr/>
          <a:lstStyle>
            <a:lvl1pPr>
              <a:defRPr/>
            </a:lvl1pPr>
          </a:lstStyle>
          <a:p>
            <a:endParaRPr lang="en-US" altLang="en-US" dirty="0"/>
          </a:p>
        </p:txBody>
      </p:sp>
      <p:sp>
        <p:nvSpPr>
          <p:cNvPr id="6" name="Footer Placeholder 5">
            <a:extLst>
              <a:ext uri="{FF2B5EF4-FFF2-40B4-BE49-F238E27FC236}">
                <a16:creationId xmlns:a16="http://schemas.microsoft.com/office/drawing/2014/main" id="{CF15B187-F3BF-A440-E6C9-8693F1D00C0D}"/>
              </a:ext>
            </a:extLst>
          </p:cNvPr>
          <p:cNvSpPr>
            <a:spLocks noGrp="1"/>
          </p:cNvSpPr>
          <p:nvPr>
            <p:ph type="ftr" sz="quarter" idx="11"/>
          </p:nvPr>
        </p:nvSpPr>
        <p:spPr/>
        <p:txBody>
          <a:bodyPr/>
          <a:lstStyle>
            <a:lvl1pPr>
              <a:defRPr/>
            </a:lvl1pPr>
          </a:lstStyle>
          <a:p>
            <a:endParaRPr lang="en-US" altLang="en-US" dirty="0"/>
          </a:p>
        </p:txBody>
      </p:sp>
      <p:sp>
        <p:nvSpPr>
          <p:cNvPr id="7" name="Slide Number Placeholder 6">
            <a:extLst>
              <a:ext uri="{FF2B5EF4-FFF2-40B4-BE49-F238E27FC236}">
                <a16:creationId xmlns:a16="http://schemas.microsoft.com/office/drawing/2014/main" id="{BF7A6332-5760-7B11-43E9-B8F75BB56958}"/>
              </a:ext>
            </a:extLst>
          </p:cNvPr>
          <p:cNvSpPr>
            <a:spLocks noGrp="1"/>
          </p:cNvSpPr>
          <p:nvPr>
            <p:ph type="sldNum" sz="quarter" idx="12"/>
          </p:nvPr>
        </p:nvSpPr>
        <p:spPr/>
        <p:txBody>
          <a:bodyPr/>
          <a:lstStyle>
            <a:lvl1pPr>
              <a:defRPr/>
            </a:lvl1pPr>
          </a:lstStyle>
          <a:p>
            <a:fld id="{1B45BA1C-9930-4435-87EB-39FC0AD3CB87}" type="slidenum">
              <a:rPr lang="en-US" altLang="en-US"/>
              <a:pPr/>
              <a:t>‹#›</a:t>
            </a:fld>
            <a:endParaRPr lang="en-US" altLang="en-US" dirty="0"/>
          </a:p>
        </p:txBody>
      </p:sp>
    </p:spTree>
    <p:extLst>
      <p:ext uri="{BB962C8B-B14F-4D97-AF65-F5344CB8AC3E}">
        <p14:creationId xmlns:p14="http://schemas.microsoft.com/office/powerpoint/2010/main" val="36452220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04BAE-AA9D-4B29-EF65-C4194BC580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91C3CB-45B3-BFAD-1780-03E2153DD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26CC-1486-BCFC-D686-C1A6AB7C5A24}"/>
              </a:ext>
            </a:extLst>
          </p:cNvPr>
          <p:cNvSpPr>
            <a:spLocks noGrp="1"/>
          </p:cNvSpPr>
          <p:nvPr>
            <p:ph type="dt" sz="half" idx="10"/>
          </p:nvPr>
        </p:nvSpPr>
        <p:spPr/>
        <p:txBody>
          <a:bodyPr/>
          <a:lstStyle>
            <a:lvl1pPr>
              <a:defRPr/>
            </a:lvl1pPr>
          </a:lstStyle>
          <a:p>
            <a:endParaRPr lang="en-US" altLang="en-US" dirty="0"/>
          </a:p>
        </p:txBody>
      </p:sp>
      <p:sp>
        <p:nvSpPr>
          <p:cNvPr id="5" name="Footer Placeholder 4">
            <a:extLst>
              <a:ext uri="{FF2B5EF4-FFF2-40B4-BE49-F238E27FC236}">
                <a16:creationId xmlns:a16="http://schemas.microsoft.com/office/drawing/2014/main" id="{CF66E4A0-EF21-0993-163D-2445852C4AE0}"/>
              </a:ext>
            </a:extLst>
          </p:cNvPr>
          <p:cNvSpPr>
            <a:spLocks noGrp="1"/>
          </p:cNvSpPr>
          <p:nvPr>
            <p:ph type="ftr" sz="quarter" idx="11"/>
          </p:nvPr>
        </p:nvSpPr>
        <p:spPr/>
        <p:txBody>
          <a:bodyPr/>
          <a:lstStyle>
            <a:lvl1pPr>
              <a:defRPr/>
            </a:lvl1pPr>
          </a:lstStyle>
          <a:p>
            <a:endParaRPr lang="en-US" altLang="en-US" dirty="0"/>
          </a:p>
        </p:txBody>
      </p:sp>
      <p:sp>
        <p:nvSpPr>
          <p:cNvPr id="6" name="Slide Number Placeholder 5">
            <a:extLst>
              <a:ext uri="{FF2B5EF4-FFF2-40B4-BE49-F238E27FC236}">
                <a16:creationId xmlns:a16="http://schemas.microsoft.com/office/drawing/2014/main" id="{2440CD8A-BA2D-90F4-ED17-A56F2B8B0F6F}"/>
              </a:ext>
            </a:extLst>
          </p:cNvPr>
          <p:cNvSpPr>
            <a:spLocks noGrp="1"/>
          </p:cNvSpPr>
          <p:nvPr>
            <p:ph type="sldNum" sz="quarter" idx="12"/>
          </p:nvPr>
        </p:nvSpPr>
        <p:spPr/>
        <p:txBody>
          <a:bodyPr/>
          <a:lstStyle>
            <a:lvl1pPr>
              <a:defRPr/>
            </a:lvl1pPr>
          </a:lstStyle>
          <a:p>
            <a:fld id="{95E8A2CD-821C-4B0B-9D14-551F779C1B8A}" type="slidenum">
              <a:rPr lang="en-US" altLang="en-US"/>
              <a:pPr/>
              <a:t>‹#›</a:t>
            </a:fld>
            <a:endParaRPr lang="en-US" altLang="en-US" dirty="0"/>
          </a:p>
        </p:txBody>
      </p:sp>
    </p:spTree>
    <p:extLst>
      <p:ext uri="{BB962C8B-B14F-4D97-AF65-F5344CB8AC3E}">
        <p14:creationId xmlns:p14="http://schemas.microsoft.com/office/powerpoint/2010/main" val="24277116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0B4750-8132-DB74-936C-6E776E0149DC}"/>
              </a:ext>
            </a:extLst>
          </p:cNvPr>
          <p:cNvSpPr>
            <a:spLocks noGrp="1"/>
          </p:cNvSpPr>
          <p:nvPr>
            <p:ph type="title" orient="vert"/>
          </p:nvPr>
        </p:nvSpPr>
        <p:spPr>
          <a:xfrm>
            <a:off x="8966200" y="304800"/>
            <a:ext cx="2514600" cy="57912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CEF787-20DA-5E8A-A837-0FD69A551DC5}"/>
              </a:ext>
            </a:extLst>
          </p:cNvPr>
          <p:cNvSpPr>
            <a:spLocks noGrp="1"/>
          </p:cNvSpPr>
          <p:nvPr>
            <p:ph type="body" orient="vert" idx="1"/>
          </p:nvPr>
        </p:nvSpPr>
        <p:spPr>
          <a:xfrm>
            <a:off x="1422400" y="304800"/>
            <a:ext cx="73406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C88A0-3DE4-C15C-560B-5FDA849F5C1F}"/>
              </a:ext>
            </a:extLst>
          </p:cNvPr>
          <p:cNvSpPr>
            <a:spLocks noGrp="1"/>
          </p:cNvSpPr>
          <p:nvPr>
            <p:ph type="dt" sz="half" idx="10"/>
          </p:nvPr>
        </p:nvSpPr>
        <p:spPr/>
        <p:txBody>
          <a:bodyPr/>
          <a:lstStyle>
            <a:lvl1pPr>
              <a:defRPr/>
            </a:lvl1pPr>
          </a:lstStyle>
          <a:p>
            <a:endParaRPr lang="en-US" altLang="en-US" dirty="0"/>
          </a:p>
        </p:txBody>
      </p:sp>
      <p:sp>
        <p:nvSpPr>
          <p:cNvPr id="5" name="Footer Placeholder 4">
            <a:extLst>
              <a:ext uri="{FF2B5EF4-FFF2-40B4-BE49-F238E27FC236}">
                <a16:creationId xmlns:a16="http://schemas.microsoft.com/office/drawing/2014/main" id="{29430433-7BBE-34B5-9B72-84D2B534AEED}"/>
              </a:ext>
            </a:extLst>
          </p:cNvPr>
          <p:cNvSpPr>
            <a:spLocks noGrp="1"/>
          </p:cNvSpPr>
          <p:nvPr>
            <p:ph type="ftr" sz="quarter" idx="11"/>
          </p:nvPr>
        </p:nvSpPr>
        <p:spPr/>
        <p:txBody>
          <a:bodyPr/>
          <a:lstStyle>
            <a:lvl1pPr>
              <a:defRPr/>
            </a:lvl1pPr>
          </a:lstStyle>
          <a:p>
            <a:endParaRPr lang="en-US" altLang="en-US" dirty="0"/>
          </a:p>
        </p:txBody>
      </p:sp>
      <p:sp>
        <p:nvSpPr>
          <p:cNvPr id="6" name="Slide Number Placeholder 5">
            <a:extLst>
              <a:ext uri="{FF2B5EF4-FFF2-40B4-BE49-F238E27FC236}">
                <a16:creationId xmlns:a16="http://schemas.microsoft.com/office/drawing/2014/main" id="{CB7E7F46-3512-CA62-EEB4-43CBD30F1158}"/>
              </a:ext>
            </a:extLst>
          </p:cNvPr>
          <p:cNvSpPr>
            <a:spLocks noGrp="1"/>
          </p:cNvSpPr>
          <p:nvPr>
            <p:ph type="sldNum" sz="quarter" idx="12"/>
          </p:nvPr>
        </p:nvSpPr>
        <p:spPr/>
        <p:txBody>
          <a:bodyPr/>
          <a:lstStyle>
            <a:lvl1pPr>
              <a:defRPr/>
            </a:lvl1pPr>
          </a:lstStyle>
          <a:p>
            <a:fld id="{E35853BE-482C-4509-9B40-754B9FA37738}" type="slidenum">
              <a:rPr lang="en-US" altLang="en-US"/>
              <a:pPr/>
              <a:t>‹#›</a:t>
            </a:fld>
            <a:endParaRPr lang="en-US" altLang="en-US" dirty="0"/>
          </a:p>
        </p:txBody>
      </p:sp>
    </p:spTree>
    <p:extLst>
      <p:ext uri="{BB962C8B-B14F-4D97-AF65-F5344CB8AC3E}">
        <p14:creationId xmlns:p14="http://schemas.microsoft.com/office/powerpoint/2010/main" val="1749617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639F61-1012-0853-2476-8FED7CBE6C85}"/>
              </a:ext>
            </a:extLst>
          </p:cNvPr>
          <p:cNvSpPr>
            <a:spLocks noGrp="1"/>
          </p:cNvSpPr>
          <p:nvPr>
            <p:ph type="dt" sz="half" idx="10"/>
          </p:nvPr>
        </p:nvSpPr>
        <p:spPr/>
        <p:txBody>
          <a:bodyPr/>
          <a:lstStyle/>
          <a:p>
            <a:fld id="{30F6BA39-CF8D-4CDD-B5C9-D48372230EDD}" type="datetimeFigureOut">
              <a:rPr lang="en-US" smtClean="0"/>
              <a:t>9/2/2025</a:t>
            </a:fld>
            <a:endParaRPr lang="en-US" dirty="0"/>
          </a:p>
        </p:txBody>
      </p:sp>
      <p:sp>
        <p:nvSpPr>
          <p:cNvPr id="3" name="Footer Placeholder 2">
            <a:extLst>
              <a:ext uri="{FF2B5EF4-FFF2-40B4-BE49-F238E27FC236}">
                <a16:creationId xmlns:a16="http://schemas.microsoft.com/office/drawing/2014/main" id="{373525DB-FF3D-4D58-E2D2-12B6774FC49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2DF01D6-28A4-C976-70B6-27C0688B8135}"/>
              </a:ext>
            </a:extLst>
          </p:cNvPr>
          <p:cNvSpPr>
            <a:spLocks noGrp="1"/>
          </p:cNvSpPr>
          <p:nvPr>
            <p:ph type="sldNum" sz="quarter" idx="12"/>
          </p:nvPr>
        </p:nvSpPr>
        <p:spPr/>
        <p:txBody>
          <a:bodyPr/>
          <a:lstStyle/>
          <a:p>
            <a:fld id="{8C0CD864-B143-4EFB-8D00-B37689E41D8F}" type="slidenum">
              <a:rPr lang="en-US" smtClean="0"/>
              <a:t>‹#›</a:t>
            </a:fld>
            <a:endParaRPr lang="en-US" dirty="0"/>
          </a:p>
        </p:txBody>
      </p:sp>
    </p:spTree>
    <p:extLst>
      <p:ext uri="{BB962C8B-B14F-4D97-AF65-F5344CB8AC3E}">
        <p14:creationId xmlns:p14="http://schemas.microsoft.com/office/powerpoint/2010/main" val="1714309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17ED4-01B1-59F6-4CC6-4C19031302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79D3E6-287E-A4BD-C46A-4F8C8FEDAC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49BDC4-273C-39F9-3A90-5D4FD29D30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272EB5-B88D-027B-B8D8-E98858612897}"/>
              </a:ext>
            </a:extLst>
          </p:cNvPr>
          <p:cNvSpPr>
            <a:spLocks noGrp="1"/>
          </p:cNvSpPr>
          <p:nvPr>
            <p:ph type="dt" sz="half" idx="10"/>
          </p:nvPr>
        </p:nvSpPr>
        <p:spPr/>
        <p:txBody>
          <a:bodyPr/>
          <a:lstStyle/>
          <a:p>
            <a:fld id="{30F6BA39-CF8D-4CDD-B5C9-D48372230EDD}" type="datetimeFigureOut">
              <a:rPr lang="en-US" smtClean="0"/>
              <a:t>9/2/2025</a:t>
            </a:fld>
            <a:endParaRPr lang="en-US" dirty="0"/>
          </a:p>
        </p:txBody>
      </p:sp>
      <p:sp>
        <p:nvSpPr>
          <p:cNvPr id="6" name="Footer Placeholder 5">
            <a:extLst>
              <a:ext uri="{FF2B5EF4-FFF2-40B4-BE49-F238E27FC236}">
                <a16:creationId xmlns:a16="http://schemas.microsoft.com/office/drawing/2014/main" id="{54605C4D-7D18-FD01-52FB-06A7F1A7AE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22C993B-8BDA-88AC-9BE2-AFD51D2BD6EA}"/>
              </a:ext>
            </a:extLst>
          </p:cNvPr>
          <p:cNvSpPr>
            <a:spLocks noGrp="1"/>
          </p:cNvSpPr>
          <p:nvPr>
            <p:ph type="sldNum" sz="quarter" idx="12"/>
          </p:nvPr>
        </p:nvSpPr>
        <p:spPr/>
        <p:txBody>
          <a:bodyPr/>
          <a:lstStyle/>
          <a:p>
            <a:fld id="{8C0CD864-B143-4EFB-8D00-B37689E41D8F}" type="slidenum">
              <a:rPr lang="en-US" smtClean="0"/>
              <a:t>‹#›</a:t>
            </a:fld>
            <a:endParaRPr lang="en-US" dirty="0"/>
          </a:p>
        </p:txBody>
      </p:sp>
    </p:spTree>
    <p:extLst>
      <p:ext uri="{BB962C8B-B14F-4D97-AF65-F5344CB8AC3E}">
        <p14:creationId xmlns:p14="http://schemas.microsoft.com/office/powerpoint/2010/main" val="2611383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67482-7B9B-72B7-7EB8-C71F081AE7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A72BF8-5BC8-3AB6-192E-D94AC993F4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5B3E55C-6E71-6F57-EA14-A9BD37F441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7894DC-87EF-29A9-DDFF-0B32C0D058C5}"/>
              </a:ext>
            </a:extLst>
          </p:cNvPr>
          <p:cNvSpPr>
            <a:spLocks noGrp="1"/>
          </p:cNvSpPr>
          <p:nvPr>
            <p:ph type="dt" sz="half" idx="10"/>
          </p:nvPr>
        </p:nvSpPr>
        <p:spPr/>
        <p:txBody>
          <a:bodyPr/>
          <a:lstStyle/>
          <a:p>
            <a:fld id="{30F6BA39-CF8D-4CDD-B5C9-D48372230EDD}" type="datetimeFigureOut">
              <a:rPr lang="en-US" smtClean="0"/>
              <a:t>9/2/2025</a:t>
            </a:fld>
            <a:endParaRPr lang="en-US" dirty="0"/>
          </a:p>
        </p:txBody>
      </p:sp>
      <p:sp>
        <p:nvSpPr>
          <p:cNvPr id="6" name="Footer Placeholder 5">
            <a:extLst>
              <a:ext uri="{FF2B5EF4-FFF2-40B4-BE49-F238E27FC236}">
                <a16:creationId xmlns:a16="http://schemas.microsoft.com/office/drawing/2014/main" id="{867ABFAC-0F63-2A8D-6677-42EB34A62DB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1FCFC67-062E-05DF-0C50-9B5D5C9493D7}"/>
              </a:ext>
            </a:extLst>
          </p:cNvPr>
          <p:cNvSpPr>
            <a:spLocks noGrp="1"/>
          </p:cNvSpPr>
          <p:nvPr>
            <p:ph type="sldNum" sz="quarter" idx="12"/>
          </p:nvPr>
        </p:nvSpPr>
        <p:spPr/>
        <p:txBody>
          <a:bodyPr/>
          <a:lstStyle/>
          <a:p>
            <a:fld id="{8C0CD864-B143-4EFB-8D00-B37689E41D8F}" type="slidenum">
              <a:rPr lang="en-US" smtClean="0"/>
              <a:t>‹#›</a:t>
            </a:fld>
            <a:endParaRPr lang="en-US" dirty="0"/>
          </a:p>
        </p:txBody>
      </p:sp>
    </p:spTree>
    <p:extLst>
      <p:ext uri="{BB962C8B-B14F-4D97-AF65-F5344CB8AC3E}">
        <p14:creationId xmlns:p14="http://schemas.microsoft.com/office/powerpoint/2010/main" val="3797230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EDAC26-4CE6-5A69-160D-FC36D45F56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E740AF-7E05-DA3E-F0A9-149E380C0F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02F86E-21D8-62B7-7A9B-55A66AA70C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0F6BA39-CF8D-4CDD-B5C9-D48372230EDD}" type="datetimeFigureOut">
              <a:rPr lang="en-US" smtClean="0"/>
              <a:t>9/2/2025</a:t>
            </a:fld>
            <a:endParaRPr lang="en-US" dirty="0"/>
          </a:p>
        </p:txBody>
      </p:sp>
      <p:sp>
        <p:nvSpPr>
          <p:cNvPr id="5" name="Footer Placeholder 4">
            <a:extLst>
              <a:ext uri="{FF2B5EF4-FFF2-40B4-BE49-F238E27FC236}">
                <a16:creationId xmlns:a16="http://schemas.microsoft.com/office/drawing/2014/main" id="{B4A71B8A-73D8-10A0-CB5C-A882BFC164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B488594C-38A4-59AD-61DF-965AC5EA7B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C0CD864-B143-4EFB-8D00-B37689E41D8F}" type="slidenum">
              <a:rPr lang="en-US" smtClean="0"/>
              <a:t>‹#›</a:t>
            </a:fld>
            <a:endParaRPr lang="en-US" dirty="0"/>
          </a:p>
        </p:txBody>
      </p:sp>
    </p:spTree>
    <p:extLst>
      <p:ext uri="{BB962C8B-B14F-4D97-AF65-F5344CB8AC3E}">
        <p14:creationId xmlns:p14="http://schemas.microsoft.com/office/powerpoint/2010/main" val="26449911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9C50DD-F2E7-D32F-92B6-E859C64302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52C6A1-73EA-4436-9DA3-36D7655243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3FB741-22EC-56FC-A3C3-157D0ED85D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7FF76F9-E798-46D1-A11D-9B7764CA0510}" type="datetimeFigureOut">
              <a:rPr lang="en-US" smtClean="0"/>
              <a:t>9/2/2025</a:t>
            </a:fld>
            <a:endParaRPr lang="en-US" dirty="0"/>
          </a:p>
        </p:txBody>
      </p:sp>
      <p:sp>
        <p:nvSpPr>
          <p:cNvPr id="5" name="Footer Placeholder 4">
            <a:extLst>
              <a:ext uri="{FF2B5EF4-FFF2-40B4-BE49-F238E27FC236}">
                <a16:creationId xmlns:a16="http://schemas.microsoft.com/office/drawing/2014/main" id="{F56865E5-CF90-DCCC-A788-AE01FD300D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FCA5F234-EEC6-93F9-55B0-D1615E338B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43550D-BCC8-492F-997C-E239D1B9497C}" type="slidenum">
              <a:rPr lang="en-US" smtClean="0"/>
              <a:t>‹#›</a:t>
            </a:fld>
            <a:endParaRPr lang="en-US" dirty="0"/>
          </a:p>
        </p:txBody>
      </p:sp>
    </p:spTree>
    <p:extLst>
      <p:ext uri="{BB962C8B-B14F-4D97-AF65-F5344CB8AC3E}">
        <p14:creationId xmlns:p14="http://schemas.microsoft.com/office/powerpoint/2010/main" val="23622518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70DF95-BC59-45D7-84A9-22F2DD61FF0F}" type="datetimeFigureOut">
              <a:rPr lang="en-US" smtClean="0"/>
              <a:t>9/2/2025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DB5EC2-6DF9-4839-B957-F6896DBFF83D}" type="slidenum">
              <a:rPr lang="en-US" smtClean="0"/>
              <a:t>‹#›</a:t>
            </a:fld>
            <a:endParaRPr lang="en-US" dirty="0"/>
          </a:p>
        </p:txBody>
      </p:sp>
    </p:spTree>
    <p:extLst>
      <p:ext uri="{BB962C8B-B14F-4D97-AF65-F5344CB8AC3E}">
        <p14:creationId xmlns:p14="http://schemas.microsoft.com/office/powerpoint/2010/main" val="30973845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4E55737E-584D-47A0-88C0-7A91814E508B}"/>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2771" name="Rectangle 3">
            <a:extLst>
              <a:ext uri="{FF2B5EF4-FFF2-40B4-BE49-F238E27FC236}">
                <a16:creationId xmlns:a16="http://schemas.microsoft.com/office/drawing/2014/main" id="{0099E45F-AA7E-49D7-ABD7-62D41B7C8A02}"/>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2772" name="Rectangle 4">
            <a:extLst>
              <a:ext uri="{FF2B5EF4-FFF2-40B4-BE49-F238E27FC236}">
                <a16:creationId xmlns:a16="http://schemas.microsoft.com/office/drawing/2014/main" id="{61EBEDB6-8788-4D21-B97E-A5B945A4AEB3}"/>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ltLang="en-US" dirty="0"/>
          </a:p>
        </p:txBody>
      </p:sp>
      <p:sp>
        <p:nvSpPr>
          <p:cNvPr id="32773" name="Rectangle 5">
            <a:extLst>
              <a:ext uri="{FF2B5EF4-FFF2-40B4-BE49-F238E27FC236}">
                <a16:creationId xmlns:a16="http://schemas.microsoft.com/office/drawing/2014/main" id="{9EC1AA5C-BE9B-4D3D-BEB6-7324BF713DDC}"/>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ltLang="en-US" dirty="0"/>
          </a:p>
        </p:txBody>
      </p:sp>
      <p:sp>
        <p:nvSpPr>
          <p:cNvPr id="32774" name="Rectangle 6">
            <a:extLst>
              <a:ext uri="{FF2B5EF4-FFF2-40B4-BE49-F238E27FC236}">
                <a16:creationId xmlns:a16="http://schemas.microsoft.com/office/drawing/2014/main" id="{A5E0761B-C2C1-471E-9544-E01A012F2972}"/>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8F9EFB60-1CEF-476C-9639-9BF3E0C901AE}" type="slidenum">
              <a:rPr lang="en-US" altLang="en-US"/>
              <a:pPr/>
              <a:t>‹#›</a:t>
            </a:fld>
            <a:endParaRPr lang="en-US" altLang="en-US" dirty="0"/>
          </a:p>
        </p:txBody>
      </p:sp>
    </p:spTree>
    <p:extLst>
      <p:ext uri="{BB962C8B-B14F-4D97-AF65-F5344CB8AC3E}">
        <p14:creationId xmlns:p14="http://schemas.microsoft.com/office/powerpoint/2010/main" val="307292925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E29B02E9-56A0-84FF-2AB1-7B30D0CBD279}"/>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2771" name="Rectangle 3">
            <a:extLst>
              <a:ext uri="{FF2B5EF4-FFF2-40B4-BE49-F238E27FC236}">
                <a16:creationId xmlns:a16="http://schemas.microsoft.com/office/drawing/2014/main" id="{8F901C28-134B-2B37-D114-EF24E98406F5}"/>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2772" name="Rectangle 4">
            <a:extLst>
              <a:ext uri="{FF2B5EF4-FFF2-40B4-BE49-F238E27FC236}">
                <a16:creationId xmlns:a16="http://schemas.microsoft.com/office/drawing/2014/main" id="{529E139E-E322-65DC-B132-EDC3A298C8A3}"/>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ltLang="en-US" dirty="0"/>
          </a:p>
        </p:txBody>
      </p:sp>
      <p:sp>
        <p:nvSpPr>
          <p:cNvPr id="32773" name="Rectangle 5">
            <a:extLst>
              <a:ext uri="{FF2B5EF4-FFF2-40B4-BE49-F238E27FC236}">
                <a16:creationId xmlns:a16="http://schemas.microsoft.com/office/drawing/2014/main" id="{206D7759-6EDA-A433-1B5B-402819570EC6}"/>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ltLang="en-US" dirty="0"/>
          </a:p>
        </p:txBody>
      </p:sp>
      <p:sp>
        <p:nvSpPr>
          <p:cNvPr id="32774" name="Rectangle 6">
            <a:extLst>
              <a:ext uri="{FF2B5EF4-FFF2-40B4-BE49-F238E27FC236}">
                <a16:creationId xmlns:a16="http://schemas.microsoft.com/office/drawing/2014/main" id="{27F1876E-AF83-AF17-49DD-8DBB468A27EE}"/>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C636F347-3527-439C-BFBD-8F2BC013F5B7}" type="slidenum">
              <a:rPr lang="en-US" altLang="en-US"/>
              <a:pPr/>
              <a:t>‹#›</a:t>
            </a:fld>
            <a:endParaRPr lang="en-US" altLang="en-US" dirty="0"/>
          </a:p>
        </p:txBody>
      </p:sp>
    </p:spTree>
    <p:extLst>
      <p:ext uri="{BB962C8B-B14F-4D97-AF65-F5344CB8AC3E}">
        <p14:creationId xmlns:p14="http://schemas.microsoft.com/office/powerpoint/2010/main" val="297800639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A614F7C1-2FCD-3713-DAD2-7C5880D4C5E5}"/>
              </a:ext>
            </a:extLst>
          </p:cNvPr>
          <p:cNvGrpSpPr>
            <a:grpSpLocks/>
          </p:cNvGrpSpPr>
          <p:nvPr/>
        </p:nvGrpSpPr>
        <p:grpSpPr bwMode="auto">
          <a:xfrm>
            <a:off x="1" y="6350"/>
            <a:ext cx="12187767" cy="6851650"/>
            <a:chOff x="0" y="4"/>
            <a:chExt cx="5758" cy="4316"/>
          </a:xfrm>
        </p:grpSpPr>
        <p:sp>
          <p:nvSpPr>
            <p:cNvPr id="4099" name="Freeform 3">
              <a:extLst>
                <a:ext uri="{FF2B5EF4-FFF2-40B4-BE49-F238E27FC236}">
                  <a16:creationId xmlns:a16="http://schemas.microsoft.com/office/drawing/2014/main" id="{019687AE-A518-B019-B66D-1E1C6D92B38E}"/>
                </a:ext>
              </a:extLst>
            </p:cNvPr>
            <p:cNvSpPr>
              <a:spLocks/>
            </p:cNvSpPr>
            <p:nvPr/>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Lst>
              <a:ahLst/>
              <a:cxnLst>
                <a:cxn ang="0">
                  <a:pos x="T0" y="T1"/>
                </a:cxn>
                <a:cxn ang="0">
                  <a:pos x="T2" y="T3"/>
                </a:cxn>
                <a:cxn ang="0">
                  <a:pos x="T4" y="T5"/>
                </a:cxn>
                <a:cxn ang="0">
                  <a:pos x="T6" y="T7"/>
                </a:cxn>
                <a:cxn ang="0">
                  <a:pos x="T8" y="T9"/>
                </a:cxn>
                <a:cxn ang="0">
                  <a:pos x="T10" y="T11"/>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p>
          </p:txBody>
        </p:sp>
        <p:sp>
          <p:nvSpPr>
            <p:cNvPr id="4100" name="Freeform 4">
              <a:extLst>
                <a:ext uri="{FF2B5EF4-FFF2-40B4-BE49-F238E27FC236}">
                  <a16:creationId xmlns:a16="http://schemas.microsoft.com/office/drawing/2014/main" id="{C913FBDA-BAA7-2546-F145-E2CB596485EB}"/>
                </a:ext>
              </a:extLst>
            </p:cNvPr>
            <p:cNvSpPr>
              <a:spLocks/>
            </p:cNvSpPr>
            <p:nvPr/>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Lst>
              <a:ahLst/>
              <a:cxnLst>
                <a:cxn ang="0">
                  <a:pos x="T0" y="T1"/>
                </a:cxn>
                <a:cxn ang="0">
                  <a:pos x="T2" y="T3"/>
                </a:cxn>
                <a:cxn ang="0">
                  <a:pos x="T4" y="T5"/>
                </a:cxn>
                <a:cxn ang="0">
                  <a:pos x="T6" y="T7"/>
                </a:cxn>
                <a:cxn ang="0">
                  <a:pos x="T8" y="T9"/>
                </a:cxn>
                <a:cxn ang="0">
                  <a:pos x="T10" y="T11"/>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p>
          </p:txBody>
        </p:sp>
        <p:grpSp>
          <p:nvGrpSpPr>
            <p:cNvPr id="4101" name="Group 5">
              <a:extLst>
                <a:ext uri="{FF2B5EF4-FFF2-40B4-BE49-F238E27FC236}">
                  <a16:creationId xmlns:a16="http://schemas.microsoft.com/office/drawing/2014/main" id="{759F63BD-E682-0F1B-7731-5D2A8E99C449}"/>
                </a:ext>
              </a:extLst>
            </p:cNvPr>
            <p:cNvGrpSpPr>
              <a:grpSpLocks/>
            </p:cNvGrpSpPr>
            <p:nvPr userDrawn="1"/>
          </p:nvGrpSpPr>
          <p:grpSpPr bwMode="auto">
            <a:xfrm>
              <a:off x="0" y="4"/>
              <a:ext cx="5758" cy="4316"/>
              <a:chOff x="0" y="4"/>
              <a:chExt cx="5758" cy="4316"/>
            </a:xfrm>
          </p:grpSpPr>
          <p:sp>
            <p:nvSpPr>
              <p:cNvPr id="4102" name="Freeform 6">
                <a:extLst>
                  <a:ext uri="{FF2B5EF4-FFF2-40B4-BE49-F238E27FC236}">
                    <a16:creationId xmlns:a16="http://schemas.microsoft.com/office/drawing/2014/main" id="{15CD7882-7AF3-75D6-12B8-DB31AA816829}"/>
                  </a:ext>
                </a:extLst>
              </p:cNvPr>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Lst>
                <a:ahLst/>
                <a:cxnLst>
                  <a:cxn ang="0">
                    <a:pos x="T0" y="T1"/>
                  </a:cxn>
                  <a:cxn ang="0">
                    <a:pos x="T2" y="T3"/>
                  </a:cxn>
                  <a:cxn ang="0">
                    <a:pos x="T4" y="T5"/>
                  </a:cxn>
                  <a:cxn ang="0">
                    <a:pos x="T6" y="T7"/>
                  </a:cxn>
                  <a:cxn ang="0">
                    <a:pos x="T8" y="T9"/>
                  </a:cxn>
                  <a:cxn ang="0">
                    <a:pos x="T10" y="T11"/>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p>
            </p:txBody>
          </p:sp>
          <p:sp>
            <p:nvSpPr>
              <p:cNvPr id="4103" name="Freeform 7">
                <a:extLst>
                  <a:ext uri="{FF2B5EF4-FFF2-40B4-BE49-F238E27FC236}">
                    <a16:creationId xmlns:a16="http://schemas.microsoft.com/office/drawing/2014/main" id="{E6ABBBB3-48C6-DD1A-9A10-72FE1A8355EE}"/>
                  </a:ext>
                </a:extLst>
              </p:cNvPr>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Lst>
                <a:ahLst/>
                <a:cxnLst>
                  <a:cxn ang="0">
                    <a:pos x="T0" y="T1"/>
                  </a:cxn>
                  <a:cxn ang="0">
                    <a:pos x="T2" y="T3"/>
                  </a:cxn>
                  <a:cxn ang="0">
                    <a:pos x="T4" y="T5"/>
                  </a:cxn>
                  <a:cxn ang="0">
                    <a:pos x="T6" y="T7"/>
                  </a:cxn>
                  <a:cxn ang="0">
                    <a:pos x="T8" y="T9"/>
                  </a:cxn>
                  <a:cxn ang="0">
                    <a:pos x="T10" y="T11"/>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p>
            </p:txBody>
          </p:sp>
          <p:sp>
            <p:nvSpPr>
              <p:cNvPr id="4104" name="Freeform 8">
                <a:extLst>
                  <a:ext uri="{FF2B5EF4-FFF2-40B4-BE49-F238E27FC236}">
                    <a16:creationId xmlns:a16="http://schemas.microsoft.com/office/drawing/2014/main" id="{2900A8A8-9D2A-3146-C10C-08F80A2FDEDA}"/>
                  </a:ext>
                </a:extLst>
              </p:cNvPr>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Lst>
                <a:ahLst/>
                <a:cxnLst>
                  <a:cxn ang="0">
                    <a:pos x="T0" y="T1"/>
                  </a:cxn>
                  <a:cxn ang="0">
                    <a:pos x="T2" y="T3"/>
                  </a:cxn>
                  <a:cxn ang="0">
                    <a:pos x="T4" y="T5"/>
                  </a:cxn>
                  <a:cxn ang="0">
                    <a:pos x="T6" y="T7"/>
                  </a:cxn>
                  <a:cxn ang="0">
                    <a:pos x="T8" y="T9"/>
                  </a:cxn>
                  <a:cxn ang="0">
                    <a:pos x="T10" y="T11"/>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p>
            </p:txBody>
          </p:sp>
          <p:sp>
            <p:nvSpPr>
              <p:cNvPr id="4105" name="Freeform 9">
                <a:extLst>
                  <a:ext uri="{FF2B5EF4-FFF2-40B4-BE49-F238E27FC236}">
                    <a16:creationId xmlns:a16="http://schemas.microsoft.com/office/drawing/2014/main" id="{C947BFF8-2DE5-6FE6-E249-2A1903F5D7D1}"/>
                  </a:ext>
                </a:extLst>
              </p:cNvPr>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Lst>
                <a:ahLst/>
                <a:cxnLst>
                  <a:cxn ang="0">
                    <a:pos x="T0" y="T1"/>
                  </a:cxn>
                  <a:cxn ang="0">
                    <a:pos x="T2" y="T3"/>
                  </a:cxn>
                  <a:cxn ang="0">
                    <a:pos x="T4" y="T5"/>
                  </a:cxn>
                  <a:cxn ang="0">
                    <a:pos x="T6" y="T7"/>
                  </a:cxn>
                  <a:cxn ang="0">
                    <a:pos x="T8" y="T9"/>
                  </a:cxn>
                  <a:cxn ang="0">
                    <a:pos x="T10" y="T11"/>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p>
            </p:txBody>
          </p:sp>
          <p:sp>
            <p:nvSpPr>
              <p:cNvPr id="4106" name="Freeform 10">
                <a:extLst>
                  <a:ext uri="{FF2B5EF4-FFF2-40B4-BE49-F238E27FC236}">
                    <a16:creationId xmlns:a16="http://schemas.microsoft.com/office/drawing/2014/main" id="{206744B6-9421-3C18-4110-A198810AFBDA}"/>
                  </a:ext>
                </a:extLst>
              </p:cNvPr>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p>
            </p:txBody>
          </p:sp>
          <p:sp>
            <p:nvSpPr>
              <p:cNvPr id="4107" name="Freeform 11">
                <a:extLst>
                  <a:ext uri="{FF2B5EF4-FFF2-40B4-BE49-F238E27FC236}">
                    <a16:creationId xmlns:a16="http://schemas.microsoft.com/office/drawing/2014/main" id="{70FF1DAF-2321-895F-2849-C68E1D8A04FA}"/>
                  </a:ext>
                </a:extLst>
              </p:cNvPr>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p>
            </p:txBody>
          </p:sp>
          <p:sp>
            <p:nvSpPr>
              <p:cNvPr id="4108" name="Freeform 12">
                <a:extLst>
                  <a:ext uri="{FF2B5EF4-FFF2-40B4-BE49-F238E27FC236}">
                    <a16:creationId xmlns:a16="http://schemas.microsoft.com/office/drawing/2014/main" id="{47CD8DC8-9057-16B6-8C06-15627DAE425A}"/>
                  </a:ext>
                </a:extLst>
              </p:cNvPr>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p>
            </p:txBody>
          </p:sp>
          <p:sp>
            <p:nvSpPr>
              <p:cNvPr id="4109" name="Freeform 13">
                <a:extLst>
                  <a:ext uri="{FF2B5EF4-FFF2-40B4-BE49-F238E27FC236}">
                    <a16:creationId xmlns:a16="http://schemas.microsoft.com/office/drawing/2014/main" id="{0D6050CA-3073-A5E9-7F87-5F67DD41CF16}"/>
                  </a:ext>
                </a:extLst>
              </p:cNvPr>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p>
            </p:txBody>
          </p:sp>
          <p:sp>
            <p:nvSpPr>
              <p:cNvPr id="4110" name="Freeform 14">
                <a:extLst>
                  <a:ext uri="{FF2B5EF4-FFF2-40B4-BE49-F238E27FC236}">
                    <a16:creationId xmlns:a16="http://schemas.microsoft.com/office/drawing/2014/main" id="{BD890BB0-06EC-044C-FE88-A58132486D50}"/>
                  </a:ext>
                </a:extLst>
              </p:cNvPr>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p>
            </p:txBody>
          </p:sp>
        </p:grpSp>
      </p:grpSp>
      <p:sp>
        <p:nvSpPr>
          <p:cNvPr id="4111" name="Rectangle 15">
            <a:extLst>
              <a:ext uri="{FF2B5EF4-FFF2-40B4-BE49-F238E27FC236}">
                <a16:creationId xmlns:a16="http://schemas.microsoft.com/office/drawing/2014/main" id="{D4B2583E-3FD4-3200-6940-3C6C7BE65833}"/>
              </a:ext>
            </a:extLst>
          </p:cNvPr>
          <p:cNvSpPr>
            <a:spLocks noGrp="1" noChangeArrowheads="1"/>
          </p:cNvSpPr>
          <p:nvPr>
            <p:ph type="title"/>
          </p:nvPr>
        </p:nvSpPr>
        <p:spPr bwMode="auto">
          <a:xfrm>
            <a:off x="1422400" y="304801"/>
            <a:ext cx="100584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12" name="Rectangle 16">
            <a:extLst>
              <a:ext uri="{FF2B5EF4-FFF2-40B4-BE49-F238E27FC236}">
                <a16:creationId xmlns:a16="http://schemas.microsoft.com/office/drawing/2014/main" id="{568125E9-6526-018F-0D1C-0A010C0F8089}"/>
              </a:ext>
            </a:extLst>
          </p:cNvPr>
          <p:cNvSpPr>
            <a:spLocks noGrp="1" noChangeArrowheads="1"/>
          </p:cNvSpPr>
          <p:nvPr>
            <p:ph type="body" idx="1"/>
          </p:nvPr>
        </p:nvSpPr>
        <p:spPr bwMode="auto">
          <a:xfrm>
            <a:off x="1422400" y="1981200"/>
            <a:ext cx="10058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13" name="Rectangle 17">
            <a:extLst>
              <a:ext uri="{FF2B5EF4-FFF2-40B4-BE49-F238E27FC236}">
                <a16:creationId xmlns:a16="http://schemas.microsoft.com/office/drawing/2014/main" id="{9C99CC95-638D-F4BA-2140-318722F845C8}"/>
              </a:ext>
            </a:extLst>
          </p:cNvPr>
          <p:cNvSpPr>
            <a:spLocks noGrp="1" noChangeArrowheads="1"/>
          </p:cNvSpPr>
          <p:nvPr>
            <p:ph type="dt" sz="half" idx="2"/>
          </p:nvPr>
        </p:nvSpPr>
        <p:spPr bwMode="auto">
          <a:xfrm>
            <a:off x="142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endParaRPr lang="en-US" altLang="en-US" dirty="0"/>
          </a:p>
        </p:txBody>
      </p:sp>
      <p:sp>
        <p:nvSpPr>
          <p:cNvPr id="4114" name="Rectangle 18">
            <a:extLst>
              <a:ext uri="{FF2B5EF4-FFF2-40B4-BE49-F238E27FC236}">
                <a16:creationId xmlns:a16="http://schemas.microsoft.com/office/drawing/2014/main" id="{C423ACDE-C412-68AA-9D37-99734B2387DB}"/>
              </a:ext>
            </a:extLst>
          </p:cNvPr>
          <p:cNvSpPr>
            <a:spLocks noGrp="1" noChangeArrowheads="1"/>
          </p:cNvSpPr>
          <p:nvPr>
            <p:ph type="ftr" sz="quarter" idx="3"/>
          </p:nvPr>
        </p:nvSpPr>
        <p:spPr bwMode="auto">
          <a:xfrm>
            <a:off x="45720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endParaRPr lang="en-US" altLang="en-US" dirty="0"/>
          </a:p>
        </p:txBody>
      </p:sp>
      <p:sp>
        <p:nvSpPr>
          <p:cNvPr id="4115" name="Rectangle 19">
            <a:extLst>
              <a:ext uri="{FF2B5EF4-FFF2-40B4-BE49-F238E27FC236}">
                <a16:creationId xmlns:a16="http://schemas.microsoft.com/office/drawing/2014/main" id="{DE2382BE-5878-E0FB-2E7F-D5C45D6D48D7}"/>
              </a:ext>
            </a:extLst>
          </p:cNvPr>
          <p:cNvSpPr>
            <a:spLocks noGrp="1" noChangeArrowheads="1"/>
          </p:cNvSpPr>
          <p:nvPr>
            <p:ph type="sldNum" sz="quarter" idx="4"/>
          </p:nvPr>
        </p:nvSpPr>
        <p:spPr bwMode="auto">
          <a:xfrm>
            <a:off x="89408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fld id="{D0B8164F-718D-45D9-AE84-AE5870CDEC70}" type="slidenum">
              <a:rPr lang="en-US" altLang="en-US"/>
              <a:pPr/>
              <a:t>‹#›</a:t>
            </a:fld>
            <a:endParaRPr lang="en-US" altLang="en-US" dirty="0"/>
          </a:p>
        </p:txBody>
      </p:sp>
    </p:spTree>
    <p:extLst>
      <p:ext uri="{BB962C8B-B14F-4D97-AF65-F5344CB8AC3E}">
        <p14:creationId xmlns:p14="http://schemas.microsoft.com/office/powerpoint/2010/main" val="172965100"/>
      </p:ext>
    </p:extLst>
  </p:cSld>
  <p:clrMap bg1="dk2" tx1="lt1" bg2="dk1"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defRPr>
      </a:lvl2pPr>
      <a:lvl3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defRPr>
      </a:lvl3pPr>
      <a:lvl4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defRPr>
      </a:lvl4pPr>
      <a:lvl5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3.xml"/><Relationship Id="rId5" Type="http://schemas.openxmlformats.org/officeDocument/2006/relationships/image" Target="../media/image46.sv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13.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44.sv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4.png"/><Relationship Id="rId1" Type="http://schemas.openxmlformats.org/officeDocument/2006/relationships/slideLayout" Target="../slideLayouts/slideLayout13.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44.svg"/></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png"/><Relationship Id="rId7" Type="http://schemas.openxmlformats.org/officeDocument/2006/relationships/image" Target="../media/image64.png"/><Relationship Id="rId2" Type="http://schemas.openxmlformats.org/officeDocument/2006/relationships/image" Target="../media/image60.png"/><Relationship Id="rId1" Type="http://schemas.openxmlformats.org/officeDocument/2006/relationships/slideLayout" Target="../slideLayouts/slideLayout5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38.png"/><Relationship Id="rId1" Type="http://schemas.openxmlformats.org/officeDocument/2006/relationships/slideLayout" Target="../slideLayouts/slideLayout40.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8.png"/><Relationship Id="rId1" Type="http://schemas.openxmlformats.org/officeDocument/2006/relationships/slideLayout" Target="../slideLayouts/slideLayout40.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38.png"/><Relationship Id="rId1" Type="http://schemas.openxmlformats.org/officeDocument/2006/relationships/slideLayout" Target="../slideLayouts/slideLayout40.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2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38.png"/><Relationship Id="rId1" Type="http://schemas.openxmlformats.org/officeDocument/2006/relationships/slideLayout" Target="../slideLayouts/slideLayout40.xml"/><Relationship Id="rId5" Type="http://schemas.openxmlformats.org/officeDocument/2006/relationships/image" Target="../media/image84.jpe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4.xml"/><Relationship Id="rId5" Type="http://schemas.openxmlformats.org/officeDocument/2006/relationships/image" Target="../media/image2.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38.png"/><Relationship Id="rId1" Type="http://schemas.openxmlformats.org/officeDocument/2006/relationships/slideLayout" Target="../slideLayouts/slideLayout40.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jpe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xml"/><Relationship Id="rId1" Type="http://schemas.openxmlformats.org/officeDocument/2006/relationships/slideLayout" Target="../slideLayouts/slideLayout64.xml"/></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xml"/><Relationship Id="rId1" Type="http://schemas.openxmlformats.org/officeDocument/2006/relationships/slideLayout" Target="../slideLayouts/slideLayout64.xml"/></Relationships>
</file>

<file path=ppt/slides/_rels/slide3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40.xml"/><Relationship Id="rId5" Type="http://schemas.openxmlformats.org/officeDocument/2006/relationships/image" Target="../media/image52.png"/><Relationship Id="rId4" Type="http://schemas.openxmlformats.org/officeDocument/2006/relationships/image" Target="../media/image95.png"/></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www.google.com/search?sca_esv=32c31fc24eb89b34&amp;sxsrf=AE3TifOfqCS58xVqu1YdwYfLAJVoF1TPqw%3A1756658206943&amp;q=infant+methemoglobinemia&amp;sa=X&amp;ved=2ahUKEwjNuKrjvbWPAxVEvokEHRAjFHgQxccNegQILxAB&amp;mstk=AUtExfALoNuLVbxx91WyS_MylOPWKHrDhM8Q9TGfSaEpAQCFY2lVveKCLdr99rHZb6_n1ITrCRmDBu1VT6kfwCKkJXrdBNs7uU9PaGITi7iN3ozqNgUIo0ThPtoPlOxT8IePlDzxC16_WHXQskkJfMofDJa9g89c5ipANBmRxlasPBH22_ciHTqej6m1lee48w9fokrfu37iLo8loCDz9HW6VjhCL0A1xn7mUWqZSBaKey21v1MgBxKmJTcRxeXhCEjCqeGA7SIJuB6_RalncC_gQZRa&amp;csui=3" TargetMode="External"/><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9.png"/><Relationship Id="rId3" Type="http://schemas.openxmlformats.org/officeDocument/2006/relationships/image" Target="../media/image14.svg"/><Relationship Id="rId21" Type="http://schemas.openxmlformats.org/officeDocument/2006/relationships/image" Target="../media/image32.pn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svg"/><Relationship Id="rId25" Type="http://schemas.openxmlformats.org/officeDocument/2006/relationships/image" Target="../media/image36.png"/><Relationship Id="rId2" Type="http://schemas.openxmlformats.org/officeDocument/2006/relationships/image" Target="../media/image13.png"/><Relationship Id="rId16" Type="http://schemas.openxmlformats.org/officeDocument/2006/relationships/image" Target="../media/image27.png"/><Relationship Id="rId20" Type="http://schemas.openxmlformats.org/officeDocument/2006/relationships/image" Target="../media/image31.svg"/><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2.svg"/><Relationship Id="rId24" Type="http://schemas.openxmlformats.org/officeDocument/2006/relationships/image" Target="../media/image35.svg"/><Relationship Id="rId5" Type="http://schemas.openxmlformats.org/officeDocument/2006/relationships/image" Target="../media/image16.svg"/><Relationship Id="rId15" Type="http://schemas.openxmlformats.org/officeDocument/2006/relationships/image" Target="../media/image26.svg"/><Relationship Id="rId23" Type="http://schemas.openxmlformats.org/officeDocument/2006/relationships/image" Target="../media/image34.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33.sv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4" name="Picture 3" descr="A blue sky with white clouds&#10;&#10;Description automatically generated">
            <a:extLst>
              <a:ext uri="{FF2B5EF4-FFF2-40B4-BE49-F238E27FC236}">
                <a16:creationId xmlns:a16="http://schemas.microsoft.com/office/drawing/2014/main" id="{F473FB95-1531-2B65-EA4C-E593691B36AF}"/>
              </a:ext>
            </a:extLst>
          </p:cNvPr>
          <p:cNvPicPr>
            <a:picLocks noChangeAspect="1"/>
          </p:cNvPicPr>
          <p:nvPr/>
        </p:nvPicPr>
        <p:blipFill rotWithShape="1">
          <a:blip r:embed="rId3"/>
          <a:srcRect t="15494" b="9520"/>
          <a:stretch/>
        </p:blipFill>
        <p:spPr>
          <a:xfrm>
            <a:off x="20" y="1282"/>
            <a:ext cx="12191980" cy="6856718"/>
          </a:xfrm>
          <a:prstGeom prst="rect">
            <a:avLst/>
          </a:prstGeom>
        </p:spPr>
      </p:pic>
      <p:pic>
        <p:nvPicPr>
          <p:cNvPr id="5" name="Picture 4">
            <a:extLst>
              <a:ext uri="{FF2B5EF4-FFF2-40B4-BE49-F238E27FC236}">
                <a16:creationId xmlns:a16="http://schemas.microsoft.com/office/drawing/2014/main" id="{A190B1AA-3CFE-3C18-6E00-3C74F8C48B4A}"/>
              </a:ext>
            </a:extLst>
          </p:cNvPr>
          <p:cNvPicPr>
            <a:picLocks noChangeAspect="1"/>
          </p:cNvPicPr>
          <p:nvPr/>
        </p:nvPicPr>
        <p:blipFill>
          <a:blip r:embed="rId4"/>
          <a:stretch>
            <a:fillRect/>
          </a:stretch>
        </p:blipFill>
        <p:spPr>
          <a:xfrm>
            <a:off x="434913" y="2295702"/>
            <a:ext cx="2062301" cy="2210736"/>
          </a:xfrm>
          <a:prstGeom prst="rect">
            <a:avLst/>
          </a:prstGeom>
        </p:spPr>
      </p:pic>
      <p:sp>
        <p:nvSpPr>
          <p:cNvPr id="2" name="Rectangle 1">
            <a:extLst>
              <a:ext uri="{FF2B5EF4-FFF2-40B4-BE49-F238E27FC236}">
                <a16:creationId xmlns:a16="http://schemas.microsoft.com/office/drawing/2014/main" id="{BF22FC12-E7EC-52D6-7DFA-7B34B0B57777}"/>
              </a:ext>
            </a:extLst>
          </p:cNvPr>
          <p:cNvSpPr/>
          <p:nvPr/>
        </p:nvSpPr>
        <p:spPr>
          <a:xfrm>
            <a:off x="694186" y="222914"/>
            <a:ext cx="4251485"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50" normalizeH="0" baseline="0" noProof="0" dirty="0">
                <a:ln w="9525" cmpd="sng">
                  <a:solidFill>
                    <a:srgbClr val="156082"/>
                  </a:solidFill>
                  <a:prstDash val="solid"/>
                </a:ln>
                <a:solidFill>
                  <a:srgbClr val="70AD47">
                    <a:tint val="1000"/>
                  </a:srgbClr>
                </a:solidFill>
                <a:effectLst>
                  <a:glow rad="38100">
                    <a:srgbClr val="156082">
                      <a:alpha val="40000"/>
                    </a:srgbClr>
                  </a:glow>
                </a:effectLst>
                <a:uLnTx/>
                <a:uFillTx/>
                <a:latin typeface="Aptos" panose="02110004020202020204"/>
                <a:ea typeface="+mn-ea"/>
                <a:cs typeface="+mn-cs"/>
              </a:rPr>
              <a:t>Nitrogen</a:t>
            </a:r>
          </a:p>
        </p:txBody>
      </p:sp>
      <p:sp>
        <p:nvSpPr>
          <p:cNvPr id="3" name="Rectangle 2">
            <a:extLst>
              <a:ext uri="{FF2B5EF4-FFF2-40B4-BE49-F238E27FC236}">
                <a16:creationId xmlns:a16="http://schemas.microsoft.com/office/drawing/2014/main" id="{4D86EC13-D507-11EA-D8E7-A32CC0F3F0FF}"/>
              </a:ext>
            </a:extLst>
          </p:cNvPr>
          <p:cNvSpPr/>
          <p:nvPr/>
        </p:nvSpPr>
        <p:spPr>
          <a:xfrm>
            <a:off x="3816520" y="1447410"/>
            <a:ext cx="6048258"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9525" cmpd="sng">
                  <a:solidFill>
                    <a:srgbClr val="156082"/>
                  </a:solidFill>
                  <a:prstDash val="solid"/>
                </a:ln>
                <a:solidFill>
                  <a:srgbClr val="70AD47">
                    <a:tint val="1000"/>
                  </a:srgbClr>
                </a:solidFill>
                <a:effectLst>
                  <a:glow rad="38100">
                    <a:srgbClr val="156082">
                      <a:alpha val="40000"/>
                    </a:srgbClr>
                  </a:glow>
                </a:effectLst>
                <a:uLnTx/>
                <a:uFillTx/>
                <a:latin typeface="Aptos" panose="02110004020202020204"/>
                <a:ea typeface="+mn-ea"/>
                <a:cs typeface="+mn-cs"/>
              </a:rPr>
              <a:t>The Good the Bad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spc="50" dirty="0">
                <a:ln w="9525" cmpd="sng">
                  <a:solidFill>
                    <a:srgbClr val="156082"/>
                  </a:solidFill>
                  <a:prstDash val="solid"/>
                </a:ln>
                <a:solidFill>
                  <a:srgbClr val="70AD47">
                    <a:tint val="1000"/>
                  </a:srgbClr>
                </a:solidFill>
                <a:effectLst>
                  <a:glow rad="38100">
                    <a:srgbClr val="156082">
                      <a:alpha val="40000"/>
                    </a:srgbClr>
                  </a:glow>
                </a:effectLst>
                <a:latin typeface="Aptos" panose="02110004020202020204"/>
              </a:rPr>
              <a:t>and the Ugly….</a:t>
            </a:r>
            <a:endParaRPr kumimoji="0" lang="en-US" sz="5400" b="1" i="0" u="none" strike="noStrike" kern="1200" cap="none" spc="50" normalizeH="0" baseline="0" noProof="0" dirty="0">
              <a:ln w="9525" cmpd="sng">
                <a:solidFill>
                  <a:srgbClr val="156082"/>
                </a:solidFill>
                <a:prstDash val="solid"/>
              </a:ln>
              <a:solidFill>
                <a:srgbClr val="70AD47">
                  <a:tint val="1000"/>
                </a:srgbClr>
              </a:solidFill>
              <a:effectLst>
                <a:glow rad="38100">
                  <a:srgbClr val="156082">
                    <a:alpha val="40000"/>
                  </a:srgbClr>
                </a:glow>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66B520F7-D144-9EE7-1C26-F5A616D438F4}"/>
              </a:ext>
            </a:extLst>
          </p:cNvPr>
          <p:cNvSpPr txBox="1"/>
          <p:nvPr/>
        </p:nvSpPr>
        <p:spPr>
          <a:xfrm flipH="1">
            <a:off x="6309877" y="3981013"/>
            <a:ext cx="6048259" cy="1754326"/>
          </a:xfrm>
          <a:prstGeom prst="rect">
            <a:avLst/>
          </a:prstGeom>
          <a:noFill/>
        </p:spPr>
        <p:txBody>
          <a:bodyPr wrap="square" rtlCol="0">
            <a:spAutoFit/>
          </a:bodyPr>
          <a:lstStyle/>
          <a:p>
            <a:r>
              <a:rPr lang="en-US" sz="3600" b="1" dirty="0"/>
              <a:t>and how it relates to Nitrogen Sensitive Areas and the “new” Title 5 </a:t>
            </a:r>
          </a:p>
        </p:txBody>
      </p:sp>
      <p:pic>
        <p:nvPicPr>
          <p:cNvPr id="7" name="Picture 6">
            <a:extLst>
              <a:ext uri="{FF2B5EF4-FFF2-40B4-BE49-F238E27FC236}">
                <a16:creationId xmlns:a16="http://schemas.microsoft.com/office/drawing/2014/main" id="{5A4BB0BD-413E-F6F0-C077-B55051D43152}"/>
              </a:ext>
            </a:extLst>
          </p:cNvPr>
          <p:cNvPicPr>
            <a:picLocks noChangeAspect="1"/>
          </p:cNvPicPr>
          <p:nvPr/>
        </p:nvPicPr>
        <p:blipFill>
          <a:blip r:embed="rId5"/>
          <a:stretch>
            <a:fillRect/>
          </a:stretch>
        </p:blipFill>
        <p:spPr>
          <a:xfrm>
            <a:off x="0" y="5819525"/>
            <a:ext cx="3340898" cy="1024217"/>
          </a:xfrm>
          <a:prstGeom prst="rect">
            <a:avLst/>
          </a:prstGeom>
        </p:spPr>
      </p:pic>
      <p:sp>
        <p:nvSpPr>
          <p:cNvPr id="8" name="TextBox 7">
            <a:extLst>
              <a:ext uri="{FF2B5EF4-FFF2-40B4-BE49-F238E27FC236}">
                <a16:creationId xmlns:a16="http://schemas.microsoft.com/office/drawing/2014/main" id="{2ABAC086-C15A-809A-6AF9-168901BF81FC}"/>
              </a:ext>
            </a:extLst>
          </p:cNvPr>
          <p:cNvSpPr txBox="1"/>
          <p:nvPr/>
        </p:nvSpPr>
        <p:spPr>
          <a:xfrm>
            <a:off x="3327087" y="6135856"/>
            <a:ext cx="3237168" cy="707886"/>
          </a:xfrm>
          <a:prstGeom prst="rect">
            <a:avLst/>
          </a:prstGeom>
          <a:noFill/>
        </p:spPr>
        <p:txBody>
          <a:bodyPr wrap="none" rtlCol="0">
            <a:spAutoFit/>
          </a:bodyPr>
          <a:lstStyle/>
          <a:p>
            <a:r>
              <a:rPr lang="en-US" sz="2000" i="1" dirty="0"/>
              <a:t>George Heufelder M.S., R.S.</a:t>
            </a:r>
          </a:p>
          <a:p>
            <a:r>
              <a:rPr lang="en-US" sz="2000" i="1" dirty="0"/>
              <a:t>Gheufelder@capecod.gov </a:t>
            </a:r>
          </a:p>
        </p:txBody>
      </p:sp>
    </p:spTree>
    <p:extLst>
      <p:ext uri="{BB962C8B-B14F-4D97-AF65-F5344CB8AC3E}">
        <p14:creationId xmlns:p14="http://schemas.microsoft.com/office/powerpoint/2010/main" val="3353452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Graphic 4" descr="Boardroom outline">
            <a:extLst>
              <a:ext uri="{FF2B5EF4-FFF2-40B4-BE49-F238E27FC236}">
                <a16:creationId xmlns:a16="http://schemas.microsoft.com/office/drawing/2014/main" id="{48D8363F-47EF-15BE-694C-79868F08C55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0202" y="1474223"/>
            <a:ext cx="4403691" cy="4403691"/>
          </a:xfrm>
          <a:prstGeom prst="rect">
            <a:avLst/>
          </a:prstGeom>
        </p:spPr>
      </p:pic>
      <p:sp>
        <p:nvSpPr>
          <p:cNvPr id="6" name="Rectangle 5">
            <a:extLst>
              <a:ext uri="{FF2B5EF4-FFF2-40B4-BE49-F238E27FC236}">
                <a16:creationId xmlns:a16="http://schemas.microsoft.com/office/drawing/2014/main" id="{C5BDC10E-CD53-9450-97E1-C7C4B6DB01B5}"/>
              </a:ext>
            </a:extLst>
          </p:cNvPr>
          <p:cNvSpPr/>
          <p:nvPr/>
        </p:nvSpPr>
        <p:spPr>
          <a:xfrm>
            <a:off x="474608" y="318251"/>
            <a:ext cx="5168403"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Prequel  Review</a:t>
            </a:r>
          </a:p>
        </p:txBody>
      </p:sp>
      <p:sp>
        <p:nvSpPr>
          <p:cNvPr id="8" name="Rectangle 7">
            <a:extLst>
              <a:ext uri="{FF2B5EF4-FFF2-40B4-BE49-F238E27FC236}">
                <a16:creationId xmlns:a16="http://schemas.microsoft.com/office/drawing/2014/main" id="{E94626C8-A699-1AE3-21B9-13A31B9067A1}"/>
              </a:ext>
            </a:extLst>
          </p:cNvPr>
          <p:cNvSpPr/>
          <p:nvPr/>
        </p:nvSpPr>
        <p:spPr>
          <a:xfrm>
            <a:off x="6548991" y="578614"/>
            <a:ext cx="4067139"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Title 5 - 1995</a:t>
            </a:r>
          </a:p>
        </p:txBody>
      </p:sp>
      <p:sp>
        <p:nvSpPr>
          <p:cNvPr id="9" name="Rectangle 8">
            <a:extLst>
              <a:ext uri="{FF2B5EF4-FFF2-40B4-BE49-F238E27FC236}">
                <a16:creationId xmlns:a16="http://schemas.microsoft.com/office/drawing/2014/main" id="{8D4C5E4D-464C-B83B-0A20-891ABD5794FD}"/>
              </a:ext>
            </a:extLst>
          </p:cNvPr>
          <p:cNvSpPr/>
          <p:nvPr/>
        </p:nvSpPr>
        <p:spPr>
          <a:xfrm>
            <a:off x="6686916" y="4318406"/>
            <a:ext cx="4067139"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Title 5 - 2023</a:t>
            </a:r>
          </a:p>
        </p:txBody>
      </p:sp>
      <p:sp>
        <p:nvSpPr>
          <p:cNvPr id="11" name="Right Brace 10">
            <a:extLst>
              <a:ext uri="{FF2B5EF4-FFF2-40B4-BE49-F238E27FC236}">
                <a16:creationId xmlns:a16="http://schemas.microsoft.com/office/drawing/2014/main" id="{2D871F6A-4798-8D74-C9E7-AB7CECCBA1C6}"/>
              </a:ext>
            </a:extLst>
          </p:cNvPr>
          <p:cNvSpPr/>
          <p:nvPr/>
        </p:nvSpPr>
        <p:spPr>
          <a:xfrm>
            <a:off x="5856449" y="1934678"/>
            <a:ext cx="1065196" cy="2954956"/>
          </a:xfrm>
          <a:prstGeom prst="rightBrace">
            <a:avLst/>
          </a:prstGeom>
          <a:ln w="82550">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Arrow: Down 11">
            <a:extLst>
              <a:ext uri="{FF2B5EF4-FFF2-40B4-BE49-F238E27FC236}">
                <a16:creationId xmlns:a16="http://schemas.microsoft.com/office/drawing/2014/main" id="{40F77CDC-38AC-0F0C-4094-140BE21A38F2}"/>
              </a:ext>
            </a:extLst>
          </p:cNvPr>
          <p:cNvSpPr/>
          <p:nvPr/>
        </p:nvSpPr>
        <p:spPr>
          <a:xfrm>
            <a:off x="7209318" y="1474223"/>
            <a:ext cx="3022333" cy="2954956"/>
          </a:xfrm>
          <a:prstGeom prst="down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C91E6E3-0B12-822E-9B78-4044E3176C2D}"/>
              </a:ext>
            </a:extLst>
          </p:cNvPr>
          <p:cNvSpPr/>
          <p:nvPr/>
        </p:nvSpPr>
        <p:spPr>
          <a:xfrm>
            <a:off x="8246030" y="1585685"/>
            <a:ext cx="948913" cy="584775"/>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NSA</a:t>
            </a:r>
          </a:p>
        </p:txBody>
      </p:sp>
      <p:sp>
        <p:nvSpPr>
          <p:cNvPr id="14" name="Rectangle 13">
            <a:extLst>
              <a:ext uri="{FF2B5EF4-FFF2-40B4-BE49-F238E27FC236}">
                <a16:creationId xmlns:a16="http://schemas.microsoft.com/office/drawing/2014/main" id="{609706CD-CD08-C199-7F05-DDCCF4692FC0}"/>
              </a:ext>
            </a:extLst>
          </p:cNvPr>
          <p:cNvSpPr/>
          <p:nvPr/>
        </p:nvSpPr>
        <p:spPr>
          <a:xfrm>
            <a:off x="7886756" y="3429000"/>
            <a:ext cx="1902187" cy="1200329"/>
          </a:xfrm>
          <a:prstGeom prst="rect">
            <a:avLst/>
          </a:prstGeom>
          <a:noFill/>
        </p:spPr>
        <p:txBody>
          <a:bodyPr wrap="none" lIns="91440" tIns="45720" rIns="91440" bIns="45720">
            <a:spAutoFit/>
          </a:bodyPr>
          <a:lstStyle/>
          <a:p>
            <a:pPr algn="ctr"/>
            <a:r>
              <a:rPr lang="en-US" sz="7200" b="0" cap="none" spc="0" dirty="0">
                <a:ln w="0"/>
                <a:solidFill>
                  <a:schemeClr val="tx1"/>
                </a:solidFill>
                <a:effectLst>
                  <a:outerShdw blurRad="38100" dist="19050" dir="2700000" algn="tl" rotWithShape="0">
                    <a:schemeClr val="dk1">
                      <a:alpha val="40000"/>
                    </a:schemeClr>
                  </a:outerShdw>
                </a:effectLst>
              </a:rPr>
              <a:t>NSA</a:t>
            </a:r>
          </a:p>
        </p:txBody>
      </p:sp>
      <p:sp>
        <p:nvSpPr>
          <p:cNvPr id="15" name="Rectangle 14">
            <a:extLst>
              <a:ext uri="{FF2B5EF4-FFF2-40B4-BE49-F238E27FC236}">
                <a16:creationId xmlns:a16="http://schemas.microsoft.com/office/drawing/2014/main" id="{81662083-C8DD-D8A9-61BC-B937949A713A}"/>
              </a:ext>
            </a:extLst>
          </p:cNvPr>
          <p:cNvSpPr/>
          <p:nvPr/>
        </p:nvSpPr>
        <p:spPr>
          <a:xfrm>
            <a:off x="6921645" y="2028956"/>
            <a:ext cx="4061240" cy="523220"/>
          </a:xfrm>
          <a:prstGeom prst="rect">
            <a:avLst/>
          </a:prstGeom>
          <a:noFill/>
        </p:spPr>
        <p:txBody>
          <a:bodyPr wrap="none" lIns="91440" tIns="45720" rIns="91440" bIns="45720">
            <a:spAutoFit/>
          </a:bodyPr>
          <a:lstStyle/>
          <a:p>
            <a:pPr algn="ctr"/>
            <a:r>
              <a:rPr lang="en-US" sz="28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Focus on drinking water</a:t>
            </a:r>
          </a:p>
        </p:txBody>
      </p:sp>
      <p:sp>
        <p:nvSpPr>
          <p:cNvPr id="16" name="Rectangle 15">
            <a:extLst>
              <a:ext uri="{FF2B5EF4-FFF2-40B4-BE49-F238E27FC236}">
                <a16:creationId xmlns:a16="http://schemas.microsoft.com/office/drawing/2014/main" id="{17E138C4-6C6E-C4B8-5B4C-55DDDE638035}"/>
              </a:ext>
            </a:extLst>
          </p:cNvPr>
          <p:cNvSpPr/>
          <p:nvPr/>
        </p:nvSpPr>
        <p:spPr>
          <a:xfrm>
            <a:off x="5643012" y="5057116"/>
            <a:ext cx="5955430" cy="1384995"/>
          </a:xfrm>
          <a:prstGeom prst="rect">
            <a:avLst/>
          </a:prstGeom>
          <a:noFill/>
        </p:spPr>
        <p:txBody>
          <a:bodyPr wrap="square" lIns="91440" tIns="45720" rIns="91440" bIns="45720">
            <a:spAutoFit/>
          </a:bodyPr>
          <a:lstStyle/>
          <a:p>
            <a:pPr algn="ctr"/>
            <a:r>
              <a:rPr lang="en-US" sz="28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Focus on drinking water</a:t>
            </a:r>
          </a:p>
          <a:p>
            <a:pPr algn="ctr"/>
            <a:r>
              <a:rPr lang="en-US" sz="28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and additionally identified sensitive surface water receptors</a:t>
            </a:r>
          </a:p>
        </p:txBody>
      </p:sp>
    </p:spTree>
    <p:extLst>
      <p:ext uri="{BB962C8B-B14F-4D97-AF65-F5344CB8AC3E}">
        <p14:creationId xmlns:p14="http://schemas.microsoft.com/office/powerpoint/2010/main" val="3843892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AAA29F-3F5F-0470-A6EE-2C923544E0EA}"/>
              </a:ext>
            </a:extLst>
          </p:cNvPr>
          <p:cNvSpPr/>
          <p:nvPr/>
        </p:nvSpPr>
        <p:spPr>
          <a:xfrm>
            <a:off x="0" y="0"/>
            <a:ext cx="10285446" cy="707886"/>
          </a:xfrm>
          <a:prstGeom prst="rect">
            <a:avLst/>
          </a:prstGeom>
          <a:noFill/>
        </p:spPr>
        <p:txBody>
          <a:bodyPr wrap="square" lIns="91440" tIns="45720" rIns="91440" bIns="45720">
            <a:spAutoFit/>
          </a:bodyPr>
          <a:lstStyle/>
          <a:p>
            <a:pPr algn="ctr"/>
            <a:r>
              <a:rPr lang="en-US" sz="4000" b="1" u="sng"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Review </a:t>
            </a:r>
            <a:r>
              <a:rPr lang="en-US" sz="4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NSAs prior to recent code changes</a:t>
            </a:r>
          </a:p>
        </p:txBody>
      </p:sp>
      <p:sp>
        <p:nvSpPr>
          <p:cNvPr id="6" name="Rectangle: Rounded Corners 5">
            <a:extLst>
              <a:ext uri="{FF2B5EF4-FFF2-40B4-BE49-F238E27FC236}">
                <a16:creationId xmlns:a16="http://schemas.microsoft.com/office/drawing/2014/main" id="{E9CD7AFF-DABB-A565-CFAD-3D1B0ED02C06}"/>
              </a:ext>
            </a:extLst>
          </p:cNvPr>
          <p:cNvSpPr/>
          <p:nvPr/>
        </p:nvSpPr>
        <p:spPr>
          <a:xfrm>
            <a:off x="664145" y="954264"/>
            <a:ext cx="7546206" cy="367685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descr="House outline">
            <a:extLst>
              <a:ext uri="{FF2B5EF4-FFF2-40B4-BE49-F238E27FC236}">
                <a16:creationId xmlns:a16="http://schemas.microsoft.com/office/drawing/2014/main" id="{29F77D09-85A9-0630-656B-DECEB52C1C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9013" y="1684421"/>
            <a:ext cx="1407695" cy="1407695"/>
          </a:xfrm>
          <a:prstGeom prst="rect">
            <a:avLst/>
          </a:prstGeom>
        </p:spPr>
      </p:pic>
      <p:sp>
        <p:nvSpPr>
          <p:cNvPr id="9" name="TextBox 8">
            <a:extLst>
              <a:ext uri="{FF2B5EF4-FFF2-40B4-BE49-F238E27FC236}">
                <a16:creationId xmlns:a16="http://schemas.microsoft.com/office/drawing/2014/main" id="{8C1ED67C-92BD-6293-0C8B-3CB3C69C8F40}"/>
              </a:ext>
            </a:extLst>
          </p:cNvPr>
          <p:cNvSpPr txBox="1"/>
          <p:nvPr/>
        </p:nvSpPr>
        <p:spPr>
          <a:xfrm>
            <a:off x="2848012" y="1865048"/>
            <a:ext cx="3985065" cy="523220"/>
          </a:xfrm>
          <a:prstGeom prst="rect">
            <a:avLst/>
          </a:prstGeom>
          <a:noFill/>
        </p:spPr>
        <p:txBody>
          <a:bodyPr wrap="none" rtlCol="0">
            <a:spAutoFit/>
          </a:bodyPr>
          <a:lstStyle/>
          <a:p>
            <a:r>
              <a:rPr lang="en-US" sz="2800" dirty="0"/>
              <a:t>4 BEDROOMS PER ACRE</a:t>
            </a:r>
          </a:p>
        </p:txBody>
      </p:sp>
      <p:sp>
        <p:nvSpPr>
          <p:cNvPr id="10" name="Rectangle 9">
            <a:extLst>
              <a:ext uri="{FF2B5EF4-FFF2-40B4-BE49-F238E27FC236}">
                <a16:creationId xmlns:a16="http://schemas.microsoft.com/office/drawing/2014/main" id="{A84748F4-1761-758A-11FD-AC49FB361BE1}"/>
              </a:ext>
            </a:extLst>
          </p:cNvPr>
          <p:cNvSpPr/>
          <p:nvPr/>
        </p:nvSpPr>
        <p:spPr>
          <a:xfrm>
            <a:off x="1426438" y="3092116"/>
            <a:ext cx="2521845" cy="1200329"/>
          </a:xfrm>
          <a:prstGeom prst="rect">
            <a:avLst/>
          </a:prstGeom>
          <a:noFill/>
        </p:spPr>
        <p:txBody>
          <a:bodyPr wrap="none" lIns="91440" tIns="45720" rIns="91440" bIns="45720">
            <a:spAutoFit/>
          </a:bodyPr>
          <a:lstStyle/>
          <a:p>
            <a:pPr algn="ctr"/>
            <a:r>
              <a:rPr lang="en-US" sz="7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Why?</a:t>
            </a:r>
          </a:p>
        </p:txBody>
      </p:sp>
      <p:sp>
        <p:nvSpPr>
          <p:cNvPr id="11" name="TextBox 10">
            <a:extLst>
              <a:ext uri="{FF2B5EF4-FFF2-40B4-BE49-F238E27FC236}">
                <a16:creationId xmlns:a16="http://schemas.microsoft.com/office/drawing/2014/main" id="{3C93D99E-6663-9BCA-9A70-2985DA9306E0}"/>
              </a:ext>
            </a:extLst>
          </p:cNvPr>
          <p:cNvSpPr txBox="1"/>
          <p:nvPr/>
        </p:nvSpPr>
        <p:spPr>
          <a:xfrm>
            <a:off x="196992" y="4803853"/>
            <a:ext cx="8576110" cy="1569660"/>
          </a:xfrm>
          <a:prstGeom prst="rect">
            <a:avLst/>
          </a:prstGeom>
          <a:noFill/>
        </p:spPr>
        <p:txBody>
          <a:bodyPr wrap="square" rtlCol="0">
            <a:spAutoFit/>
          </a:bodyPr>
          <a:lstStyle/>
          <a:p>
            <a:r>
              <a:rPr lang="en-US" sz="2400" dirty="0"/>
              <a:t>At 440 gallons per day, the total nitrogen (primarily nitrate) could meet an acceptable level of nitrogen in the groundwater (combined with other sources) as to not present a public health risk at the property line (5 mg/L?)</a:t>
            </a:r>
          </a:p>
        </p:txBody>
      </p:sp>
      <p:pic>
        <p:nvPicPr>
          <p:cNvPr id="13" name="Graphic 12" descr="Rain outline">
            <a:extLst>
              <a:ext uri="{FF2B5EF4-FFF2-40B4-BE49-F238E27FC236}">
                <a16:creationId xmlns:a16="http://schemas.microsoft.com/office/drawing/2014/main" id="{F108D9B2-55A4-69A0-9BF6-DD08D88337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77663" y="632938"/>
            <a:ext cx="1553436" cy="1553436"/>
          </a:xfrm>
          <a:prstGeom prst="rect">
            <a:avLst/>
          </a:prstGeom>
        </p:spPr>
      </p:pic>
      <p:sp>
        <p:nvSpPr>
          <p:cNvPr id="14" name="Rectangle 13">
            <a:extLst>
              <a:ext uri="{FF2B5EF4-FFF2-40B4-BE49-F238E27FC236}">
                <a16:creationId xmlns:a16="http://schemas.microsoft.com/office/drawing/2014/main" id="{B4E4C908-9148-9253-9D33-D9E37B33E51A}"/>
              </a:ext>
            </a:extLst>
          </p:cNvPr>
          <p:cNvSpPr/>
          <p:nvPr/>
        </p:nvSpPr>
        <p:spPr>
          <a:xfrm>
            <a:off x="8665219" y="846147"/>
            <a:ext cx="1665841"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1995</a:t>
            </a:r>
          </a:p>
        </p:txBody>
      </p:sp>
      <p:sp>
        <p:nvSpPr>
          <p:cNvPr id="15" name="TextBox 14">
            <a:extLst>
              <a:ext uri="{FF2B5EF4-FFF2-40B4-BE49-F238E27FC236}">
                <a16:creationId xmlns:a16="http://schemas.microsoft.com/office/drawing/2014/main" id="{7D460AD8-63A5-A2B3-1258-846C62331939}"/>
              </a:ext>
            </a:extLst>
          </p:cNvPr>
          <p:cNvSpPr txBox="1"/>
          <p:nvPr/>
        </p:nvSpPr>
        <p:spPr>
          <a:xfrm>
            <a:off x="8773102" y="1942216"/>
            <a:ext cx="3008952" cy="3170099"/>
          </a:xfrm>
          <a:prstGeom prst="rect">
            <a:avLst/>
          </a:prstGeom>
          <a:noFill/>
        </p:spPr>
        <p:txBody>
          <a:bodyPr wrap="square" rtlCol="0">
            <a:spAutoFit/>
          </a:bodyPr>
          <a:lstStyle/>
          <a:p>
            <a:r>
              <a:rPr lang="en-US" sz="2000" b="1" i="1" dirty="0"/>
              <a:t>Title 5 circa 1995 introduced the ability to increase the density to six bedrooms per acre using approved innovative/alternative septic systems that could meet a 19mg/L Total Nitrogen discharge limit</a:t>
            </a:r>
          </a:p>
        </p:txBody>
      </p:sp>
      <p:sp>
        <p:nvSpPr>
          <p:cNvPr id="16" name="Arrow: Bent 15">
            <a:extLst>
              <a:ext uri="{FF2B5EF4-FFF2-40B4-BE49-F238E27FC236}">
                <a16:creationId xmlns:a16="http://schemas.microsoft.com/office/drawing/2014/main" id="{8099C38E-1DC4-D5B5-2763-4D313C8B6F52}"/>
              </a:ext>
            </a:extLst>
          </p:cNvPr>
          <p:cNvSpPr/>
          <p:nvPr/>
        </p:nvSpPr>
        <p:spPr>
          <a:xfrm rot="5400000">
            <a:off x="4051272" y="3804276"/>
            <a:ext cx="1212783" cy="933650"/>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Rectangle 16">
            <a:extLst>
              <a:ext uri="{FF2B5EF4-FFF2-40B4-BE49-F238E27FC236}">
                <a16:creationId xmlns:a16="http://schemas.microsoft.com/office/drawing/2014/main" id="{A8D4C1A6-FC03-D802-2552-EF6A64325BDC}"/>
              </a:ext>
            </a:extLst>
          </p:cNvPr>
          <p:cNvSpPr/>
          <p:nvPr/>
        </p:nvSpPr>
        <p:spPr>
          <a:xfrm>
            <a:off x="4952879" y="3034433"/>
            <a:ext cx="2978220" cy="1077218"/>
          </a:xfrm>
          <a:prstGeom prst="rect">
            <a:avLst/>
          </a:prstGeom>
          <a:noFill/>
        </p:spPr>
        <p:txBody>
          <a:bodyPr wrap="square" lIns="91440" tIns="45720" rIns="91440" bIns="45720">
            <a:spAutoFit/>
          </a:bodyPr>
          <a:lstStyle/>
          <a:p>
            <a:pPr algn="ctr"/>
            <a:r>
              <a:rPr lang="en-US" sz="3200" b="1" cap="none" spc="50" dirty="0">
                <a:ln w="0"/>
                <a:solidFill>
                  <a:schemeClr val="tx2">
                    <a:lumMod val="50000"/>
                    <a:lumOff val="50000"/>
                  </a:schemeClr>
                </a:solidFill>
                <a:effectLst>
                  <a:innerShdw blurRad="63500" dist="50800" dir="13500000">
                    <a:srgbClr val="000000">
                      <a:alpha val="50000"/>
                    </a:srgbClr>
                  </a:innerShdw>
                </a:effectLst>
              </a:rPr>
              <a:t>Drinking water protection</a:t>
            </a:r>
          </a:p>
        </p:txBody>
      </p:sp>
    </p:spTree>
    <p:extLst>
      <p:ext uri="{BB962C8B-B14F-4D97-AF65-F5344CB8AC3E}">
        <p14:creationId xmlns:p14="http://schemas.microsoft.com/office/powerpoint/2010/main" val="40115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4063E3F-20EE-D65A-0E24-7A8D454D623B}"/>
              </a:ext>
            </a:extLst>
          </p:cNvPr>
          <p:cNvPicPr>
            <a:picLocks noChangeAspect="1"/>
          </p:cNvPicPr>
          <p:nvPr/>
        </p:nvPicPr>
        <p:blipFill>
          <a:blip r:embed="rId3">
            <a:alphaModFix/>
          </a:blip>
          <a:stretch>
            <a:fillRect/>
          </a:stretch>
        </p:blipFill>
        <p:spPr>
          <a:xfrm>
            <a:off x="0" y="3620"/>
            <a:ext cx="12191999" cy="6854380"/>
          </a:xfrm>
          <a:prstGeom prst="rect">
            <a:avLst/>
          </a:prstGeom>
        </p:spPr>
      </p:pic>
      <p:sp>
        <p:nvSpPr>
          <p:cNvPr id="5" name="TextBox 4">
            <a:extLst>
              <a:ext uri="{FF2B5EF4-FFF2-40B4-BE49-F238E27FC236}">
                <a16:creationId xmlns:a16="http://schemas.microsoft.com/office/drawing/2014/main" id="{C4C97365-BFCE-D85D-9AEC-E2C2FD8588C8}"/>
              </a:ext>
            </a:extLst>
          </p:cNvPr>
          <p:cNvSpPr txBox="1"/>
          <p:nvPr/>
        </p:nvSpPr>
        <p:spPr>
          <a:xfrm>
            <a:off x="308003" y="2135560"/>
            <a:ext cx="11575994" cy="3970318"/>
          </a:xfrm>
          <a:prstGeom prst="rect">
            <a:avLst/>
          </a:prstGeom>
          <a:noFill/>
        </p:spPr>
        <p:txBody>
          <a:bodyPr wrap="square">
            <a:spAutoFit/>
          </a:bodyPr>
          <a:lstStyle/>
          <a:p>
            <a:r>
              <a:rPr lang="en-US" sz="3600" dirty="0"/>
              <a:t>Watershed - Any region or area measured in a horizontal topographic divide which directs water runoff from precipitation, normally by gravity, into a stream, a body of impounded surface water, or a coastal embayment, or any region or area measured by a groundwater divide </a:t>
            </a:r>
            <a:r>
              <a:rPr lang="en-US" sz="3600" b="1" u="sng" dirty="0"/>
              <a:t>which directs groundwater</a:t>
            </a:r>
            <a:r>
              <a:rPr lang="en-US" sz="3600" dirty="0"/>
              <a:t> into a stream, a body of impounded surface water, or a coastal embayment.</a:t>
            </a:r>
          </a:p>
        </p:txBody>
      </p:sp>
      <p:sp>
        <p:nvSpPr>
          <p:cNvPr id="6" name="Rectangle 5">
            <a:extLst>
              <a:ext uri="{FF2B5EF4-FFF2-40B4-BE49-F238E27FC236}">
                <a16:creationId xmlns:a16="http://schemas.microsoft.com/office/drawing/2014/main" id="{999CDB69-2040-854A-938C-D9176AEEB73B}"/>
              </a:ext>
            </a:extLst>
          </p:cNvPr>
          <p:cNvSpPr/>
          <p:nvPr/>
        </p:nvSpPr>
        <p:spPr>
          <a:xfrm>
            <a:off x="1845485" y="192427"/>
            <a:ext cx="7890750" cy="1754326"/>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The </a:t>
            </a: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“new” NSAs</a:t>
            </a:r>
          </a:p>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It’s all about watersheds</a:t>
            </a:r>
          </a:p>
        </p:txBody>
      </p:sp>
      <p:sp>
        <p:nvSpPr>
          <p:cNvPr id="10" name="TextBox 9">
            <a:extLst>
              <a:ext uri="{FF2B5EF4-FFF2-40B4-BE49-F238E27FC236}">
                <a16:creationId xmlns:a16="http://schemas.microsoft.com/office/drawing/2014/main" id="{587A646C-DDAF-E54E-9E16-7B554B32226B}"/>
              </a:ext>
            </a:extLst>
          </p:cNvPr>
          <p:cNvSpPr txBox="1"/>
          <p:nvPr/>
        </p:nvSpPr>
        <p:spPr>
          <a:xfrm>
            <a:off x="2689125" y="6294685"/>
            <a:ext cx="7378899" cy="369332"/>
          </a:xfrm>
          <a:prstGeom prst="rect">
            <a:avLst/>
          </a:prstGeom>
          <a:noFill/>
        </p:spPr>
        <p:txBody>
          <a:bodyPr wrap="square" rtlCol="0">
            <a:spAutoFit/>
          </a:bodyPr>
          <a:lstStyle/>
          <a:p>
            <a:r>
              <a:rPr lang="en-US" dirty="0"/>
              <a:t>15.215: Designation of Nitrogen Sensitive Areas (</a:t>
            </a:r>
            <a:r>
              <a:rPr lang="en-US" i="1" dirty="0"/>
              <a:t>emphasis added</a:t>
            </a:r>
            <a:r>
              <a:rPr lang="en-US" dirty="0"/>
              <a:t>)</a:t>
            </a:r>
          </a:p>
        </p:txBody>
      </p:sp>
    </p:spTree>
    <p:extLst>
      <p:ext uri="{BB962C8B-B14F-4D97-AF65-F5344CB8AC3E}">
        <p14:creationId xmlns:p14="http://schemas.microsoft.com/office/powerpoint/2010/main" val="1233434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48862E-AD4B-4240-205D-A0689738C8B1}"/>
              </a:ext>
            </a:extLst>
          </p:cNvPr>
          <p:cNvPicPr>
            <a:picLocks noChangeAspect="1"/>
          </p:cNvPicPr>
          <p:nvPr/>
        </p:nvPicPr>
        <p:blipFill>
          <a:blip r:embed="rId2"/>
          <a:stretch>
            <a:fillRect/>
          </a:stretch>
        </p:blipFill>
        <p:spPr>
          <a:xfrm>
            <a:off x="5638000" y="371790"/>
            <a:ext cx="6166377" cy="6355582"/>
          </a:xfrm>
          <a:prstGeom prst="rect">
            <a:avLst/>
          </a:prstGeom>
        </p:spPr>
      </p:pic>
      <p:sp>
        <p:nvSpPr>
          <p:cNvPr id="6" name="Rectangle 5">
            <a:extLst>
              <a:ext uri="{FF2B5EF4-FFF2-40B4-BE49-F238E27FC236}">
                <a16:creationId xmlns:a16="http://schemas.microsoft.com/office/drawing/2014/main" id="{9ED8C79B-CD46-1546-B920-A5A3E3379311}"/>
              </a:ext>
            </a:extLst>
          </p:cNvPr>
          <p:cNvSpPr/>
          <p:nvPr/>
        </p:nvSpPr>
        <p:spPr>
          <a:xfrm>
            <a:off x="167261" y="130628"/>
            <a:ext cx="5928739" cy="2862322"/>
          </a:xfrm>
          <a:prstGeom prst="rect">
            <a:avLst/>
          </a:prstGeom>
          <a:noFill/>
        </p:spPr>
        <p:txBody>
          <a:bodyPr wrap="none" lIns="91440" tIns="45720" rIns="91440" bIns="45720">
            <a:spAutoFit/>
          </a:bodyPr>
          <a:lstStyle/>
          <a:p>
            <a:pPr algn="ct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Watersheds </a:t>
            </a:r>
          </a:p>
          <a:p>
            <a:pPr algn="ct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are</a:t>
            </a:r>
            <a:endPar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analogous to</a:t>
            </a:r>
          </a:p>
          <a:p>
            <a:pPr algn="ct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Zones of Contribution</a:t>
            </a:r>
          </a:p>
          <a:p>
            <a:pPr algn="ct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highlight>
                  <a:srgbClr val="FFFF00"/>
                </a:highlight>
              </a:rPr>
              <a:t>wellhead protection areas</a:t>
            </a: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endPar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7" name="Rectangle 6">
            <a:extLst>
              <a:ext uri="{FF2B5EF4-FFF2-40B4-BE49-F238E27FC236}">
                <a16:creationId xmlns:a16="http://schemas.microsoft.com/office/drawing/2014/main" id="{D04DE933-7EB8-1C8B-518C-3947FDE1282C}"/>
              </a:ext>
            </a:extLst>
          </p:cNvPr>
          <p:cNvSpPr/>
          <p:nvPr/>
        </p:nvSpPr>
        <p:spPr>
          <a:xfrm>
            <a:off x="420984" y="3310922"/>
            <a:ext cx="5421292" cy="1815882"/>
          </a:xfrm>
          <a:prstGeom prst="rect">
            <a:avLst/>
          </a:prstGeom>
          <a:noFill/>
        </p:spPr>
        <p:txBody>
          <a:bodyPr wrap="square" lIns="91440" tIns="45720" rIns="91440" bIns="45720">
            <a:spAutoFit/>
          </a:bodyPr>
          <a:lstStyle/>
          <a:p>
            <a:r>
              <a:rPr lang="en-US" sz="2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Both define the land areas that contribute/direct/influence groundwater or surface runoff toward a feature of concern.</a:t>
            </a:r>
          </a:p>
        </p:txBody>
      </p:sp>
      <p:sp>
        <p:nvSpPr>
          <p:cNvPr id="8" name="TextBox 7">
            <a:extLst>
              <a:ext uri="{FF2B5EF4-FFF2-40B4-BE49-F238E27FC236}">
                <a16:creationId xmlns:a16="http://schemas.microsoft.com/office/drawing/2014/main" id="{EFEF72CF-7DF2-9B0E-0993-796C3DBB5F6C}"/>
              </a:ext>
            </a:extLst>
          </p:cNvPr>
          <p:cNvSpPr txBox="1"/>
          <p:nvPr/>
        </p:nvSpPr>
        <p:spPr>
          <a:xfrm flipH="1">
            <a:off x="6672401" y="6450373"/>
            <a:ext cx="4825499" cy="276999"/>
          </a:xfrm>
          <a:prstGeom prst="rect">
            <a:avLst/>
          </a:prstGeom>
          <a:noFill/>
        </p:spPr>
        <p:txBody>
          <a:bodyPr wrap="square" rtlCol="0">
            <a:spAutoFit/>
          </a:bodyPr>
          <a:lstStyle/>
          <a:p>
            <a:r>
              <a:rPr lang="en-US" sz="1200" dirty="0"/>
              <a:t>Source: Cape Cod Commission - Water Resources Classification Map</a:t>
            </a:r>
          </a:p>
        </p:txBody>
      </p:sp>
    </p:spTree>
    <p:extLst>
      <p:ext uri="{BB962C8B-B14F-4D97-AF65-F5344CB8AC3E}">
        <p14:creationId xmlns:p14="http://schemas.microsoft.com/office/powerpoint/2010/main" val="1176519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Picture 3">
            <a:extLst>
              <a:ext uri="{FF2B5EF4-FFF2-40B4-BE49-F238E27FC236}">
                <a16:creationId xmlns:a16="http://schemas.microsoft.com/office/drawing/2014/main" id="{E6C56E0E-6CC4-526C-80F7-7FA46E7A82E0}"/>
              </a:ext>
            </a:extLst>
          </p:cNvPr>
          <p:cNvPicPr>
            <a:picLocks noChangeAspect="1"/>
          </p:cNvPicPr>
          <p:nvPr/>
        </p:nvPicPr>
        <p:blipFill>
          <a:blip r:embed="rId2"/>
          <a:srcRect t="9308" b="6121"/>
          <a:stretch>
            <a:fillRect/>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E362688B-DC8B-8237-A52A-30416A8D343E}"/>
              </a:ext>
            </a:extLst>
          </p:cNvPr>
          <p:cNvSpPr/>
          <p:nvPr/>
        </p:nvSpPr>
        <p:spPr>
          <a:xfrm>
            <a:off x="3049" y="0"/>
            <a:ext cx="12188951" cy="5355312"/>
          </a:xfrm>
          <a:prstGeom prst="rect">
            <a:avLst/>
          </a:prstGeom>
          <a:noFill/>
        </p:spPr>
        <p:txBody>
          <a:bodyPr wrap="square" lIns="91440" tIns="45720" rIns="91440" bIns="45720">
            <a:spAutoFit/>
          </a:bodyPr>
          <a:lstStyle/>
          <a:p>
            <a:pPr algn="ctr"/>
            <a:r>
              <a:rPr lang="en-US" sz="4800" b="1" cap="none" spc="50" dirty="0">
                <a:ln w="0"/>
                <a:solidFill>
                  <a:schemeClr val="bg2"/>
                </a:solidFill>
                <a:effectLst>
                  <a:innerShdw blurRad="63500" dist="50800" dir="13500000">
                    <a:srgbClr val="000000">
                      <a:alpha val="50000"/>
                    </a:srgbClr>
                  </a:innerShdw>
                </a:effectLst>
              </a:rPr>
              <a:t>Coming soon to a theatre or watershed near you (if it’s not already there)</a:t>
            </a:r>
          </a:p>
          <a:p>
            <a:pPr algn="ctr"/>
            <a:endParaRPr lang="en-US" sz="4800" b="1" cap="none" spc="50" dirty="0">
              <a:ln w="0"/>
              <a:solidFill>
                <a:schemeClr val="bg2"/>
              </a:solidFill>
              <a:effectLst>
                <a:innerShdw blurRad="63500" dist="50800" dir="13500000">
                  <a:srgbClr val="000000">
                    <a:alpha val="50000"/>
                  </a:srgbClr>
                </a:innerShdw>
              </a:effectLst>
            </a:endParaRPr>
          </a:p>
          <a:p>
            <a:pPr algn="ctr"/>
            <a:endParaRPr lang="en-US" sz="4800" b="1" cap="none" spc="50" dirty="0">
              <a:ln w="0"/>
              <a:solidFill>
                <a:schemeClr val="bg2"/>
              </a:solidFill>
              <a:effectLst>
                <a:innerShdw blurRad="63500" dist="50800" dir="13500000">
                  <a:srgbClr val="000000">
                    <a:alpha val="50000"/>
                  </a:srgbClr>
                </a:innerShdw>
              </a:effectLst>
            </a:endParaRPr>
          </a:p>
          <a:p>
            <a:pPr algn="ctr"/>
            <a:endParaRPr lang="en-US" sz="4800" b="1" spc="50" dirty="0">
              <a:ln w="0"/>
              <a:solidFill>
                <a:schemeClr val="bg2"/>
              </a:solidFill>
              <a:effectLst>
                <a:innerShdw blurRad="63500" dist="50800" dir="13500000">
                  <a:srgbClr val="000000">
                    <a:alpha val="50000"/>
                  </a:srgbClr>
                </a:innerShdw>
              </a:effectLst>
            </a:endParaRPr>
          </a:p>
          <a:p>
            <a:pPr algn="ctr"/>
            <a:endParaRPr lang="en-US" sz="4800" b="1" cap="none" spc="50" dirty="0">
              <a:ln w="0"/>
              <a:solidFill>
                <a:schemeClr val="bg2"/>
              </a:solidFill>
              <a:effectLst>
                <a:innerShdw blurRad="63500" dist="50800" dir="13500000">
                  <a:srgbClr val="000000">
                    <a:alpha val="50000"/>
                  </a:srgbClr>
                </a:innerShdw>
              </a:effectLst>
            </a:endParaRPr>
          </a:p>
          <a:p>
            <a:pPr algn="ctr"/>
            <a:r>
              <a:rPr lang="en-US" sz="4800" b="1" cap="none" spc="50" dirty="0">
                <a:ln w="0"/>
                <a:solidFill>
                  <a:schemeClr val="bg2"/>
                </a:solidFill>
                <a:effectLst>
                  <a:innerShdw blurRad="63500" dist="50800" dir="13500000">
                    <a:srgbClr val="000000">
                      <a:alpha val="50000"/>
                    </a:srgbClr>
                  </a:innerShdw>
                </a:effectLst>
              </a:rPr>
              <a:t> – the NEW </a:t>
            </a:r>
            <a:r>
              <a:rPr lang="en-US" sz="5400" b="1" cap="none" spc="50" dirty="0">
                <a:ln w="0"/>
                <a:solidFill>
                  <a:schemeClr val="bg2"/>
                </a:solidFill>
                <a:effectLst>
                  <a:innerShdw blurRad="63500" dist="50800" dir="13500000">
                    <a:srgbClr val="000000">
                      <a:alpha val="50000"/>
                    </a:srgbClr>
                  </a:innerShdw>
                </a:effectLst>
              </a:rPr>
              <a:t>Nitrogen Sensitive Areas</a:t>
            </a:r>
            <a:r>
              <a:rPr lang="en-US" sz="4800" b="1" cap="none" spc="50" dirty="0">
                <a:ln w="0"/>
                <a:solidFill>
                  <a:schemeClr val="bg2"/>
                </a:solidFill>
                <a:effectLst>
                  <a:innerShdw blurRad="63500" dist="50800" dir="13500000">
                    <a:srgbClr val="000000">
                      <a:alpha val="50000"/>
                    </a:srgbClr>
                  </a:innerShdw>
                </a:effectLst>
              </a:rPr>
              <a:t> -</a:t>
            </a:r>
          </a:p>
        </p:txBody>
      </p:sp>
    </p:spTree>
    <p:extLst>
      <p:ext uri="{BB962C8B-B14F-4D97-AF65-F5344CB8AC3E}">
        <p14:creationId xmlns:p14="http://schemas.microsoft.com/office/powerpoint/2010/main" val="1430356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8F600B-33B9-1FD0-769C-33FC14069243}"/>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869C91A8-D7FA-6DBA-FDF9-9BA5D1F791A6}"/>
              </a:ext>
            </a:extLst>
          </p:cNvPr>
          <p:cNvPicPr>
            <a:picLocks noChangeAspect="1"/>
          </p:cNvPicPr>
          <p:nvPr/>
        </p:nvPicPr>
        <p:blipFill>
          <a:blip r:embed="rId2"/>
          <a:stretch>
            <a:fillRect/>
          </a:stretch>
        </p:blipFill>
        <p:spPr>
          <a:xfrm>
            <a:off x="1001836" y="360579"/>
            <a:ext cx="5270045" cy="6497421"/>
          </a:xfrm>
          <a:prstGeom prst="rect">
            <a:avLst/>
          </a:prstGeom>
        </p:spPr>
      </p:pic>
      <p:sp>
        <p:nvSpPr>
          <p:cNvPr id="11" name="Freeform: Shape 10">
            <a:extLst>
              <a:ext uri="{FF2B5EF4-FFF2-40B4-BE49-F238E27FC236}">
                <a16:creationId xmlns:a16="http://schemas.microsoft.com/office/drawing/2014/main" id="{936DCCD2-3AE8-AA93-6C6D-4A8138EB322B}"/>
              </a:ext>
            </a:extLst>
          </p:cNvPr>
          <p:cNvSpPr/>
          <p:nvPr/>
        </p:nvSpPr>
        <p:spPr>
          <a:xfrm>
            <a:off x="7103445" y="789272"/>
            <a:ext cx="4427621" cy="5736657"/>
          </a:xfrm>
          <a:custGeom>
            <a:avLst/>
            <a:gdLst>
              <a:gd name="connsiteX0" fmla="*/ 1982804 w 4427621"/>
              <a:gd name="connsiteY0" fmla="*/ 5736657 h 5736657"/>
              <a:gd name="connsiteX1" fmla="*/ 1992429 w 4427621"/>
              <a:gd name="connsiteY1" fmla="*/ 5630779 h 5736657"/>
              <a:gd name="connsiteX2" fmla="*/ 1973179 w 4427621"/>
              <a:gd name="connsiteY2" fmla="*/ 5486400 h 5736657"/>
              <a:gd name="connsiteX3" fmla="*/ 1992429 w 4427621"/>
              <a:gd name="connsiteY3" fmla="*/ 5370897 h 5736657"/>
              <a:gd name="connsiteX4" fmla="*/ 2002054 w 4427621"/>
              <a:gd name="connsiteY4" fmla="*/ 5332396 h 5736657"/>
              <a:gd name="connsiteX5" fmla="*/ 2030930 w 4427621"/>
              <a:gd name="connsiteY5" fmla="*/ 5293895 h 5736657"/>
              <a:gd name="connsiteX6" fmla="*/ 2050181 w 4427621"/>
              <a:gd name="connsiteY6" fmla="*/ 5255394 h 5736657"/>
              <a:gd name="connsiteX7" fmla="*/ 2059806 w 4427621"/>
              <a:gd name="connsiteY7" fmla="*/ 5226518 h 5736657"/>
              <a:gd name="connsiteX8" fmla="*/ 2088682 w 4427621"/>
              <a:gd name="connsiteY8" fmla="*/ 5197643 h 5736657"/>
              <a:gd name="connsiteX9" fmla="*/ 2098307 w 4427621"/>
              <a:gd name="connsiteY9" fmla="*/ 5149516 h 5736657"/>
              <a:gd name="connsiteX10" fmla="*/ 2069431 w 4427621"/>
              <a:gd name="connsiteY10" fmla="*/ 4918510 h 5736657"/>
              <a:gd name="connsiteX11" fmla="*/ 2059806 w 4427621"/>
              <a:gd name="connsiteY11" fmla="*/ 4889634 h 5736657"/>
              <a:gd name="connsiteX12" fmla="*/ 2040555 w 4427621"/>
              <a:gd name="connsiteY12" fmla="*/ 4783756 h 5736657"/>
              <a:gd name="connsiteX13" fmla="*/ 2002054 w 4427621"/>
              <a:gd name="connsiteY13" fmla="*/ 4716379 h 5736657"/>
              <a:gd name="connsiteX14" fmla="*/ 2030930 w 4427621"/>
              <a:gd name="connsiteY14" fmla="*/ 4389120 h 5736657"/>
              <a:gd name="connsiteX15" fmla="*/ 2050181 w 4427621"/>
              <a:gd name="connsiteY15" fmla="*/ 4331369 h 5736657"/>
              <a:gd name="connsiteX16" fmla="*/ 2059806 w 4427621"/>
              <a:gd name="connsiteY16" fmla="*/ 4302493 h 5736657"/>
              <a:gd name="connsiteX17" fmla="*/ 2069431 w 4427621"/>
              <a:gd name="connsiteY17" fmla="*/ 4177365 h 5736657"/>
              <a:gd name="connsiteX18" fmla="*/ 2079057 w 4427621"/>
              <a:gd name="connsiteY18" fmla="*/ 4148489 h 5736657"/>
              <a:gd name="connsiteX19" fmla="*/ 2107932 w 4427621"/>
              <a:gd name="connsiteY19" fmla="*/ 4119613 h 5736657"/>
              <a:gd name="connsiteX20" fmla="*/ 2107932 w 4427621"/>
              <a:gd name="connsiteY20" fmla="*/ 3984859 h 5736657"/>
              <a:gd name="connsiteX21" fmla="*/ 2079057 w 4427621"/>
              <a:gd name="connsiteY21" fmla="*/ 3878981 h 5736657"/>
              <a:gd name="connsiteX22" fmla="*/ 2030930 w 4427621"/>
              <a:gd name="connsiteY22" fmla="*/ 3840480 h 5736657"/>
              <a:gd name="connsiteX23" fmla="*/ 2021305 w 4427621"/>
              <a:gd name="connsiteY23" fmla="*/ 3763478 h 5736657"/>
              <a:gd name="connsiteX24" fmla="*/ 2002054 w 4427621"/>
              <a:gd name="connsiteY24" fmla="*/ 3734603 h 5736657"/>
              <a:gd name="connsiteX25" fmla="*/ 1992429 w 4427621"/>
              <a:gd name="connsiteY25" fmla="*/ 3619099 h 5736657"/>
              <a:gd name="connsiteX26" fmla="*/ 1992429 w 4427621"/>
              <a:gd name="connsiteY26" fmla="*/ 3436219 h 5736657"/>
              <a:gd name="connsiteX27" fmla="*/ 1953928 w 4427621"/>
              <a:gd name="connsiteY27" fmla="*/ 3426594 h 5736657"/>
              <a:gd name="connsiteX28" fmla="*/ 1934678 w 4427621"/>
              <a:gd name="connsiteY28" fmla="*/ 3388093 h 5736657"/>
              <a:gd name="connsiteX29" fmla="*/ 1925052 w 4427621"/>
              <a:gd name="connsiteY29" fmla="*/ 3330341 h 5736657"/>
              <a:gd name="connsiteX30" fmla="*/ 1867301 w 4427621"/>
              <a:gd name="connsiteY30" fmla="*/ 3291840 h 5736657"/>
              <a:gd name="connsiteX31" fmla="*/ 1838425 w 4427621"/>
              <a:gd name="connsiteY31" fmla="*/ 3214838 h 5736657"/>
              <a:gd name="connsiteX32" fmla="*/ 1819174 w 4427621"/>
              <a:gd name="connsiteY32" fmla="*/ 3176337 h 5736657"/>
              <a:gd name="connsiteX33" fmla="*/ 1780673 w 4427621"/>
              <a:gd name="connsiteY33" fmla="*/ 3157087 h 5736657"/>
              <a:gd name="connsiteX34" fmla="*/ 1703671 w 4427621"/>
              <a:gd name="connsiteY34" fmla="*/ 3099335 h 5736657"/>
              <a:gd name="connsiteX35" fmla="*/ 1684421 w 4427621"/>
              <a:gd name="connsiteY35" fmla="*/ 3070459 h 5736657"/>
              <a:gd name="connsiteX36" fmla="*/ 1626669 w 4427621"/>
              <a:gd name="connsiteY36" fmla="*/ 3051209 h 5736657"/>
              <a:gd name="connsiteX37" fmla="*/ 1588168 w 4427621"/>
              <a:gd name="connsiteY37" fmla="*/ 3031958 h 5736657"/>
              <a:gd name="connsiteX38" fmla="*/ 1549667 w 4427621"/>
              <a:gd name="connsiteY38" fmla="*/ 3003083 h 5736657"/>
              <a:gd name="connsiteX39" fmla="*/ 1520791 w 4427621"/>
              <a:gd name="connsiteY39" fmla="*/ 2983832 h 5736657"/>
              <a:gd name="connsiteX40" fmla="*/ 1491915 w 4427621"/>
              <a:gd name="connsiteY40" fmla="*/ 2954956 h 5736657"/>
              <a:gd name="connsiteX41" fmla="*/ 1453414 w 4427621"/>
              <a:gd name="connsiteY41" fmla="*/ 2926080 h 5736657"/>
              <a:gd name="connsiteX42" fmla="*/ 1366787 w 4427621"/>
              <a:gd name="connsiteY42" fmla="*/ 2849078 h 5736657"/>
              <a:gd name="connsiteX43" fmla="*/ 1357162 w 4427621"/>
              <a:gd name="connsiteY43" fmla="*/ 2820203 h 5736657"/>
              <a:gd name="connsiteX44" fmla="*/ 1337911 w 4427621"/>
              <a:gd name="connsiteY44" fmla="*/ 2743200 h 5736657"/>
              <a:gd name="connsiteX45" fmla="*/ 1309035 w 4427621"/>
              <a:gd name="connsiteY45" fmla="*/ 2685449 h 5736657"/>
              <a:gd name="connsiteX46" fmla="*/ 1318661 w 4427621"/>
              <a:gd name="connsiteY46" fmla="*/ 2541070 h 5736657"/>
              <a:gd name="connsiteX47" fmla="*/ 1347537 w 4427621"/>
              <a:gd name="connsiteY47" fmla="*/ 2512194 h 5736657"/>
              <a:gd name="connsiteX48" fmla="*/ 1376412 w 4427621"/>
              <a:gd name="connsiteY48" fmla="*/ 2492944 h 5736657"/>
              <a:gd name="connsiteX49" fmla="*/ 1520791 w 4427621"/>
              <a:gd name="connsiteY49" fmla="*/ 2473693 h 5736657"/>
              <a:gd name="connsiteX50" fmla="*/ 1588168 w 4427621"/>
              <a:gd name="connsiteY50" fmla="*/ 2425567 h 5736657"/>
              <a:gd name="connsiteX51" fmla="*/ 1645920 w 4427621"/>
              <a:gd name="connsiteY51" fmla="*/ 2387066 h 5736657"/>
              <a:gd name="connsiteX52" fmla="*/ 1694046 w 4427621"/>
              <a:gd name="connsiteY52" fmla="*/ 2425567 h 5736657"/>
              <a:gd name="connsiteX53" fmla="*/ 1799924 w 4427621"/>
              <a:gd name="connsiteY53" fmla="*/ 2464068 h 5736657"/>
              <a:gd name="connsiteX54" fmla="*/ 1819174 w 4427621"/>
              <a:gd name="connsiteY54" fmla="*/ 2521819 h 5736657"/>
              <a:gd name="connsiteX55" fmla="*/ 1963553 w 4427621"/>
              <a:gd name="connsiteY55" fmla="*/ 2598821 h 5736657"/>
              <a:gd name="connsiteX56" fmla="*/ 2040555 w 4427621"/>
              <a:gd name="connsiteY56" fmla="*/ 2637323 h 5736657"/>
              <a:gd name="connsiteX57" fmla="*/ 2079057 w 4427621"/>
              <a:gd name="connsiteY57" fmla="*/ 2656573 h 5736657"/>
              <a:gd name="connsiteX58" fmla="*/ 2117558 w 4427621"/>
              <a:gd name="connsiteY58" fmla="*/ 2666198 h 5736657"/>
              <a:gd name="connsiteX59" fmla="*/ 2165684 w 4427621"/>
              <a:gd name="connsiteY59" fmla="*/ 2685449 h 5736657"/>
              <a:gd name="connsiteX60" fmla="*/ 2194560 w 4427621"/>
              <a:gd name="connsiteY60" fmla="*/ 2752826 h 5736657"/>
              <a:gd name="connsiteX61" fmla="*/ 2252311 w 4427621"/>
              <a:gd name="connsiteY61" fmla="*/ 2772076 h 5736657"/>
              <a:gd name="connsiteX62" fmla="*/ 2290812 w 4427621"/>
              <a:gd name="connsiteY62" fmla="*/ 2800952 h 5736657"/>
              <a:gd name="connsiteX63" fmla="*/ 2319688 w 4427621"/>
              <a:gd name="connsiteY63" fmla="*/ 2791327 h 5736657"/>
              <a:gd name="connsiteX64" fmla="*/ 2329313 w 4427621"/>
              <a:gd name="connsiteY64" fmla="*/ 2752826 h 5736657"/>
              <a:gd name="connsiteX65" fmla="*/ 2338939 w 4427621"/>
              <a:gd name="connsiteY65" fmla="*/ 2685449 h 5736657"/>
              <a:gd name="connsiteX66" fmla="*/ 2415941 w 4427621"/>
              <a:gd name="connsiteY66" fmla="*/ 2800952 h 5736657"/>
              <a:gd name="connsiteX67" fmla="*/ 2464067 w 4427621"/>
              <a:gd name="connsiteY67" fmla="*/ 2887579 h 5736657"/>
              <a:gd name="connsiteX68" fmla="*/ 2521819 w 4427621"/>
              <a:gd name="connsiteY68" fmla="*/ 2916455 h 5736657"/>
              <a:gd name="connsiteX69" fmla="*/ 2550694 w 4427621"/>
              <a:gd name="connsiteY69" fmla="*/ 2935706 h 5736657"/>
              <a:gd name="connsiteX70" fmla="*/ 2569945 w 4427621"/>
              <a:gd name="connsiteY70" fmla="*/ 2964581 h 5736657"/>
              <a:gd name="connsiteX71" fmla="*/ 2685448 w 4427621"/>
              <a:gd name="connsiteY71" fmla="*/ 3012708 h 5736657"/>
              <a:gd name="connsiteX72" fmla="*/ 2723949 w 4427621"/>
              <a:gd name="connsiteY72" fmla="*/ 3022333 h 5736657"/>
              <a:gd name="connsiteX73" fmla="*/ 2839452 w 4427621"/>
              <a:gd name="connsiteY73" fmla="*/ 3031958 h 5736657"/>
              <a:gd name="connsiteX74" fmla="*/ 2906829 w 4427621"/>
              <a:gd name="connsiteY74" fmla="*/ 3041584 h 5736657"/>
              <a:gd name="connsiteX75" fmla="*/ 3041583 w 4427621"/>
              <a:gd name="connsiteY75" fmla="*/ 3080085 h 5736657"/>
              <a:gd name="connsiteX76" fmla="*/ 3060833 w 4427621"/>
              <a:gd name="connsiteY76" fmla="*/ 3041584 h 5736657"/>
              <a:gd name="connsiteX77" fmla="*/ 3195587 w 4427621"/>
              <a:gd name="connsiteY77" fmla="*/ 2964581 h 5736657"/>
              <a:gd name="connsiteX78" fmla="*/ 3339966 w 4427621"/>
              <a:gd name="connsiteY78" fmla="*/ 2993457 h 5736657"/>
              <a:gd name="connsiteX79" fmla="*/ 3359217 w 4427621"/>
              <a:gd name="connsiteY79" fmla="*/ 2954956 h 5736657"/>
              <a:gd name="connsiteX80" fmla="*/ 3388092 w 4427621"/>
              <a:gd name="connsiteY80" fmla="*/ 2906830 h 5736657"/>
              <a:gd name="connsiteX81" fmla="*/ 3407343 w 4427621"/>
              <a:gd name="connsiteY81" fmla="*/ 2849078 h 5736657"/>
              <a:gd name="connsiteX82" fmla="*/ 3465094 w 4427621"/>
              <a:gd name="connsiteY82" fmla="*/ 2800952 h 5736657"/>
              <a:gd name="connsiteX83" fmla="*/ 3436219 w 4427621"/>
              <a:gd name="connsiteY83" fmla="*/ 2704699 h 5736657"/>
              <a:gd name="connsiteX84" fmla="*/ 3426593 w 4427621"/>
              <a:gd name="connsiteY84" fmla="*/ 2666198 h 5736657"/>
              <a:gd name="connsiteX85" fmla="*/ 3359217 w 4427621"/>
              <a:gd name="connsiteY85" fmla="*/ 2579571 h 5736657"/>
              <a:gd name="connsiteX86" fmla="*/ 3368842 w 4427621"/>
              <a:gd name="connsiteY86" fmla="*/ 2473693 h 5736657"/>
              <a:gd name="connsiteX87" fmla="*/ 3397718 w 4427621"/>
              <a:gd name="connsiteY87" fmla="*/ 2464068 h 5736657"/>
              <a:gd name="connsiteX88" fmla="*/ 3455469 w 4427621"/>
              <a:gd name="connsiteY88" fmla="*/ 2454443 h 5736657"/>
              <a:gd name="connsiteX89" fmla="*/ 3580598 w 4427621"/>
              <a:gd name="connsiteY89" fmla="*/ 2521819 h 5736657"/>
              <a:gd name="connsiteX90" fmla="*/ 3590223 w 4427621"/>
              <a:gd name="connsiteY90" fmla="*/ 2589196 h 5736657"/>
              <a:gd name="connsiteX91" fmla="*/ 3628724 w 4427621"/>
              <a:gd name="connsiteY91" fmla="*/ 2579571 h 5736657"/>
              <a:gd name="connsiteX92" fmla="*/ 3628724 w 4427621"/>
              <a:gd name="connsiteY92" fmla="*/ 2483318 h 5736657"/>
              <a:gd name="connsiteX93" fmla="*/ 3638349 w 4427621"/>
              <a:gd name="connsiteY93" fmla="*/ 2435192 h 5736657"/>
              <a:gd name="connsiteX94" fmla="*/ 3763478 w 4427621"/>
              <a:gd name="connsiteY94" fmla="*/ 2310064 h 5736657"/>
              <a:gd name="connsiteX95" fmla="*/ 3907857 w 4427621"/>
              <a:gd name="connsiteY95" fmla="*/ 2396691 h 5736657"/>
              <a:gd name="connsiteX96" fmla="*/ 3917482 w 4427621"/>
              <a:gd name="connsiteY96" fmla="*/ 2512194 h 5736657"/>
              <a:gd name="connsiteX97" fmla="*/ 3878981 w 4427621"/>
              <a:gd name="connsiteY97" fmla="*/ 2589196 h 5736657"/>
              <a:gd name="connsiteX98" fmla="*/ 3850105 w 4427621"/>
              <a:gd name="connsiteY98" fmla="*/ 2685449 h 5736657"/>
              <a:gd name="connsiteX99" fmla="*/ 3898231 w 4427621"/>
              <a:gd name="connsiteY99" fmla="*/ 2723950 h 5736657"/>
              <a:gd name="connsiteX100" fmla="*/ 3955983 w 4427621"/>
              <a:gd name="connsiteY100" fmla="*/ 2849078 h 5736657"/>
              <a:gd name="connsiteX101" fmla="*/ 4023360 w 4427621"/>
              <a:gd name="connsiteY101" fmla="*/ 2954956 h 5736657"/>
              <a:gd name="connsiteX102" fmla="*/ 4061861 w 4427621"/>
              <a:gd name="connsiteY102" fmla="*/ 2964581 h 5736657"/>
              <a:gd name="connsiteX103" fmla="*/ 4119612 w 4427621"/>
              <a:gd name="connsiteY103" fmla="*/ 2983832 h 5736657"/>
              <a:gd name="connsiteX104" fmla="*/ 4148488 w 4427621"/>
              <a:gd name="connsiteY104" fmla="*/ 2974207 h 5736657"/>
              <a:gd name="connsiteX105" fmla="*/ 4206240 w 4427621"/>
              <a:gd name="connsiteY105" fmla="*/ 2964581 h 5736657"/>
              <a:gd name="connsiteX106" fmla="*/ 4225490 w 4427621"/>
              <a:gd name="connsiteY106" fmla="*/ 2906830 h 5736657"/>
              <a:gd name="connsiteX107" fmla="*/ 4254366 w 4427621"/>
              <a:gd name="connsiteY107" fmla="*/ 2897205 h 5736657"/>
              <a:gd name="connsiteX108" fmla="*/ 4312118 w 4427621"/>
              <a:gd name="connsiteY108" fmla="*/ 2887579 h 5736657"/>
              <a:gd name="connsiteX109" fmla="*/ 4360244 w 4427621"/>
              <a:gd name="connsiteY109" fmla="*/ 2877954 h 5736657"/>
              <a:gd name="connsiteX110" fmla="*/ 4379494 w 4427621"/>
              <a:gd name="connsiteY110" fmla="*/ 2849078 h 5736657"/>
              <a:gd name="connsiteX111" fmla="*/ 4398745 w 4427621"/>
              <a:gd name="connsiteY111" fmla="*/ 2752826 h 5736657"/>
              <a:gd name="connsiteX112" fmla="*/ 4427621 w 4427621"/>
              <a:gd name="connsiteY112" fmla="*/ 2733575 h 5736657"/>
              <a:gd name="connsiteX113" fmla="*/ 4417995 w 4427621"/>
              <a:gd name="connsiteY113" fmla="*/ 2637323 h 5736657"/>
              <a:gd name="connsiteX114" fmla="*/ 4379494 w 4427621"/>
              <a:gd name="connsiteY114" fmla="*/ 2598821 h 5736657"/>
              <a:gd name="connsiteX115" fmla="*/ 4350619 w 4427621"/>
              <a:gd name="connsiteY115" fmla="*/ 2560320 h 5736657"/>
              <a:gd name="connsiteX116" fmla="*/ 4302492 w 4427621"/>
              <a:gd name="connsiteY116" fmla="*/ 2512194 h 5736657"/>
              <a:gd name="connsiteX117" fmla="*/ 4254366 w 4427621"/>
              <a:gd name="connsiteY117" fmla="*/ 2464068 h 5736657"/>
              <a:gd name="connsiteX118" fmla="*/ 4235115 w 4427621"/>
              <a:gd name="connsiteY118" fmla="*/ 2435192 h 5736657"/>
              <a:gd name="connsiteX119" fmla="*/ 4206240 w 4427621"/>
              <a:gd name="connsiteY119" fmla="*/ 2396691 h 5736657"/>
              <a:gd name="connsiteX120" fmla="*/ 4167739 w 4427621"/>
              <a:gd name="connsiteY120" fmla="*/ 2194560 h 5736657"/>
              <a:gd name="connsiteX121" fmla="*/ 4138863 w 4427621"/>
              <a:gd name="connsiteY121" fmla="*/ 2175310 h 5736657"/>
              <a:gd name="connsiteX122" fmla="*/ 4071486 w 4427621"/>
              <a:gd name="connsiteY122" fmla="*/ 2146434 h 5736657"/>
              <a:gd name="connsiteX123" fmla="*/ 4032985 w 4427621"/>
              <a:gd name="connsiteY123" fmla="*/ 2136809 h 5736657"/>
              <a:gd name="connsiteX124" fmla="*/ 4004109 w 4427621"/>
              <a:gd name="connsiteY124" fmla="*/ 2127184 h 5736657"/>
              <a:gd name="connsiteX125" fmla="*/ 3955983 w 4427621"/>
              <a:gd name="connsiteY125" fmla="*/ 2107933 h 5736657"/>
              <a:gd name="connsiteX126" fmla="*/ 3927107 w 4427621"/>
              <a:gd name="connsiteY126" fmla="*/ 2098308 h 5736657"/>
              <a:gd name="connsiteX127" fmla="*/ 3821229 w 4427621"/>
              <a:gd name="connsiteY127" fmla="*/ 2069432 h 5736657"/>
              <a:gd name="connsiteX128" fmla="*/ 3686475 w 4427621"/>
              <a:gd name="connsiteY128" fmla="*/ 1982805 h 5736657"/>
              <a:gd name="connsiteX129" fmla="*/ 3542097 w 4427621"/>
              <a:gd name="connsiteY129" fmla="*/ 1876927 h 5736657"/>
              <a:gd name="connsiteX130" fmla="*/ 3513221 w 4427621"/>
              <a:gd name="connsiteY130" fmla="*/ 1828800 h 5736657"/>
              <a:gd name="connsiteX131" fmla="*/ 3474720 w 4427621"/>
              <a:gd name="connsiteY131" fmla="*/ 1819175 h 5736657"/>
              <a:gd name="connsiteX132" fmla="*/ 3311090 w 4427621"/>
              <a:gd name="connsiteY132" fmla="*/ 1809550 h 5736657"/>
              <a:gd name="connsiteX133" fmla="*/ 3243713 w 4427621"/>
              <a:gd name="connsiteY133" fmla="*/ 1799925 h 5736657"/>
              <a:gd name="connsiteX134" fmla="*/ 3108960 w 4427621"/>
              <a:gd name="connsiteY134" fmla="*/ 1790299 h 5736657"/>
              <a:gd name="connsiteX135" fmla="*/ 3051208 w 4427621"/>
              <a:gd name="connsiteY135" fmla="*/ 1751798 h 5736657"/>
              <a:gd name="connsiteX136" fmla="*/ 3031958 w 4427621"/>
              <a:gd name="connsiteY136" fmla="*/ 1722923 h 5736657"/>
              <a:gd name="connsiteX137" fmla="*/ 2974206 w 4427621"/>
              <a:gd name="connsiteY137" fmla="*/ 1694047 h 5736657"/>
              <a:gd name="connsiteX138" fmla="*/ 2781701 w 4427621"/>
              <a:gd name="connsiteY138" fmla="*/ 1645920 h 5736657"/>
              <a:gd name="connsiteX139" fmla="*/ 2723949 w 4427621"/>
              <a:gd name="connsiteY139" fmla="*/ 1636295 h 5736657"/>
              <a:gd name="connsiteX140" fmla="*/ 2695073 w 4427621"/>
              <a:gd name="connsiteY140" fmla="*/ 1597794 h 5736657"/>
              <a:gd name="connsiteX141" fmla="*/ 2646947 w 4427621"/>
              <a:gd name="connsiteY141" fmla="*/ 1559293 h 5736657"/>
              <a:gd name="connsiteX142" fmla="*/ 2560320 w 4427621"/>
              <a:gd name="connsiteY142" fmla="*/ 1453415 h 5736657"/>
              <a:gd name="connsiteX143" fmla="*/ 2338939 w 4427621"/>
              <a:gd name="connsiteY143" fmla="*/ 1472666 h 5736657"/>
              <a:gd name="connsiteX144" fmla="*/ 2204185 w 4427621"/>
              <a:gd name="connsiteY144" fmla="*/ 1453415 h 5736657"/>
              <a:gd name="connsiteX145" fmla="*/ 2165684 w 4427621"/>
              <a:gd name="connsiteY145" fmla="*/ 1424539 h 5736657"/>
              <a:gd name="connsiteX146" fmla="*/ 2098307 w 4427621"/>
              <a:gd name="connsiteY146" fmla="*/ 1366788 h 5736657"/>
              <a:gd name="connsiteX147" fmla="*/ 2050181 w 4427621"/>
              <a:gd name="connsiteY147" fmla="*/ 1299411 h 5736657"/>
              <a:gd name="connsiteX148" fmla="*/ 2011680 w 4427621"/>
              <a:gd name="connsiteY148" fmla="*/ 1222409 h 5736657"/>
              <a:gd name="connsiteX149" fmla="*/ 1992429 w 4427621"/>
              <a:gd name="connsiteY149" fmla="*/ 1174283 h 5736657"/>
              <a:gd name="connsiteX150" fmla="*/ 1925052 w 4427621"/>
              <a:gd name="connsiteY150" fmla="*/ 1078030 h 5736657"/>
              <a:gd name="connsiteX151" fmla="*/ 1905802 w 4427621"/>
              <a:gd name="connsiteY151" fmla="*/ 1039529 h 5736657"/>
              <a:gd name="connsiteX152" fmla="*/ 1867301 w 4427621"/>
              <a:gd name="connsiteY152" fmla="*/ 1020278 h 5736657"/>
              <a:gd name="connsiteX153" fmla="*/ 1732547 w 4427621"/>
              <a:gd name="connsiteY153" fmla="*/ 991403 h 5736657"/>
              <a:gd name="connsiteX154" fmla="*/ 1684421 w 4427621"/>
              <a:gd name="connsiteY154" fmla="*/ 962527 h 5736657"/>
              <a:gd name="connsiteX155" fmla="*/ 1674795 w 4427621"/>
              <a:gd name="connsiteY155" fmla="*/ 914400 h 5736657"/>
              <a:gd name="connsiteX156" fmla="*/ 1665170 w 4427621"/>
              <a:gd name="connsiteY156" fmla="*/ 885525 h 5736657"/>
              <a:gd name="connsiteX157" fmla="*/ 1684421 w 4427621"/>
              <a:gd name="connsiteY157" fmla="*/ 856649 h 5736657"/>
              <a:gd name="connsiteX158" fmla="*/ 1655545 w 4427621"/>
              <a:gd name="connsiteY158" fmla="*/ 808523 h 5736657"/>
              <a:gd name="connsiteX159" fmla="*/ 1626669 w 4427621"/>
              <a:gd name="connsiteY159" fmla="*/ 750771 h 5736657"/>
              <a:gd name="connsiteX160" fmla="*/ 1645920 w 4427621"/>
              <a:gd name="connsiteY160" fmla="*/ 606392 h 5736657"/>
              <a:gd name="connsiteX161" fmla="*/ 1655545 w 4427621"/>
              <a:gd name="connsiteY161" fmla="*/ 548640 h 5736657"/>
              <a:gd name="connsiteX162" fmla="*/ 1626669 w 4427621"/>
              <a:gd name="connsiteY162" fmla="*/ 529390 h 5736657"/>
              <a:gd name="connsiteX163" fmla="*/ 1597793 w 4427621"/>
              <a:gd name="connsiteY163" fmla="*/ 490889 h 5736657"/>
              <a:gd name="connsiteX164" fmla="*/ 1549667 w 4427621"/>
              <a:gd name="connsiteY164" fmla="*/ 462013 h 5736657"/>
              <a:gd name="connsiteX165" fmla="*/ 1520791 w 4427621"/>
              <a:gd name="connsiteY165" fmla="*/ 365760 h 5736657"/>
              <a:gd name="connsiteX166" fmla="*/ 1501541 w 4427621"/>
              <a:gd name="connsiteY166" fmla="*/ 327259 h 5736657"/>
              <a:gd name="connsiteX167" fmla="*/ 1491915 w 4427621"/>
              <a:gd name="connsiteY167" fmla="*/ 298384 h 5736657"/>
              <a:gd name="connsiteX168" fmla="*/ 1424539 w 4427621"/>
              <a:gd name="connsiteY168" fmla="*/ 221381 h 5736657"/>
              <a:gd name="connsiteX169" fmla="*/ 1405288 w 4427621"/>
              <a:gd name="connsiteY169" fmla="*/ 182880 h 5736657"/>
              <a:gd name="connsiteX170" fmla="*/ 1337911 w 4427621"/>
              <a:gd name="connsiteY170" fmla="*/ 144379 h 5736657"/>
              <a:gd name="connsiteX171" fmla="*/ 1299410 w 4427621"/>
              <a:gd name="connsiteY171" fmla="*/ 105878 h 5736657"/>
              <a:gd name="connsiteX172" fmla="*/ 1270534 w 4427621"/>
              <a:gd name="connsiteY172" fmla="*/ 86628 h 5736657"/>
              <a:gd name="connsiteX173" fmla="*/ 1232033 w 4427621"/>
              <a:gd name="connsiteY173" fmla="*/ 48127 h 5736657"/>
              <a:gd name="connsiteX174" fmla="*/ 1001027 w 4427621"/>
              <a:gd name="connsiteY174" fmla="*/ 0 h 5736657"/>
              <a:gd name="connsiteX175" fmla="*/ 856648 w 4427621"/>
              <a:gd name="connsiteY175" fmla="*/ 38501 h 5736657"/>
              <a:gd name="connsiteX176" fmla="*/ 818147 w 4427621"/>
              <a:gd name="connsiteY176" fmla="*/ 57752 h 5736657"/>
              <a:gd name="connsiteX177" fmla="*/ 789271 w 4427621"/>
              <a:gd name="connsiteY177" fmla="*/ 77003 h 5736657"/>
              <a:gd name="connsiteX178" fmla="*/ 721894 w 4427621"/>
              <a:gd name="connsiteY178" fmla="*/ 96253 h 5736657"/>
              <a:gd name="connsiteX179" fmla="*/ 625642 w 4427621"/>
              <a:gd name="connsiteY179" fmla="*/ 125129 h 5736657"/>
              <a:gd name="connsiteX180" fmla="*/ 519764 w 4427621"/>
              <a:gd name="connsiteY180" fmla="*/ 105878 h 5736657"/>
              <a:gd name="connsiteX181" fmla="*/ 269507 w 4427621"/>
              <a:gd name="connsiteY181" fmla="*/ 77003 h 5736657"/>
              <a:gd name="connsiteX182" fmla="*/ 240631 w 4427621"/>
              <a:gd name="connsiteY182" fmla="*/ 144379 h 5736657"/>
              <a:gd name="connsiteX183" fmla="*/ 231006 w 4427621"/>
              <a:gd name="connsiteY183" fmla="*/ 365760 h 5736657"/>
              <a:gd name="connsiteX184" fmla="*/ 221381 w 4427621"/>
              <a:gd name="connsiteY184" fmla="*/ 394636 h 5736657"/>
              <a:gd name="connsiteX185" fmla="*/ 125128 w 4427621"/>
              <a:gd name="connsiteY185" fmla="*/ 452388 h 5736657"/>
              <a:gd name="connsiteX186" fmla="*/ 67377 w 4427621"/>
              <a:gd name="connsiteY186" fmla="*/ 519765 h 5736657"/>
              <a:gd name="connsiteX187" fmla="*/ 38501 w 4427621"/>
              <a:gd name="connsiteY187" fmla="*/ 529390 h 5736657"/>
              <a:gd name="connsiteX188" fmla="*/ 0 w 4427621"/>
              <a:gd name="connsiteY188" fmla="*/ 606392 h 5736657"/>
              <a:gd name="connsiteX189" fmla="*/ 9625 w 4427621"/>
              <a:gd name="connsiteY189" fmla="*/ 683394 h 5736657"/>
              <a:gd name="connsiteX190" fmla="*/ 19250 w 4427621"/>
              <a:gd name="connsiteY190" fmla="*/ 721895 h 5736657"/>
              <a:gd name="connsiteX191" fmla="*/ 28875 w 4427621"/>
              <a:gd name="connsiteY191" fmla="*/ 991403 h 5736657"/>
              <a:gd name="connsiteX192" fmla="*/ 57751 w 4427621"/>
              <a:gd name="connsiteY192" fmla="*/ 1087655 h 5736657"/>
              <a:gd name="connsiteX193" fmla="*/ 86627 w 4427621"/>
              <a:gd name="connsiteY193" fmla="*/ 1126156 h 5736657"/>
              <a:gd name="connsiteX194" fmla="*/ 125128 w 4427621"/>
              <a:gd name="connsiteY194" fmla="*/ 1135781 h 5736657"/>
              <a:gd name="connsiteX195" fmla="*/ 173254 w 4427621"/>
              <a:gd name="connsiteY195" fmla="*/ 1174283 h 5736657"/>
              <a:gd name="connsiteX196" fmla="*/ 211755 w 4427621"/>
              <a:gd name="connsiteY196" fmla="*/ 1203158 h 5736657"/>
              <a:gd name="connsiteX197" fmla="*/ 298383 w 4427621"/>
              <a:gd name="connsiteY197" fmla="*/ 1357163 h 5736657"/>
              <a:gd name="connsiteX198" fmla="*/ 336884 w 4427621"/>
              <a:gd name="connsiteY198" fmla="*/ 1424539 h 5736657"/>
              <a:gd name="connsiteX199" fmla="*/ 413886 w 4427621"/>
              <a:gd name="connsiteY199" fmla="*/ 1568918 h 5736657"/>
              <a:gd name="connsiteX200" fmla="*/ 500513 w 4427621"/>
              <a:gd name="connsiteY200" fmla="*/ 1761424 h 5736657"/>
              <a:gd name="connsiteX201" fmla="*/ 519764 w 4427621"/>
              <a:gd name="connsiteY201" fmla="*/ 1819175 h 5736657"/>
              <a:gd name="connsiteX202" fmla="*/ 539014 w 4427621"/>
              <a:gd name="connsiteY202" fmla="*/ 1896177 h 5736657"/>
              <a:gd name="connsiteX203" fmla="*/ 596766 w 4427621"/>
              <a:gd name="connsiteY203" fmla="*/ 1973179 h 5736657"/>
              <a:gd name="connsiteX204" fmla="*/ 616017 w 4427621"/>
              <a:gd name="connsiteY204" fmla="*/ 2011680 h 5736657"/>
              <a:gd name="connsiteX205" fmla="*/ 664143 w 4427621"/>
              <a:gd name="connsiteY205" fmla="*/ 2088683 h 5736657"/>
              <a:gd name="connsiteX206" fmla="*/ 673768 w 4427621"/>
              <a:gd name="connsiteY206" fmla="*/ 2136809 h 5736657"/>
              <a:gd name="connsiteX207" fmla="*/ 702644 w 4427621"/>
              <a:gd name="connsiteY207" fmla="*/ 2175310 h 5736657"/>
              <a:gd name="connsiteX208" fmla="*/ 731520 w 4427621"/>
              <a:gd name="connsiteY208" fmla="*/ 2338939 h 5736657"/>
              <a:gd name="connsiteX209" fmla="*/ 760395 w 4427621"/>
              <a:gd name="connsiteY209" fmla="*/ 2377440 h 5736657"/>
              <a:gd name="connsiteX210" fmla="*/ 856648 w 4427621"/>
              <a:gd name="connsiteY210" fmla="*/ 2560320 h 5736657"/>
              <a:gd name="connsiteX211" fmla="*/ 895149 w 4427621"/>
              <a:gd name="connsiteY211" fmla="*/ 2598821 h 5736657"/>
              <a:gd name="connsiteX212" fmla="*/ 933650 w 4427621"/>
              <a:gd name="connsiteY212" fmla="*/ 2685449 h 5736657"/>
              <a:gd name="connsiteX213" fmla="*/ 1020278 w 4427621"/>
              <a:gd name="connsiteY213" fmla="*/ 2772076 h 5736657"/>
              <a:gd name="connsiteX214" fmla="*/ 1049153 w 4427621"/>
              <a:gd name="connsiteY214" fmla="*/ 2839453 h 5736657"/>
              <a:gd name="connsiteX215" fmla="*/ 1116530 w 4427621"/>
              <a:gd name="connsiteY215" fmla="*/ 2877954 h 5736657"/>
              <a:gd name="connsiteX216" fmla="*/ 1183907 w 4427621"/>
              <a:gd name="connsiteY216" fmla="*/ 2993457 h 5736657"/>
              <a:gd name="connsiteX217" fmla="*/ 1222408 w 4427621"/>
              <a:gd name="connsiteY217" fmla="*/ 3012708 h 5736657"/>
              <a:gd name="connsiteX218" fmla="*/ 1347537 w 4427621"/>
              <a:gd name="connsiteY218" fmla="*/ 3089710 h 5736657"/>
              <a:gd name="connsiteX219" fmla="*/ 1366787 w 4427621"/>
              <a:gd name="connsiteY219" fmla="*/ 3118586 h 5736657"/>
              <a:gd name="connsiteX220" fmla="*/ 1434164 w 4427621"/>
              <a:gd name="connsiteY220" fmla="*/ 3224464 h 5736657"/>
              <a:gd name="connsiteX221" fmla="*/ 1463040 w 4427621"/>
              <a:gd name="connsiteY221" fmla="*/ 3262965 h 5736657"/>
              <a:gd name="connsiteX222" fmla="*/ 1501541 w 4427621"/>
              <a:gd name="connsiteY222" fmla="*/ 3282215 h 5736657"/>
              <a:gd name="connsiteX223" fmla="*/ 1511166 w 4427621"/>
              <a:gd name="connsiteY223" fmla="*/ 3320716 h 5736657"/>
              <a:gd name="connsiteX224" fmla="*/ 1549667 w 4427621"/>
              <a:gd name="connsiteY224" fmla="*/ 3445845 h 5736657"/>
              <a:gd name="connsiteX225" fmla="*/ 1568918 w 4427621"/>
              <a:gd name="connsiteY225" fmla="*/ 3570973 h 5736657"/>
              <a:gd name="connsiteX226" fmla="*/ 1578543 w 4427621"/>
              <a:gd name="connsiteY226" fmla="*/ 3647975 h 5736657"/>
              <a:gd name="connsiteX227" fmla="*/ 1597793 w 4427621"/>
              <a:gd name="connsiteY227" fmla="*/ 3715352 h 5736657"/>
              <a:gd name="connsiteX228" fmla="*/ 1588168 w 4427621"/>
              <a:gd name="connsiteY228" fmla="*/ 3888607 h 5736657"/>
              <a:gd name="connsiteX229" fmla="*/ 1617044 w 4427621"/>
              <a:gd name="connsiteY229" fmla="*/ 4263992 h 5736657"/>
              <a:gd name="connsiteX230" fmla="*/ 1626669 w 4427621"/>
              <a:gd name="connsiteY230" fmla="*/ 4514249 h 5736657"/>
              <a:gd name="connsiteX231" fmla="*/ 1645920 w 4427621"/>
              <a:gd name="connsiteY231" fmla="*/ 4543125 h 5736657"/>
              <a:gd name="connsiteX232" fmla="*/ 1674795 w 4427621"/>
              <a:gd name="connsiteY232" fmla="*/ 4620127 h 5736657"/>
              <a:gd name="connsiteX233" fmla="*/ 1694046 w 4427621"/>
              <a:gd name="connsiteY233" fmla="*/ 4668253 h 5736657"/>
              <a:gd name="connsiteX234" fmla="*/ 1751798 w 4427621"/>
              <a:gd name="connsiteY234" fmla="*/ 4966636 h 5736657"/>
              <a:gd name="connsiteX235" fmla="*/ 1761423 w 4427621"/>
              <a:gd name="connsiteY235" fmla="*/ 5014763 h 5736657"/>
              <a:gd name="connsiteX236" fmla="*/ 1780673 w 4427621"/>
              <a:gd name="connsiteY236" fmla="*/ 5149516 h 5736657"/>
              <a:gd name="connsiteX237" fmla="*/ 1790299 w 4427621"/>
              <a:gd name="connsiteY237" fmla="*/ 5216893 h 5736657"/>
              <a:gd name="connsiteX238" fmla="*/ 1828800 w 4427621"/>
              <a:gd name="connsiteY238" fmla="*/ 5293895 h 5736657"/>
              <a:gd name="connsiteX239" fmla="*/ 1848050 w 4427621"/>
              <a:gd name="connsiteY239" fmla="*/ 5342021 h 5736657"/>
              <a:gd name="connsiteX240" fmla="*/ 1857675 w 4427621"/>
              <a:gd name="connsiteY240" fmla="*/ 5419024 h 5736657"/>
              <a:gd name="connsiteX241" fmla="*/ 1867301 w 4427621"/>
              <a:gd name="connsiteY241" fmla="*/ 5447899 h 5736657"/>
              <a:gd name="connsiteX242" fmla="*/ 1896177 w 4427621"/>
              <a:gd name="connsiteY242" fmla="*/ 5467150 h 5736657"/>
              <a:gd name="connsiteX243" fmla="*/ 1934678 w 4427621"/>
              <a:gd name="connsiteY243" fmla="*/ 5592278 h 5736657"/>
              <a:gd name="connsiteX244" fmla="*/ 1944303 w 4427621"/>
              <a:gd name="connsiteY244" fmla="*/ 5640405 h 5736657"/>
              <a:gd name="connsiteX245" fmla="*/ 1963553 w 4427621"/>
              <a:gd name="connsiteY245" fmla="*/ 5698156 h 5736657"/>
              <a:gd name="connsiteX246" fmla="*/ 1992429 w 4427621"/>
              <a:gd name="connsiteY246" fmla="*/ 5640405 h 573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4427621" h="5736657">
                <a:moveTo>
                  <a:pt x="1982804" y="5736657"/>
                </a:moveTo>
                <a:cubicBezTo>
                  <a:pt x="1986012" y="5701364"/>
                  <a:pt x="1992429" y="5666217"/>
                  <a:pt x="1992429" y="5630779"/>
                </a:cubicBezTo>
                <a:cubicBezTo>
                  <a:pt x="1992429" y="5555018"/>
                  <a:pt x="1987359" y="5543121"/>
                  <a:pt x="1973179" y="5486400"/>
                </a:cubicBezTo>
                <a:cubicBezTo>
                  <a:pt x="1979596" y="5447899"/>
                  <a:pt x="1985236" y="5409261"/>
                  <a:pt x="1992429" y="5370897"/>
                </a:cubicBezTo>
                <a:cubicBezTo>
                  <a:pt x="1994867" y="5357895"/>
                  <a:pt x="1996138" y="5344228"/>
                  <a:pt x="2002054" y="5332396"/>
                </a:cubicBezTo>
                <a:cubicBezTo>
                  <a:pt x="2009228" y="5318047"/>
                  <a:pt x="2022428" y="5307499"/>
                  <a:pt x="2030930" y="5293895"/>
                </a:cubicBezTo>
                <a:cubicBezTo>
                  <a:pt x="2038535" y="5281728"/>
                  <a:pt x="2044529" y="5268582"/>
                  <a:pt x="2050181" y="5255394"/>
                </a:cubicBezTo>
                <a:cubicBezTo>
                  <a:pt x="2054178" y="5246068"/>
                  <a:pt x="2054178" y="5234960"/>
                  <a:pt x="2059806" y="5226518"/>
                </a:cubicBezTo>
                <a:cubicBezTo>
                  <a:pt x="2067357" y="5215192"/>
                  <a:pt x="2079057" y="5207268"/>
                  <a:pt x="2088682" y="5197643"/>
                </a:cubicBezTo>
                <a:cubicBezTo>
                  <a:pt x="2091890" y="5181601"/>
                  <a:pt x="2099018" y="5165861"/>
                  <a:pt x="2098307" y="5149516"/>
                </a:cubicBezTo>
                <a:cubicBezTo>
                  <a:pt x="2097729" y="5136219"/>
                  <a:pt x="2081616" y="4973339"/>
                  <a:pt x="2069431" y="4918510"/>
                </a:cubicBezTo>
                <a:cubicBezTo>
                  <a:pt x="2067230" y="4908606"/>
                  <a:pt x="2062007" y="4899538"/>
                  <a:pt x="2059806" y="4889634"/>
                </a:cubicBezTo>
                <a:cubicBezTo>
                  <a:pt x="2056571" y="4875077"/>
                  <a:pt x="2046397" y="4801282"/>
                  <a:pt x="2040555" y="4783756"/>
                </a:cubicBezTo>
                <a:cubicBezTo>
                  <a:pt x="2032413" y="4759329"/>
                  <a:pt x="2016138" y="4737504"/>
                  <a:pt x="2002054" y="4716379"/>
                </a:cubicBezTo>
                <a:cubicBezTo>
                  <a:pt x="2011679" y="4607293"/>
                  <a:pt x="1996299" y="4493010"/>
                  <a:pt x="2030930" y="4389120"/>
                </a:cubicBezTo>
                <a:lnTo>
                  <a:pt x="2050181" y="4331369"/>
                </a:lnTo>
                <a:lnTo>
                  <a:pt x="2059806" y="4302493"/>
                </a:lnTo>
                <a:cubicBezTo>
                  <a:pt x="2063014" y="4260784"/>
                  <a:pt x="2064242" y="4218874"/>
                  <a:pt x="2069431" y="4177365"/>
                </a:cubicBezTo>
                <a:cubicBezTo>
                  <a:pt x="2070689" y="4167297"/>
                  <a:pt x="2073429" y="4156931"/>
                  <a:pt x="2079057" y="4148489"/>
                </a:cubicBezTo>
                <a:cubicBezTo>
                  <a:pt x="2086608" y="4137163"/>
                  <a:pt x="2098307" y="4129238"/>
                  <a:pt x="2107932" y="4119613"/>
                </a:cubicBezTo>
                <a:cubicBezTo>
                  <a:pt x="2120614" y="4018169"/>
                  <a:pt x="2121332" y="4071956"/>
                  <a:pt x="2107932" y="3984859"/>
                </a:cubicBezTo>
                <a:cubicBezTo>
                  <a:pt x="2102627" y="3950376"/>
                  <a:pt x="2104437" y="3907987"/>
                  <a:pt x="2079057" y="3878981"/>
                </a:cubicBezTo>
                <a:cubicBezTo>
                  <a:pt x="2065529" y="3863520"/>
                  <a:pt x="2046972" y="3853314"/>
                  <a:pt x="2030930" y="3840480"/>
                </a:cubicBezTo>
                <a:cubicBezTo>
                  <a:pt x="2027722" y="3814813"/>
                  <a:pt x="2028111" y="3788434"/>
                  <a:pt x="2021305" y="3763478"/>
                </a:cubicBezTo>
                <a:cubicBezTo>
                  <a:pt x="2018261" y="3752318"/>
                  <a:pt x="2004323" y="3745946"/>
                  <a:pt x="2002054" y="3734603"/>
                </a:cubicBezTo>
                <a:cubicBezTo>
                  <a:pt x="1994477" y="3696718"/>
                  <a:pt x="1995637" y="3657600"/>
                  <a:pt x="1992429" y="3619099"/>
                </a:cubicBezTo>
                <a:cubicBezTo>
                  <a:pt x="2005095" y="3555772"/>
                  <a:pt x="2029976" y="3498798"/>
                  <a:pt x="1992429" y="3436219"/>
                </a:cubicBezTo>
                <a:cubicBezTo>
                  <a:pt x="1985623" y="3424876"/>
                  <a:pt x="1966762" y="3429802"/>
                  <a:pt x="1953928" y="3426594"/>
                </a:cubicBezTo>
                <a:cubicBezTo>
                  <a:pt x="1947511" y="3413760"/>
                  <a:pt x="1938801" y="3401836"/>
                  <a:pt x="1934678" y="3388093"/>
                </a:cubicBezTo>
                <a:cubicBezTo>
                  <a:pt x="1929070" y="3369400"/>
                  <a:pt x="1936244" y="3346329"/>
                  <a:pt x="1925052" y="3330341"/>
                </a:cubicBezTo>
                <a:cubicBezTo>
                  <a:pt x="1911784" y="3311387"/>
                  <a:pt x="1867301" y="3291840"/>
                  <a:pt x="1867301" y="3291840"/>
                </a:cubicBezTo>
                <a:cubicBezTo>
                  <a:pt x="1856720" y="3260099"/>
                  <a:pt x="1853764" y="3249352"/>
                  <a:pt x="1838425" y="3214838"/>
                </a:cubicBezTo>
                <a:cubicBezTo>
                  <a:pt x="1832598" y="3201726"/>
                  <a:pt x="1829320" y="3186483"/>
                  <a:pt x="1819174" y="3176337"/>
                </a:cubicBezTo>
                <a:cubicBezTo>
                  <a:pt x="1809028" y="3166191"/>
                  <a:pt x="1793507" y="3163504"/>
                  <a:pt x="1780673" y="3157087"/>
                </a:cubicBezTo>
                <a:cubicBezTo>
                  <a:pt x="1741645" y="3079028"/>
                  <a:pt x="1790173" y="3153399"/>
                  <a:pt x="1703671" y="3099335"/>
                </a:cubicBezTo>
                <a:cubicBezTo>
                  <a:pt x="1693861" y="3093204"/>
                  <a:pt x="1694231" y="3076590"/>
                  <a:pt x="1684421" y="3070459"/>
                </a:cubicBezTo>
                <a:cubicBezTo>
                  <a:pt x="1667213" y="3059704"/>
                  <a:pt x="1644819" y="3060284"/>
                  <a:pt x="1626669" y="3051209"/>
                </a:cubicBezTo>
                <a:cubicBezTo>
                  <a:pt x="1613835" y="3044792"/>
                  <a:pt x="1600336" y="3039563"/>
                  <a:pt x="1588168" y="3031958"/>
                </a:cubicBezTo>
                <a:cubicBezTo>
                  <a:pt x="1574564" y="3023456"/>
                  <a:pt x="1562721" y="3012407"/>
                  <a:pt x="1549667" y="3003083"/>
                </a:cubicBezTo>
                <a:cubicBezTo>
                  <a:pt x="1540253" y="2996359"/>
                  <a:pt x="1529678" y="2991238"/>
                  <a:pt x="1520791" y="2983832"/>
                </a:cubicBezTo>
                <a:cubicBezTo>
                  <a:pt x="1510334" y="2975118"/>
                  <a:pt x="1502250" y="2963815"/>
                  <a:pt x="1491915" y="2954956"/>
                </a:cubicBezTo>
                <a:cubicBezTo>
                  <a:pt x="1479735" y="2944516"/>
                  <a:pt x="1465338" y="2936812"/>
                  <a:pt x="1453414" y="2926080"/>
                </a:cubicBezTo>
                <a:cubicBezTo>
                  <a:pt x="1359226" y="2841311"/>
                  <a:pt x="1430322" y="2891435"/>
                  <a:pt x="1366787" y="2849078"/>
                </a:cubicBezTo>
                <a:cubicBezTo>
                  <a:pt x="1363579" y="2839453"/>
                  <a:pt x="1359623" y="2830046"/>
                  <a:pt x="1357162" y="2820203"/>
                </a:cubicBezTo>
                <a:cubicBezTo>
                  <a:pt x="1351669" y="2798230"/>
                  <a:pt x="1348914" y="2765206"/>
                  <a:pt x="1337911" y="2743200"/>
                </a:cubicBezTo>
                <a:cubicBezTo>
                  <a:pt x="1300593" y="2668565"/>
                  <a:pt x="1333231" y="2758031"/>
                  <a:pt x="1309035" y="2685449"/>
                </a:cubicBezTo>
                <a:cubicBezTo>
                  <a:pt x="1312244" y="2637323"/>
                  <a:pt x="1308198" y="2588155"/>
                  <a:pt x="1318661" y="2541070"/>
                </a:cubicBezTo>
                <a:cubicBezTo>
                  <a:pt x="1321614" y="2527782"/>
                  <a:pt x="1337080" y="2520908"/>
                  <a:pt x="1347537" y="2512194"/>
                </a:cubicBezTo>
                <a:cubicBezTo>
                  <a:pt x="1356424" y="2504788"/>
                  <a:pt x="1365581" y="2497006"/>
                  <a:pt x="1376412" y="2492944"/>
                </a:cubicBezTo>
                <a:cubicBezTo>
                  <a:pt x="1405414" y="2482068"/>
                  <a:pt x="1508269" y="2474945"/>
                  <a:pt x="1520791" y="2473693"/>
                </a:cubicBezTo>
                <a:cubicBezTo>
                  <a:pt x="1577828" y="2454681"/>
                  <a:pt x="1522918" y="2477767"/>
                  <a:pt x="1588168" y="2425567"/>
                </a:cubicBezTo>
                <a:cubicBezTo>
                  <a:pt x="1606234" y="2411114"/>
                  <a:pt x="1645920" y="2387066"/>
                  <a:pt x="1645920" y="2387066"/>
                </a:cubicBezTo>
                <a:cubicBezTo>
                  <a:pt x="1661962" y="2399900"/>
                  <a:pt x="1675393" y="2416958"/>
                  <a:pt x="1694046" y="2425567"/>
                </a:cubicBezTo>
                <a:cubicBezTo>
                  <a:pt x="1873248" y="2508275"/>
                  <a:pt x="1709255" y="2403621"/>
                  <a:pt x="1799924" y="2464068"/>
                </a:cubicBezTo>
                <a:cubicBezTo>
                  <a:pt x="1806341" y="2483318"/>
                  <a:pt x="1807624" y="2505135"/>
                  <a:pt x="1819174" y="2521819"/>
                </a:cubicBezTo>
                <a:cubicBezTo>
                  <a:pt x="1875985" y="2603880"/>
                  <a:pt x="1878535" y="2588194"/>
                  <a:pt x="1963553" y="2598821"/>
                </a:cubicBezTo>
                <a:cubicBezTo>
                  <a:pt x="2014226" y="2649494"/>
                  <a:pt x="1966788" y="2612734"/>
                  <a:pt x="2040555" y="2637323"/>
                </a:cubicBezTo>
                <a:cubicBezTo>
                  <a:pt x="2054167" y="2641860"/>
                  <a:pt x="2065622" y="2651535"/>
                  <a:pt x="2079057" y="2656573"/>
                </a:cubicBezTo>
                <a:cubicBezTo>
                  <a:pt x="2091443" y="2661218"/>
                  <a:pt x="2105008" y="2662015"/>
                  <a:pt x="2117558" y="2666198"/>
                </a:cubicBezTo>
                <a:cubicBezTo>
                  <a:pt x="2133949" y="2671662"/>
                  <a:pt x="2149642" y="2679032"/>
                  <a:pt x="2165684" y="2685449"/>
                </a:cubicBezTo>
                <a:cubicBezTo>
                  <a:pt x="2175309" y="2707908"/>
                  <a:pt x="2177282" y="2735548"/>
                  <a:pt x="2194560" y="2752826"/>
                </a:cubicBezTo>
                <a:cubicBezTo>
                  <a:pt x="2208908" y="2767174"/>
                  <a:pt x="2252311" y="2772076"/>
                  <a:pt x="2252311" y="2772076"/>
                </a:cubicBezTo>
                <a:cubicBezTo>
                  <a:pt x="2265145" y="2781701"/>
                  <a:pt x="2275387" y="2796545"/>
                  <a:pt x="2290812" y="2800952"/>
                </a:cubicBezTo>
                <a:cubicBezTo>
                  <a:pt x="2300568" y="2803739"/>
                  <a:pt x="2313350" y="2799250"/>
                  <a:pt x="2319688" y="2791327"/>
                </a:cubicBezTo>
                <a:cubicBezTo>
                  <a:pt x="2327952" y="2780997"/>
                  <a:pt x="2326947" y="2765841"/>
                  <a:pt x="2329313" y="2752826"/>
                </a:cubicBezTo>
                <a:cubicBezTo>
                  <a:pt x="2333371" y="2730505"/>
                  <a:pt x="2335730" y="2707908"/>
                  <a:pt x="2338939" y="2685449"/>
                </a:cubicBezTo>
                <a:cubicBezTo>
                  <a:pt x="2364606" y="2723950"/>
                  <a:pt x="2393469" y="2760503"/>
                  <a:pt x="2415941" y="2800952"/>
                </a:cubicBezTo>
                <a:cubicBezTo>
                  <a:pt x="2431983" y="2829828"/>
                  <a:pt x="2441746" y="2863229"/>
                  <a:pt x="2464067" y="2887579"/>
                </a:cubicBezTo>
                <a:cubicBezTo>
                  <a:pt x="2478611" y="2903445"/>
                  <a:pt x="2503005" y="2906002"/>
                  <a:pt x="2521819" y="2916455"/>
                </a:cubicBezTo>
                <a:cubicBezTo>
                  <a:pt x="2531931" y="2922073"/>
                  <a:pt x="2541069" y="2929289"/>
                  <a:pt x="2550694" y="2935706"/>
                </a:cubicBezTo>
                <a:cubicBezTo>
                  <a:pt x="2557111" y="2945331"/>
                  <a:pt x="2561239" y="2956963"/>
                  <a:pt x="2569945" y="2964581"/>
                </a:cubicBezTo>
                <a:cubicBezTo>
                  <a:pt x="2625818" y="3013469"/>
                  <a:pt x="2620157" y="2999650"/>
                  <a:pt x="2685448" y="3012708"/>
                </a:cubicBezTo>
                <a:cubicBezTo>
                  <a:pt x="2698420" y="3015302"/>
                  <a:pt x="2710823" y="3020692"/>
                  <a:pt x="2723949" y="3022333"/>
                </a:cubicBezTo>
                <a:cubicBezTo>
                  <a:pt x="2762285" y="3027125"/>
                  <a:pt x="2801030" y="3027913"/>
                  <a:pt x="2839452" y="3031958"/>
                </a:cubicBezTo>
                <a:cubicBezTo>
                  <a:pt x="2862014" y="3034333"/>
                  <a:pt x="2884370" y="3038375"/>
                  <a:pt x="2906829" y="3041584"/>
                </a:cubicBezTo>
                <a:cubicBezTo>
                  <a:pt x="2951585" y="3075150"/>
                  <a:pt x="2968644" y="3098319"/>
                  <a:pt x="3041583" y="3080085"/>
                </a:cubicBezTo>
                <a:cubicBezTo>
                  <a:pt x="3055503" y="3076605"/>
                  <a:pt x="3051747" y="3052689"/>
                  <a:pt x="3060833" y="3041584"/>
                </a:cubicBezTo>
                <a:cubicBezTo>
                  <a:pt x="3127077" y="2960619"/>
                  <a:pt x="3109035" y="2976946"/>
                  <a:pt x="3195587" y="2964581"/>
                </a:cubicBezTo>
                <a:cubicBezTo>
                  <a:pt x="3321098" y="2985500"/>
                  <a:pt x="3274061" y="2971489"/>
                  <a:pt x="3339966" y="2993457"/>
                </a:cubicBezTo>
                <a:cubicBezTo>
                  <a:pt x="3346383" y="2980623"/>
                  <a:pt x="3352249" y="2967499"/>
                  <a:pt x="3359217" y="2954956"/>
                </a:cubicBezTo>
                <a:cubicBezTo>
                  <a:pt x="3368302" y="2938602"/>
                  <a:pt x="3380351" y="2923861"/>
                  <a:pt x="3388092" y="2906830"/>
                </a:cubicBezTo>
                <a:cubicBezTo>
                  <a:pt x="3396489" y="2888357"/>
                  <a:pt x="3397488" y="2866816"/>
                  <a:pt x="3407343" y="2849078"/>
                </a:cubicBezTo>
                <a:cubicBezTo>
                  <a:pt x="3418240" y="2829463"/>
                  <a:pt x="3447124" y="2812933"/>
                  <a:pt x="3465094" y="2800952"/>
                </a:cubicBezTo>
                <a:cubicBezTo>
                  <a:pt x="3484378" y="2743104"/>
                  <a:pt x="3475987" y="2792186"/>
                  <a:pt x="3436219" y="2704699"/>
                </a:cubicBezTo>
                <a:cubicBezTo>
                  <a:pt x="3430745" y="2692656"/>
                  <a:pt x="3433526" y="2677464"/>
                  <a:pt x="3426593" y="2666198"/>
                </a:cubicBezTo>
                <a:cubicBezTo>
                  <a:pt x="3407421" y="2635043"/>
                  <a:pt x="3359217" y="2579571"/>
                  <a:pt x="3359217" y="2579571"/>
                </a:cubicBezTo>
                <a:cubicBezTo>
                  <a:pt x="3362425" y="2544278"/>
                  <a:pt x="3357635" y="2507313"/>
                  <a:pt x="3368842" y="2473693"/>
                </a:cubicBezTo>
                <a:cubicBezTo>
                  <a:pt x="3372050" y="2464068"/>
                  <a:pt x="3387814" y="2466269"/>
                  <a:pt x="3397718" y="2464068"/>
                </a:cubicBezTo>
                <a:cubicBezTo>
                  <a:pt x="3416769" y="2459835"/>
                  <a:pt x="3436219" y="2457651"/>
                  <a:pt x="3455469" y="2454443"/>
                </a:cubicBezTo>
                <a:cubicBezTo>
                  <a:pt x="3455798" y="2454589"/>
                  <a:pt x="3568070" y="2496764"/>
                  <a:pt x="3580598" y="2521819"/>
                </a:cubicBezTo>
                <a:cubicBezTo>
                  <a:pt x="3590744" y="2542111"/>
                  <a:pt x="3587015" y="2566737"/>
                  <a:pt x="3590223" y="2589196"/>
                </a:cubicBezTo>
                <a:cubicBezTo>
                  <a:pt x="3603057" y="2585988"/>
                  <a:pt x="3618394" y="2587835"/>
                  <a:pt x="3628724" y="2579571"/>
                </a:cubicBezTo>
                <a:cubicBezTo>
                  <a:pt x="3650261" y="2562341"/>
                  <a:pt x="3629189" y="2486571"/>
                  <a:pt x="3628724" y="2483318"/>
                </a:cubicBezTo>
                <a:cubicBezTo>
                  <a:pt x="3631932" y="2467276"/>
                  <a:pt x="3631705" y="2450142"/>
                  <a:pt x="3638349" y="2435192"/>
                </a:cubicBezTo>
                <a:cubicBezTo>
                  <a:pt x="3655931" y="2395633"/>
                  <a:pt x="3755377" y="2317355"/>
                  <a:pt x="3763478" y="2310064"/>
                </a:cubicBezTo>
                <a:cubicBezTo>
                  <a:pt x="3824894" y="2325418"/>
                  <a:pt x="3877474" y="2324531"/>
                  <a:pt x="3907857" y="2396691"/>
                </a:cubicBezTo>
                <a:cubicBezTo>
                  <a:pt x="3922849" y="2432298"/>
                  <a:pt x="3914274" y="2473693"/>
                  <a:pt x="3917482" y="2512194"/>
                </a:cubicBezTo>
                <a:cubicBezTo>
                  <a:pt x="3904648" y="2537861"/>
                  <a:pt x="3888633" y="2562171"/>
                  <a:pt x="3878981" y="2589196"/>
                </a:cubicBezTo>
                <a:cubicBezTo>
                  <a:pt x="3819057" y="2756983"/>
                  <a:pt x="3913328" y="2559000"/>
                  <a:pt x="3850105" y="2685449"/>
                </a:cubicBezTo>
                <a:cubicBezTo>
                  <a:pt x="3866147" y="2698283"/>
                  <a:pt x="3889044" y="2705575"/>
                  <a:pt x="3898231" y="2723950"/>
                </a:cubicBezTo>
                <a:cubicBezTo>
                  <a:pt x="3967171" y="2861830"/>
                  <a:pt x="3879844" y="2823699"/>
                  <a:pt x="3955983" y="2849078"/>
                </a:cubicBezTo>
                <a:cubicBezTo>
                  <a:pt x="3978442" y="2884371"/>
                  <a:pt x="3995093" y="2924119"/>
                  <a:pt x="4023360" y="2954956"/>
                </a:cubicBezTo>
                <a:cubicBezTo>
                  <a:pt x="4032299" y="2964708"/>
                  <a:pt x="4049190" y="2960780"/>
                  <a:pt x="4061861" y="2964581"/>
                </a:cubicBezTo>
                <a:cubicBezTo>
                  <a:pt x="4081297" y="2970412"/>
                  <a:pt x="4100362" y="2977415"/>
                  <a:pt x="4119612" y="2983832"/>
                </a:cubicBezTo>
                <a:cubicBezTo>
                  <a:pt x="4129237" y="2980624"/>
                  <a:pt x="4138584" y="2976408"/>
                  <a:pt x="4148488" y="2974207"/>
                </a:cubicBezTo>
                <a:cubicBezTo>
                  <a:pt x="4167539" y="2969973"/>
                  <a:pt x="4191553" y="2977433"/>
                  <a:pt x="4206240" y="2964581"/>
                </a:cubicBezTo>
                <a:cubicBezTo>
                  <a:pt x="4221511" y="2951219"/>
                  <a:pt x="4213696" y="2923342"/>
                  <a:pt x="4225490" y="2906830"/>
                </a:cubicBezTo>
                <a:cubicBezTo>
                  <a:pt x="4231387" y="2898574"/>
                  <a:pt x="4244462" y="2899406"/>
                  <a:pt x="4254366" y="2897205"/>
                </a:cubicBezTo>
                <a:cubicBezTo>
                  <a:pt x="4273417" y="2892971"/>
                  <a:pt x="4292917" y="2891070"/>
                  <a:pt x="4312118" y="2887579"/>
                </a:cubicBezTo>
                <a:cubicBezTo>
                  <a:pt x="4328214" y="2884652"/>
                  <a:pt x="4344202" y="2881162"/>
                  <a:pt x="4360244" y="2877954"/>
                </a:cubicBezTo>
                <a:cubicBezTo>
                  <a:pt x="4366661" y="2868329"/>
                  <a:pt x="4376092" y="2860135"/>
                  <a:pt x="4379494" y="2849078"/>
                </a:cubicBezTo>
                <a:cubicBezTo>
                  <a:pt x="4389116" y="2817805"/>
                  <a:pt x="4371521" y="2770976"/>
                  <a:pt x="4398745" y="2752826"/>
                </a:cubicBezTo>
                <a:lnTo>
                  <a:pt x="4427621" y="2733575"/>
                </a:lnTo>
                <a:cubicBezTo>
                  <a:pt x="4424412" y="2701491"/>
                  <a:pt x="4428840" y="2667689"/>
                  <a:pt x="4417995" y="2637323"/>
                </a:cubicBezTo>
                <a:cubicBezTo>
                  <a:pt x="4411891" y="2620231"/>
                  <a:pt x="4391446" y="2612480"/>
                  <a:pt x="4379494" y="2598821"/>
                </a:cubicBezTo>
                <a:cubicBezTo>
                  <a:pt x="4368930" y="2586748"/>
                  <a:pt x="4361277" y="2572310"/>
                  <a:pt x="4350619" y="2560320"/>
                </a:cubicBezTo>
                <a:cubicBezTo>
                  <a:pt x="4335547" y="2543364"/>
                  <a:pt x="4317432" y="2529268"/>
                  <a:pt x="4302492" y="2512194"/>
                </a:cubicBezTo>
                <a:cubicBezTo>
                  <a:pt x="4257573" y="2460858"/>
                  <a:pt x="4312120" y="2502569"/>
                  <a:pt x="4254366" y="2464068"/>
                </a:cubicBezTo>
                <a:cubicBezTo>
                  <a:pt x="4247949" y="2454443"/>
                  <a:pt x="4241839" y="2444606"/>
                  <a:pt x="4235115" y="2435192"/>
                </a:cubicBezTo>
                <a:cubicBezTo>
                  <a:pt x="4225791" y="2422138"/>
                  <a:pt x="4210533" y="2412148"/>
                  <a:pt x="4206240" y="2396691"/>
                </a:cubicBezTo>
                <a:cubicBezTo>
                  <a:pt x="4199274" y="2371615"/>
                  <a:pt x="4191429" y="2237202"/>
                  <a:pt x="4167739" y="2194560"/>
                </a:cubicBezTo>
                <a:cubicBezTo>
                  <a:pt x="4162121" y="2184448"/>
                  <a:pt x="4149210" y="2180483"/>
                  <a:pt x="4138863" y="2175310"/>
                </a:cubicBezTo>
                <a:cubicBezTo>
                  <a:pt x="4117008" y="2164383"/>
                  <a:pt x="4094450" y="2154784"/>
                  <a:pt x="4071486" y="2146434"/>
                </a:cubicBezTo>
                <a:cubicBezTo>
                  <a:pt x="4059054" y="2141913"/>
                  <a:pt x="4045705" y="2140443"/>
                  <a:pt x="4032985" y="2136809"/>
                </a:cubicBezTo>
                <a:cubicBezTo>
                  <a:pt x="4023229" y="2134022"/>
                  <a:pt x="4013609" y="2130747"/>
                  <a:pt x="4004109" y="2127184"/>
                </a:cubicBezTo>
                <a:cubicBezTo>
                  <a:pt x="3987931" y="2121117"/>
                  <a:pt x="3972161" y="2114000"/>
                  <a:pt x="3955983" y="2107933"/>
                </a:cubicBezTo>
                <a:cubicBezTo>
                  <a:pt x="3946483" y="2104370"/>
                  <a:pt x="3936825" y="2101223"/>
                  <a:pt x="3927107" y="2098308"/>
                </a:cubicBezTo>
                <a:cubicBezTo>
                  <a:pt x="3869883" y="2081141"/>
                  <a:pt x="3869436" y="2081484"/>
                  <a:pt x="3821229" y="2069432"/>
                </a:cubicBezTo>
                <a:cubicBezTo>
                  <a:pt x="3744309" y="2030971"/>
                  <a:pt x="3803736" y="2063036"/>
                  <a:pt x="3686475" y="1982805"/>
                </a:cubicBezTo>
                <a:cubicBezTo>
                  <a:pt x="3566362" y="1900622"/>
                  <a:pt x="3635633" y="1954874"/>
                  <a:pt x="3542097" y="1876927"/>
                </a:cubicBezTo>
                <a:cubicBezTo>
                  <a:pt x="3532472" y="1860885"/>
                  <a:pt x="3527425" y="1840975"/>
                  <a:pt x="3513221" y="1828800"/>
                </a:cubicBezTo>
                <a:cubicBezTo>
                  <a:pt x="3503177" y="1820191"/>
                  <a:pt x="3487889" y="1820429"/>
                  <a:pt x="3474720" y="1819175"/>
                </a:cubicBezTo>
                <a:cubicBezTo>
                  <a:pt x="3420328" y="1813995"/>
                  <a:pt x="3365633" y="1812758"/>
                  <a:pt x="3311090" y="1809550"/>
                </a:cubicBezTo>
                <a:cubicBezTo>
                  <a:pt x="3288631" y="1806342"/>
                  <a:pt x="3266298" y="1802076"/>
                  <a:pt x="3243713" y="1799925"/>
                </a:cubicBezTo>
                <a:cubicBezTo>
                  <a:pt x="3198884" y="1795655"/>
                  <a:pt x="3152648" y="1801221"/>
                  <a:pt x="3108960" y="1790299"/>
                </a:cubicBezTo>
                <a:cubicBezTo>
                  <a:pt x="3086514" y="1784688"/>
                  <a:pt x="3070459" y="1764632"/>
                  <a:pt x="3051208" y="1751798"/>
                </a:cubicBezTo>
                <a:cubicBezTo>
                  <a:pt x="3044791" y="1742173"/>
                  <a:pt x="3040138" y="1731103"/>
                  <a:pt x="3031958" y="1722923"/>
                </a:cubicBezTo>
                <a:cubicBezTo>
                  <a:pt x="3013298" y="1704263"/>
                  <a:pt x="2997693" y="1701876"/>
                  <a:pt x="2974206" y="1694047"/>
                </a:cubicBezTo>
                <a:cubicBezTo>
                  <a:pt x="2878985" y="1630567"/>
                  <a:pt x="2939532" y="1657195"/>
                  <a:pt x="2781701" y="1645920"/>
                </a:cubicBezTo>
                <a:cubicBezTo>
                  <a:pt x="2762450" y="1642712"/>
                  <a:pt x="2741009" y="1645773"/>
                  <a:pt x="2723949" y="1636295"/>
                </a:cubicBezTo>
                <a:cubicBezTo>
                  <a:pt x="2709926" y="1628504"/>
                  <a:pt x="2706417" y="1609138"/>
                  <a:pt x="2695073" y="1597794"/>
                </a:cubicBezTo>
                <a:cubicBezTo>
                  <a:pt x="2680546" y="1583267"/>
                  <a:pt x="2660217" y="1574976"/>
                  <a:pt x="2646947" y="1559293"/>
                </a:cubicBezTo>
                <a:cubicBezTo>
                  <a:pt x="2543143" y="1436616"/>
                  <a:pt x="2631282" y="1500725"/>
                  <a:pt x="2560320" y="1453415"/>
                </a:cubicBezTo>
                <a:cubicBezTo>
                  <a:pt x="2475607" y="1470357"/>
                  <a:pt x="2457355" y="1476366"/>
                  <a:pt x="2338939" y="1472666"/>
                </a:cubicBezTo>
                <a:cubicBezTo>
                  <a:pt x="2293587" y="1471249"/>
                  <a:pt x="2249103" y="1459832"/>
                  <a:pt x="2204185" y="1453415"/>
                </a:cubicBezTo>
                <a:cubicBezTo>
                  <a:pt x="2191351" y="1443790"/>
                  <a:pt x="2177757" y="1435103"/>
                  <a:pt x="2165684" y="1424539"/>
                </a:cubicBezTo>
                <a:cubicBezTo>
                  <a:pt x="2090999" y="1359189"/>
                  <a:pt x="2160134" y="1408004"/>
                  <a:pt x="2098307" y="1366788"/>
                </a:cubicBezTo>
                <a:cubicBezTo>
                  <a:pt x="2018134" y="1206438"/>
                  <a:pt x="2141225" y="1442480"/>
                  <a:pt x="2050181" y="1299411"/>
                </a:cubicBezTo>
                <a:cubicBezTo>
                  <a:pt x="2034774" y="1275200"/>
                  <a:pt x="2024514" y="1248076"/>
                  <a:pt x="2011680" y="1222409"/>
                </a:cubicBezTo>
                <a:cubicBezTo>
                  <a:pt x="2003953" y="1206955"/>
                  <a:pt x="2001318" y="1189099"/>
                  <a:pt x="1992429" y="1174283"/>
                </a:cubicBezTo>
                <a:cubicBezTo>
                  <a:pt x="1972279" y="1140700"/>
                  <a:pt x="1942566" y="1113059"/>
                  <a:pt x="1925052" y="1078030"/>
                </a:cubicBezTo>
                <a:cubicBezTo>
                  <a:pt x="1918635" y="1065196"/>
                  <a:pt x="1915948" y="1049675"/>
                  <a:pt x="1905802" y="1039529"/>
                </a:cubicBezTo>
                <a:cubicBezTo>
                  <a:pt x="1895656" y="1029383"/>
                  <a:pt x="1880786" y="1025182"/>
                  <a:pt x="1867301" y="1020278"/>
                </a:cubicBezTo>
                <a:cubicBezTo>
                  <a:pt x="1809592" y="999293"/>
                  <a:pt x="1792469" y="999963"/>
                  <a:pt x="1732547" y="991403"/>
                </a:cubicBezTo>
                <a:cubicBezTo>
                  <a:pt x="1716505" y="981778"/>
                  <a:pt x="1695646" y="977493"/>
                  <a:pt x="1684421" y="962527"/>
                </a:cubicBezTo>
                <a:cubicBezTo>
                  <a:pt x="1674605" y="949439"/>
                  <a:pt x="1678763" y="930272"/>
                  <a:pt x="1674795" y="914400"/>
                </a:cubicBezTo>
                <a:cubicBezTo>
                  <a:pt x="1672334" y="904557"/>
                  <a:pt x="1668378" y="895150"/>
                  <a:pt x="1665170" y="885525"/>
                </a:cubicBezTo>
                <a:cubicBezTo>
                  <a:pt x="1671587" y="875900"/>
                  <a:pt x="1685856" y="868128"/>
                  <a:pt x="1684421" y="856649"/>
                </a:cubicBezTo>
                <a:cubicBezTo>
                  <a:pt x="1682101" y="838085"/>
                  <a:pt x="1664503" y="824947"/>
                  <a:pt x="1655545" y="808523"/>
                </a:cubicBezTo>
                <a:cubicBezTo>
                  <a:pt x="1645239" y="789628"/>
                  <a:pt x="1636294" y="770022"/>
                  <a:pt x="1626669" y="750771"/>
                </a:cubicBezTo>
                <a:cubicBezTo>
                  <a:pt x="1633086" y="702645"/>
                  <a:pt x="1639054" y="654456"/>
                  <a:pt x="1645920" y="606392"/>
                </a:cubicBezTo>
                <a:cubicBezTo>
                  <a:pt x="1648680" y="587072"/>
                  <a:pt x="1660278" y="567573"/>
                  <a:pt x="1655545" y="548640"/>
                </a:cubicBezTo>
                <a:cubicBezTo>
                  <a:pt x="1652739" y="537417"/>
                  <a:pt x="1636294" y="535807"/>
                  <a:pt x="1626669" y="529390"/>
                </a:cubicBezTo>
                <a:cubicBezTo>
                  <a:pt x="1617044" y="516556"/>
                  <a:pt x="1609866" y="501453"/>
                  <a:pt x="1597793" y="490889"/>
                </a:cubicBezTo>
                <a:cubicBezTo>
                  <a:pt x="1583714" y="478570"/>
                  <a:pt x="1559472" y="477946"/>
                  <a:pt x="1549667" y="462013"/>
                </a:cubicBezTo>
                <a:cubicBezTo>
                  <a:pt x="1532111" y="433485"/>
                  <a:pt x="1532057" y="397306"/>
                  <a:pt x="1520791" y="365760"/>
                </a:cubicBezTo>
                <a:cubicBezTo>
                  <a:pt x="1515965" y="352247"/>
                  <a:pt x="1507193" y="340447"/>
                  <a:pt x="1501541" y="327259"/>
                </a:cubicBezTo>
                <a:cubicBezTo>
                  <a:pt x="1497544" y="317934"/>
                  <a:pt x="1496949" y="307193"/>
                  <a:pt x="1491915" y="298384"/>
                </a:cubicBezTo>
                <a:cubicBezTo>
                  <a:pt x="1456668" y="236702"/>
                  <a:pt x="1469272" y="281025"/>
                  <a:pt x="1424539" y="221381"/>
                </a:cubicBezTo>
                <a:cubicBezTo>
                  <a:pt x="1415930" y="209902"/>
                  <a:pt x="1414474" y="193903"/>
                  <a:pt x="1405288" y="182880"/>
                </a:cubicBezTo>
                <a:cubicBezTo>
                  <a:pt x="1390970" y="165698"/>
                  <a:pt x="1353894" y="156366"/>
                  <a:pt x="1337911" y="144379"/>
                </a:cubicBezTo>
                <a:cubicBezTo>
                  <a:pt x="1323391" y="133489"/>
                  <a:pt x="1313190" y="117689"/>
                  <a:pt x="1299410" y="105878"/>
                </a:cubicBezTo>
                <a:cubicBezTo>
                  <a:pt x="1290627" y="98350"/>
                  <a:pt x="1279317" y="94156"/>
                  <a:pt x="1270534" y="86628"/>
                </a:cubicBezTo>
                <a:cubicBezTo>
                  <a:pt x="1256754" y="74817"/>
                  <a:pt x="1249090" y="54329"/>
                  <a:pt x="1232033" y="48127"/>
                </a:cubicBezTo>
                <a:cubicBezTo>
                  <a:pt x="1177801" y="28406"/>
                  <a:pt x="1071585" y="11761"/>
                  <a:pt x="1001027" y="0"/>
                </a:cubicBezTo>
                <a:cubicBezTo>
                  <a:pt x="952901" y="12834"/>
                  <a:pt x="901197" y="16226"/>
                  <a:pt x="856648" y="38501"/>
                </a:cubicBezTo>
                <a:cubicBezTo>
                  <a:pt x="843814" y="44918"/>
                  <a:pt x="830605" y="50633"/>
                  <a:pt x="818147" y="57752"/>
                </a:cubicBezTo>
                <a:cubicBezTo>
                  <a:pt x="808103" y="63492"/>
                  <a:pt x="799618" y="71830"/>
                  <a:pt x="789271" y="77003"/>
                </a:cubicBezTo>
                <a:cubicBezTo>
                  <a:pt x="773098" y="85089"/>
                  <a:pt x="737313" y="91627"/>
                  <a:pt x="721894" y="96253"/>
                </a:cubicBezTo>
                <a:cubicBezTo>
                  <a:pt x="604726" y="131404"/>
                  <a:pt x="714383" y="102944"/>
                  <a:pt x="625642" y="125129"/>
                </a:cubicBezTo>
                <a:cubicBezTo>
                  <a:pt x="590349" y="118712"/>
                  <a:pt x="555375" y="110194"/>
                  <a:pt x="519764" y="105878"/>
                </a:cubicBezTo>
                <a:cubicBezTo>
                  <a:pt x="241902" y="72198"/>
                  <a:pt x="386648" y="106287"/>
                  <a:pt x="269507" y="77003"/>
                </a:cubicBezTo>
                <a:cubicBezTo>
                  <a:pt x="263930" y="88157"/>
                  <a:pt x="241918" y="127646"/>
                  <a:pt x="240631" y="144379"/>
                </a:cubicBezTo>
                <a:cubicBezTo>
                  <a:pt x="234966" y="218025"/>
                  <a:pt x="236671" y="292114"/>
                  <a:pt x="231006" y="365760"/>
                </a:cubicBezTo>
                <a:cubicBezTo>
                  <a:pt x="230228" y="375876"/>
                  <a:pt x="227876" y="386842"/>
                  <a:pt x="221381" y="394636"/>
                </a:cubicBezTo>
                <a:cubicBezTo>
                  <a:pt x="201481" y="418516"/>
                  <a:pt x="149171" y="440366"/>
                  <a:pt x="125128" y="452388"/>
                </a:cubicBezTo>
                <a:cubicBezTo>
                  <a:pt x="105878" y="474847"/>
                  <a:pt x="89485" y="500113"/>
                  <a:pt x="67377" y="519765"/>
                </a:cubicBezTo>
                <a:cubicBezTo>
                  <a:pt x="59794" y="526506"/>
                  <a:pt x="46424" y="523052"/>
                  <a:pt x="38501" y="529390"/>
                </a:cubicBezTo>
                <a:cubicBezTo>
                  <a:pt x="21539" y="542960"/>
                  <a:pt x="5814" y="591857"/>
                  <a:pt x="0" y="606392"/>
                </a:cubicBezTo>
                <a:cubicBezTo>
                  <a:pt x="3208" y="632059"/>
                  <a:pt x="5373" y="657879"/>
                  <a:pt x="9625" y="683394"/>
                </a:cubicBezTo>
                <a:cubicBezTo>
                  <a:pt x="11800" y="696443"/>
                  <a:pt x="18425" y="708692"/>
                  <a:pt x="19250" y="721895"/>
                </a:cubicBezTo>
                <a:cubicBezTo>
                  <a:pt x="24857" y="811613"/>
                  <a:pt x="23437" y="901674"/>
                  <a:pt x="28875" y="991403"/>
                </a:cubicBezTo>
                <a:cubicBezTo>
                  <a:pt x="30566" y="1019301"/>
                  <a:pt x="44385" y="1063595"/>
                  <a:pt x="57751" y="1087655"/>
                </a:cubicBezTo>
                <a:cubicBezTo>
                  <a:pt x="65542" y="1101678"/>
                  <a:pt x="73573" y="1116832"/>
                  <a:pt x="86627" y="1126156"/>
                </a:cubicBezTo>
                <a:cubicBezTo>
                  <a:pt x="97392" y="1133845"/>
                  <a:pt x="112294" y="1132573"/>
                  <a:pt x="125128" y="1135781"/>
                </a:cubicBezTo>
                <a:cubicBezTo>
                  <a:pt x="142644" y="1188329"/>
                  <a:pt x="120076" y="1147694"/>
                  <a:pt x="173254" y="1174283"/>
                </a:cubicBezTo>
                <a:cubicBezTo>
                  <a:pt x="187602" y="1181457"/>
                  <a:pt x="198921" y="1193533"/>
                  <a:pt x="211755" y="1203158"/>
                </a:cubicBezTo>
                <a:cubicBezTo>
                  <a:pt x="270229" y="1320105"/>
                  <a:pt x="239984" y="1269564"/>
                  <a:pt x="298383" y="1357163"/>
                </a:cubicBezTo>
                <a:cubicBezTo>
                  <a:pt x="326608" y="1470065"/>
                  <a:pt x="282912" y="1323341"/>
                  <a:pt x="336884" y="1424539"/>
                </a:cubicBezTo>
                <a:cubicBezTo>
                  <a:pt x="422263" y="1584624"/>
                  <a:pt x="345067" y="1500102"/>
                  <a:pt x="413886" y="1568918"/>
                </a:cubicBezTo>
                <a:cubicBezTo>
                  <a:pt x="439262" y="1623295"/>
                  <a:pt x="477581" y="1698361"/>
                  <a:pt x="500513" y="1761424"/>
                </a:cubicBezTo>
                <a:cubicBezTo>
                  <a:pt x="507448" y="1780494"/>
                  <a:pt x="514189" y="1799664"/>
                  <a:pt x="519764" y="1819175"/>
                </a:cubicBezTo>
                <a:cubicBezTo>
                  <a:pt x="527032" y="1844614"/>
                  <a:pt x="527182" y="1872513"/>
                  <a:pt x="539014" y="1896177"/>
                </a:cubicBezTo>
                <a:cubicBezTo>
                  <a:pt x="553363" y="1924874"/>
                  <a:pt x="578969" y="1946483"/>
                  <a:pt x="596766" y="1973179"/>
                </a:cubicBezTo>
                <a:cubicBezTo>
                  <a:pt x="604725" y="1985118"/>
                  <a:pt x="609049" y="1999137"/>
                  <a:pt x="616017" y="2011680"/>
                </a:cubicBezTo>
                <a:cubicBezTo>
                  <a:pt x="635373" y="2046521"/>
                  <a:pt x="644081" y="2058590"/>
                  <a:pt x="664143" y="2088683"/>
                </a:cubicBezTo>
                <a:cubicBezTo>
                  <a:pt x="667351" y="2104725"/>
                  <a:pt x="667124" y="2121859"/>
                  <a:pt x="673768" y="2136809"/>
                </a:cubicBezTo>
                <a:cubicBezTo>
                  <a:pt x="680283" y="2151468"/>
                  <a:pt x="697162" y="2160234"/>
                  <a:pt x="702644" y="2175310"/>
                </a:cubicBezTo>
                <a:cubicBezTo>
                  <a:pt x="717123" y="2215128"/>
                  <a:pt x="707492" y="2306901"/>
                  <a:pt x="731520" y="2338939"/>
                </a:cubicBezTo>
                <a:lnTo>
                  <a:pt x="760395" y="2377440"/>
                </a:lnTo>
                <a:cubicBezTo>
                  <a:pt x="813397" y="2557646"/>
                  <a:pt x="755735" y="2519955"/>
                  <a:pt x="856648" y="2560320"/>
                </a:cubicBezTo>
                <a:cubicBezTo>
                  <a:pt x="869482" y="2573154"/>
                  <a:pt x="885081" y="2583720"/>
                  <a:pt x="895149" y="2598821"/>
                </a:cubicBezTo>
                <a:cubicBezTo>
                  <a:pt x="913439" y="2626256"/>
                  <a:pt x="911896" y="2659740"/>
                  <a:pt x="933650" y="2685449"/>
                </a:cubicBezTo>
                <a:cubicBezTo>
                  <a:pt x="960028" y="2716623"/>
                  <a:pt x="1020278" y="2772076"/>
                  <a:pt x="1020278" y="2772076"/>
                </a:cubicBezTo>
                <a:cubicBezTo>
                  <a:pt x="1026965" y="2792136"/>
                  <a:pt x="1035938" y="2823595"/>
                  <a:pt x="1049153" y="2839453"/>
                </a:cubicBezTo>
                <a:cubicBezTo>
                  <a:pt x="1058872" y="2851116"/>
                  <a:pt x="1106251" y="2872815"/>
                  <a:pt x="1116530" y="2877954"/>
                </a:cubicBezTo>
                <a:cubicBezTo>
                  <a:pt x="1132292" y="2909478"/>
                  <a:pt x="1158686" y="2968236"/>
                  <a:pt x="1183907" y="2993457"/>
                </a:cubicBezTo>
                <a:cubicBezTo>
                  <a:pt x="1194053" y="3003603"/>
                  <a:pt x="1209775" y="3005905"/>
                  <a:pt x="1222408" y="3012708"/>
                </a:cubicBezTo>
                <a:cubicBezTo>
                  <a:pt x="1314927" y="3062526"/>
                  <a:pt x="1286558" y="3043977"/>
                  <a:pt x="1347537" y="3089710"/>
                </a:cubicBezTo>
                <a:cubicBezTo>
                  <a:pt x="1353954" y="3099335"/>
                  <a:pt x="1360531" y="3108855"/>
                  <a:pt x="1366787" y="3118586"/>
                </a:cubicBezTo>
                <a:cubicBezTo>
                  <a:pt x="1389408" y="3153775"/>
                  <a:pt x="1409064" y="3190998"/>
                  <a:pt x="1434164" y="3224464"/>
                </a:cubicBezTo>
                <a:cubicBezTo>
                  <a:pt x="1443789" y="3237298"/>
                  <a:pt x="1450860" y="3252525"/>
                  <a:pt x="1463040" y="3262965"/>
                </a:cubicBezTo>
                <a:cubicBezTo>
                  <a:pt x="1473934" y="3272303"/>
                  <a:pt x="1488707" y="3275798"/>
                  <a:pt x="1501541" y="3282215"/>
                </a:cubicBezTo>
                <a:cubicBezTo>
                  <a:pt x="1504749" y="3295049"/>
                  <a:pt x="1507276" y="3308072"/>
                  <a:pt x="1511166" y="3320716"/>
                </a:cubicBezTo>
                <a:cubicBezTo>
                  <a:pt x="1520660" y="3351571"/>
                  <a:pt x="1542902" y="3407509"/>
                  <a:pt x="1549667" y="3445845"/>
                </a:cubicBezTo>
                <a:cubicBezTo>
                  <a:pt x="1557001" y="3487403"/>
                  <a:pt x="1562950" y="3529197"/>
                  <a:pt x="1568918" y="3570973"/>
                </a:cubicBezTo>
                <a:cubicBezTo>
                  <a:pt x="1572576" y="3596580"/>
                  <a:pt x="1573470" y="3622610"/>
                  <a:pt x="1578543" y="3647975"/>
                </a:cubicBezTo>
                <a:cubicBezTo>
                  <a:pt x="1583124" y="3670879"/>
                  <a:pt x="1591376" y="3692893"/>
                  <a:pt x="1597793" y="3715352"/>
                </a:cubicBezTo>
                <a:cubicBezTo>
                  <a:pt x="1594585" y="3773104"/>
                  <a:pt x="1586963" y="3830779"/>
                  <a:pt x="1588168" y="3888607"/>
                </a:cubicBezTo>
                <a:cubicBezTo>
                  <a:pt x="1591427" y="4045029"/>
                  <a:pt x="1602165" y="4130076"/>
                  <a:pt x="1617044" y="4263992"/>
                </a:cubicBezTo>
                <a:cubicBezTo>
                  <a:pt x="1620252" y="4347411"/>
                  <a:pt x="1618079" y="4431211"/>
                  <a:pt x="1626669" y="4514249"/>
                </a:cubicBezTo>
                <a:cubicBezTo>
                  <a:pt x="1627859" y="4525756"/>
                  <a:pt x="1640747" y="4532778"/>
                  <a:pt x="1645920" y="4543125"/>
                </a:cubicBezTo>
                <a:cubicBezTo>
                  <a:pt x="1664525" y="4580334"/>
                  <a:pt x="1662298" y="4586802"/>
                  <a:pt x="1674795" y="4620127"/>
                </a:cubicBezTo>
                <a:cubicBezTo>
                  <a:pt x="1680862" y="4636305"/>
                  <a:pt x="1687629" y="4652211"/>
                  <a:pt x="1694046" y="4668253"/>
                </a:cubicBezTo>
                <a:cubicBezTo>
                  <a:pt x="1717119" y="4806695"/>
                  <a:pt x="1699841" y="4706853"/>
                  <a:pt x="1751798" y="4966636"/>
                </a:cubicBezTo>
                <a:cubicBezTo>
                  <a:pt x="1755006" y="4982678"/>
                  <a:pt x="1759109" y="4998567"/>
                  <a:pt x="1761423" y="5014763"/>
                </a:cubicBezTo>
                <a:lnTo>
                  <a:pt x="1780673" y="5149516"/>
                </a:lnTo>
                <a:cubicBezTo>
                  <a:pt x="1783881" y="5171975"/>
                  <a:pt x="1781873" y="5195829"/>
                  <a:pt x="1790299" y="5216893"/>
                </a:cubicBezTo>
                <a:cubicBezTo>
                  <a:pt x="1856909" y="5383423"/>
                  <a:pt x="1771131" y="5178558"/>
                  <a:pt x="1828800" y="5293895"/>
                </a:cubicBezTo>
                <a:cubicBezTo>
                  <a:pt x="1836527" y="5309349"/>
                  <a:pt x="1841633" y="5325979"/>
                  <a:pt x="1848050" y="5342021"/>
                </a:cubicBezTo>
                <a:cubicBezTo>
                  <a:pt x="1851258" y="5367689"/>
                  <a:pt x="1853048" y="5393574"/>
                  <a:pt x="1857675" y="5419024"/>
                </a:cubicBezTo>
                <a:cubicBezTo>
                  <a:pt x="1859490" y="5429006"/>
                  <a:pt x="1860963" y="5439977"/>
                  <a:pt x="1867301" y="5447899"/>
                </a:cubicBezTo>
                <a:cubicBezTo>
                  <a:pt x="1874528" y="5456932"/>
                  <a:pt x="1886552" y="5460733"/>
                  <a:pt x="1896177" y="5467150"/>
                </a:cubicBezTo>
                <a:cubicBezTo>
                  <a:pt x="1919617" y="5560914"/>
                  <a:pt x="1905601" y="5519587"/>
                  <a:pt x="1934678" y="5592278"/>
                </a:cubicBezTo>
                <a:cubicBezTo>
                  <a:pt x="1937886" y="5608320"/>
                  <a:pt x="1939999" y="5624621"/>
                  <a:pt x="1944303" y="5640405"/>
                </a:cubicBezTo>
                <a:cubicBezTo>
                  <a:pt x="1949642" y="5659982"/>
                  <a:pt x="1963553" y="5698156"/>
                  <a:pt x="1963553" y="5698156"/>
                </a:cubicBezTo>
                <a:cubicBezTo>
                  <a:pt x="1996279" y="5654522"/>
                  <a:pt x="1992429" y="5675697"/>
                  <a:pt x="1992429" y="5640405"/>
                </a:cubicBezTo>
              </a:path>
            </a:pathLst>
          </a:custGeom>
          <a:gradFill>
            <a:gsLst>
              <a:gs pos="0">
                <a:schemeClr val="accent2">
                  <a:lumMod val="60000"/>
                  <a:lumOff val="40000"/>
                </a:schemeClr>
              </a:gs>
              <a:gs pos="66000">
                <a:schemeClr val="accent2">
                  <a:lumMod val="75000"/>
                </a:schemeClr>
              </a:gs>
              <a:gs pos="83000">
                <a:schemeClr val="accent2">
                  <a:lumMod val="75000"/>
                </a:schemeClr>
              </a:gs>
              <a:gs pos="100000">
                <a:schemeClr val="accent2">
                  <a:lumMod val="75000"/>
                </a:schemeClr>
              </a:gs>
            </a:gsLst>
            <a:lin ang="5400000" scaled="1"/>
          </a:gra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C342EA28-AF77-C831-62E3-52589D38C340}"/>
              </a:ext>
            </a:extLst>
          </p:cNvPr>
          <p:cNvSpPr/>
          <p:nvPr/>
        </p:nvSpPr>
        <p:spPr>
          <a:xfrm>
            <a:off x="9604736" y="2406318"/>
            <a:ext cx="915677" cy="1471221"/>
          </a:xfrm>
          <a:custGeom>
            <a:avLst/>
            <a:gdLst>
              <a:gd name="connsiteX0" fmla="*/ 357412 w 915677"/>
              <a:gd name="connsiteY0" fmla="*/ 1424539 h 1426767"/>
              <a:gd name="connsiteX1" fmla="*/ 299660 w 915677"/>
              <a:gd name="connsiteY1" fmla="*/ 1299410 h 1426767"/>
              <a:gd name="connsiteX2" fmla="*/ 290035 w 915677"/>
              <a:gd name="connsiteY2" fmla="*/ 1260909 h 1426767"/>
              <a:gd name="connsiteX3" fmla="*/ 251534 w 915677"/>
              <a:gd name="connsiteY3" fmla="*/ 1174282 h 1426767"/>
              <a:gd name="connsiteX4" fmla="*/ 232283 w 915677"/>
              <a:gd name="connsiteY4" fmla="*/ 1126155 h 1426767"/>
              <a:gd name="connsiteX5" fmla="*/ 222658 w 915677"/>
              <a:gd name="connsiteY5" fmla="*/ 1097280 h 1426767"/>
              <a:gd name="connsiteX6" fmla="*/ 193782 w 915677"/>
              <a:gd name="connsiteY6" fmla="*/ 1058779 h 1426767"/>
              <a:gd name="connsiteX7" fmla="*/ 184157 w 915677"/>
              <a:gd name="connsiteY7" fmla="*/ 1029903 h 1426767"/>
              <a:gd name="connsiteX8" fmla="*/ 174532 w 915677"/>
              <a:gd name="connsiteY8" fmla="*/ 991402 h 1426767"/>
              <a:gd name="connsiteX9" fmla="*/ 136031 w 915677"/>
              <a:gd name="connsiteY9" fmla="*/ 914400 h 1426767"/>
              <a:gd name="connsiteX10" fmla="*/ 97530 w 915677"/>
              <a:gd name="connsiteY10" fmla="*/ 856648 h 1426767"/>
              <a:gd name="connsiteX11" fmla="*/ 49403 w 915677"/>
              <a:gd name="connsiteY11" fmla="*/ 808522 h 1426767"/>
              <a:gd name="connsiteX12" fmla="*/ 30153 w 915677"/>
              <a:gd name="connsiteY12" fmla="*/ 779646 h 1426767"/>
              <a:gd name="connsiteX13" fmla="*/ 1277 w 915677"/>
              <a:gd name="connsiteY13" fmla="*/ 760395 h 1426767"/>
              <a:gd name="connsiteX14" fmla="*/ 20528 w 915677"/>
              <a:gd name="connsiteY14" fmla="*/ 664143 h 1426767"/>
              <a:gd name="connsiteX15" fmla="*/ 30153 w 915677"/>
              <a:gd name="connsiteY15" fmla="*/ 606391 h 1426767"/>
              <a:gd name="connsiteX16" fmla="*/ 87904 w 915677"/>
              <a:gd name="connsiteY16" fmla="*/ 567890 h 1426767"/>
              <a:gd name="connsiteX17" fmla="*/ 116780 w 915677"/>
              <a:gd name="connsiteY17" fmla="*/ 548640 h 1426767"/>
              <a:gd name="connsiteX18" fmla="*/ 174532 w 915677"/>
              <a:gd name="connsiteY18" fmla="*/ 529389 h 1426767"/>
              <a:gd name="connsiteX19" fmla="*/ 203408 w 915677"/>
              <a:gd name="connsiteY19" fmla="*/ 510139 h 1426767"/>
              <a:gd name="connsiteX20" fmla="*/ 232283 w 915677"/>
              <a:gd name="connsiteY20" fmla="*/ 462012 h 1426767"/>
              <a:gd name="connsiteX21" fmla="*/ 251534 w 915677"/>
              <a:gd name="connsiteY21" fmla="*/ 385010 h 1426767"/>
              <a:gd name="connsiteX22" fmla="*/ 232283 w 915677"/>
              <a:gd name="connsiteY22" fmla="*/ 279132 h 1426767"/>
              <a:gd name="connsiteX23" fmla="*/ 241909 w 915677"/>
              <a:gd name="connsiteY23" fmla="*/ 240631 h 1426767"/>
              <a:gd name="connsiteX24" fmla="*/ 251534 w 915677"/>
              <a:gd name="connsiteY24" fmla="*/ 182880 h 1426767"/>
              <a:gd name="connsiteX25" fmla="*/ 270784 w 915677"/>
              <a:gd name="connsiteY25" fmla="*/ 115503 h 1426767"/>
              <a:gd name="connsiteX26" fmla="*/ 280410 w 915677"/>
              <a:gd name="connsiteY26" fmla="*/ 28875 h 1426767"/>
              <a:gd name="connsiteX27" fmla="*/ 280410 w 915677"/>
              <a:gd name="connsiteY27" fmla="*/ 0 h 1426767"/>
              <a:gd name="connsiteX28" fmla="*/ 395913 w 915677"/>
              <a:gd name="connsiteY28" fmla="*/ 48126 h 1426767"/>
              <a:gd name="connsiteX29" fmla="*/ 424789 w 915677"/>
              <a:gd name="connsiteY29" fmla="*/ 57751 h 1426767"/>
              <a:gd name="connsiteX30" fmla="*/ 501791 w 915677"/>
              <a:gd name="connsiteY30" fmla="*/ 115503 h 1426767"/>
              <a:gd name="connsiteX31" fmla="*/ 511416 w 915677"/>
              <a:gd name="connsiteY31" fmla="*/ 182880 h 1426767"/>
              <a:gd name="connsiteX32" fmla="*/ 540292 w 915677"/>
              <a:gd name="connsiteY32" fmla="*/ 211755 h 1426767"/>
              <a:gd name="connsiteX33" fmla="*/ 569168 w 915677"/>
              <a:gd name="connsiteY33" fmla="*/ 259882 h 1426767"/>
              <a:gd name="connsiteX34" fmla="*/ 578793 w 915677"/>
              <a:gd name="connsiteY34" fmla="*/ 317633 h 1426767"/>
              <a:gd name="connsiteX35" fmla="*/ 588418 w 915677"/>
              <a:gd name="connsiteY35" fmla="*/ 433136 h 1426767"/>
              <a:gd name="connsiteX36" fmla="*/ 636544 w 915677"/>
              <a:gd name="connsiteY36" fmla="*/ 510139 h 1426767"/>
              <a:gd name="connsiteX37" fmla="*/ 732797 w 915677"/>
              <a:gd name="connsiteY37" fmla="*/ 693019 h 1426767"/>
              <a:gd name="connsiteX38" fmla="*/ 790549 w 915677"/>
              <a:gd name="connsiteY38" fmla="*/ 760395 h 1426767"/>
              <a:gd name="connsiteX39" fmla="*/ 800174 w 915677"/>
              <a:gd name="connsiteY39" fmla="*/ 789271 h 1426767"/>
              <a:gd name="connsiteX40" fmla="*/ 857926 w 915677"/>
              <a:gd name="connsiteY40" fmla="*/ 818147 h 1426767"/>
              <a:gd name="connsiteX41" fmla="*/ 886801 w 915677"/>
              <a:gd name="connsiteY41" fmla="*/ 904774 h 1426767"/>
              <a:gd name="connsiteX42" fmla="*/ 896427 w 915677"/>
              <a:gd name="connsiteY42" fmla="*/ 933650 h 1426767"/>
              <a:gd name="connsiteX43" fmla="*/ 886801 w 915677"/>
              <a:gd name="connsiteY43" fmla="*/ 972151 h 1426767"/>
              <a:gd name="connsiteX44" fmla="*/ 915677 w 915677"/>
              <a:gd name="connsiteY44" fmla="*/ 1078029 h 1426767"/>
              <a:gd name="connsiteX45" fmla="*/ 906052 w 915677"/>
              <a:gd name="connsiteY45" fmla="*/ 1116530 h 1426767"/>
              <a:gd name="connsiteX46" fmla="*/ 867551 w 915677"/>
              <a:gd name="connsiteY46" fmla="*/ 1183907 h 1426767"/>
              <a:gd name="connsiteX47" fmla="*/ 809799 w 915677"/>
              <a:gd name="connsiteY47" fmla="*/ 1212783 h 1426767"/>
              <a:gd name="connsiteX48" fmla="*/ 742422 w 915677"/>
              <a:gd name="connsiteY48" fmla="*/ 1251284 h 1426767"/>
              <a:gd name="connsiteX49" fmla="*/ 675046 w 915677"/>
              <a:gd name="connsiteY49" fmla="*/ 1299410 h 1426767"/>
              <a:gd name="connsiteX50" fmla="*/ 607669 w 915677"/>
              <a:gd name="connsiteY50" fmla="*/ 1347536 h 1426767"/>
              <a:gd name="connsiteX51" fmla="*/ 540292 w 915677"/>
              <a:gd name="connsiteY51" fmla="*/ 1366787 h 1426767"/>
              <a:gd name="connsiteX52" fmla="*/ 482540 w 915677"/>
              <a:gd name="connsiteY52" fmla="*/ 1357162 h 1426767"/>
              <a:gd name="connsiteX53" fmla="*/ 405538 w 915677"/>
              <a:gd name="connsiteY53" fmla="*/ 1376412 h 1426767"/>
              <a:gd name="connsiteX54" fmla="*/ 357412 w 915677"/>
              <a:gd name="connsiteY54" fmla="*/ 1424539 h 1426767"/>
              <a:gd name="connsiteX0" fmla="*/ 357412 w 915677"/>
              <a:gd name="connsiteY0" fmla="*/ 1424539 h 1443790"/>
              <a:gd name="connsiteX1" fmla="*/ 299660 w 915677"/>
              <a:gd name="connsiteY1" fmla="*/ 1299410 h 1443790"/>
              <a:gd name="connsiteX2" fmla="*/ 290035 w 915677"/>
              <a:gd name="connsiteY2" fmla="*/ 1260909 h 1443790"/>
              <a:gd name="connsiteX3" fmla="*/ 251534 w 915677"/>
              <a:gd name="connsiteY3" fmla="*/ 1174282 h 1443790"/>
              <a:gd name="connsiteX4" fmla="*/ 232283 w 915677"/>
              <a:gd name="connsiteY4" fmla="*/ 1126155 h 1443790"/>
              <a:gd name="connsiteX5" fmla="*/ 222658 w 915677"/>
              <a:gd name="connsiteY5" fmla="*/ 1097280 h 1443790"/>
              <a:gd name="connsiteX6" fmla="*/ 193782 w 915677"/>
              <a:gd name="connsiteY6" fmla="*/ 1058779 h 1443790"/>
              <a:gd name="connsiteX7" fmla="*/ 184157 w 915677"/>
              <a:gd name="connsiteY7" fmla="*/ 1029903 h 1443790"/>
              <a:gd name="connsiteX8" fmla="*/ 174532 w 915677"/>
              <a:gd name="connsiteY8" fmla="*/ 991402 h 1443790"/>
              <a:gd name="connsiteX9" fmla="*/ 136031 w 915677"/>
              <a:gd name="connsiteY9" fmla="*/ 914400 h 1443790"/>
              <a:gd name="connsiteX10" fmla="*/ 97530 w 915677"/>
              <a:gd name="connsiteY10" fmla="*/ 856648 h 1443790"/>
              <a:gd name="connsiteX11" fmla="*/ 49403 w 915677"/>
              <a:gd name="connsiteY11" fmla="*/ 808522 h 1443790"/>
              <a:gd name="connsiteX12" fmla="*/ 30153 w 915677"/>
              <a:gd name="connsiteY12" fmla="*/ 779646 h 1443790"/>
              <a:gd name="connsiteX13" fmla="*/ 1277 w 915677"/>
              <a:gd name="connsiteY13" fmla="*/ 760395 h 1443790"/>
              <a:gd name="connsiteX14" fmla="*/ 20528 w 915677"/>
              <a:gd name="connsiteY14" fmla="*/ 664143 h 1443790"/>
              <a:gd name="connsiteX15" fmla="*/ 30153 w 915677"/>
              <a:gd name="connsiteY15" fmla="*/ 606391 h 1443790"/>
              <a:gd name="connsiteX16" fmla="*/ 87904 w 915677"/>
              <a:gd name="connsiteY16" fmla="*/ 567890 h 1443790"/>
              <a:gd name="connsiteX17" fmla="*/ 116780 w 915677"/>
              <a:gd name="connsiteY17" fmla="*/ 548640 h 1443790"/>
              <a:gd name="connsiteX18" fmla="*/ 174532 w 915677"/>
              <a:gd name="connsiteY18" fmla="*/ 529389 h 1443790"/>
              <a:gd name="connsiteX19" fmla="*/ 203408 w 915677"/>
              <a:gd name="connsiteY19" fmla="*/ 510139 h 1443790"/>
              <a:gd name="connsiteX20" fmla="*/ 232283 w 915677"/>
              <a:gd name="connsiteY20" fmla="*/ 462012 h 1443790"/>
              <a:gd name="connsiteX21" fmla="*/ 251534 w 915677"/>
              <a:gd name="connsiteY21" fmla="*/ 385010 h 1443790"/>
              <a:gd name="connsiteX22" fmla="*/ 232283 w 915677"/>
              <a:gd name="connsiteY22" fmla="*/ 279132 h 1443790"/>
              <a:gd name="connsiteX23" fmla="*/ 241909 w 915677"/>
              <a:gd name="connsiteY23" fmla="*/ 240631 h 1443790"/>
              <a:gd name="connsiteX24" fmla="*/ 251534 w 915677"/>
              <a:gd name="connsiteY24" fmla="*/ 182880 h 1443790"/>
              <a:gd name="connsiteX25" fmla="*/ 270784 w 915677"/>
              <a:gd name="connsiteY25" fmla="*/ 115503 h 1443790"/>
              <a:gd name="connsiteX26" fmla="*/ 280410 w 915677"/>
              <a:gd name="connsiteY26" fmla="*/ 28875 h 1443790"/>
              <a:gd name="connsiteX27" fmla="*/ 280410 w 915677"/>
              <a:gd name="connsiteY27" fmla="*/ 0 h 1443790"/>
              <a:gd name="connsiteX28" fmla="*/ 395913 w 915677"/>
              <a:gd name="connsiteY28" fmla="*/ 48126 h 1443790"/>
              <a:gd name="connsiteX29" fmla="*/ 424789 w 915677"/>
              <a:gd name="connsiteY29" fmla="*/ 57751 h 1443790"/>
              <a:gd name="connsiteX30" fmla="*/ 501791 w 915677"/>
              <a:gd name="connsiteY30" fmla="*/ 115503 h 1443790"/>
              <a:gd name="connsiteX31" fmla="*/ 511416 w 915677"/>
              <a:gd name="connsiteY31" fmla="*/ 182880 h 1443790"/>
              <a:gd name="connsiteX32" fmla="*/ 540292 w 915677"/>
              <a:gd name="connsiteY32" fmla="*/ 211755 h 1443790"/>
              <a:gd name="connsiteX33" fmla="*/ 569168 w 915677"/>
              <a:gd name="connsiteY33" fmla="*/ 259882 h 1443790"/>
              <a:gd name="connsiteX34" fmla="*/ 578793 w 915677"/>
              <a:gd name="connsiteY34" fmla="*/ 317633 h 1443790"/>
              <a:gd name="connsiteX35" fmla="*/ 588418 w 915677"/>
              <a:gd name="connsiteY35" fmla="*/ 433136 h 1443790"/>
              <a:gd name="connsiteX36" fmla="*/ 636544 w 915677"/>
              <a:gd name="connsiteY36" fmla="*/ 510139 h 1443790"/>
              <a:gd name="connsiteX37" fmla="*/ 732797 w 915677"/>
              <a:gd name="connsiteY37" fmla="*/ 693019 h 1443790"/>
              <a:gd name="connsiteX38" fmla="*/ 790549 w 915677"/>
              <a:gd name="connsiteY38" fmla="*/ 760395 h 1443790"/>
              <a:gd name="connsiteX39" fmla="*/ 800174 w 915677"/>
              <a:gd name="connsiteY39" fmla="*/ 789271 h 1443790"/>
              <a:gd name="connsiteX40" fmla="*/ 857926 w 915677"/>
              <a:gd name="connsiteY40" fmla="*/ 818147 h 1443790"/>
              <a:gd name="connsiteX41" fmla="*/ 886801 w 915677"/>
              <a:gd name="connsiteY41" fmla="*/ 904774 h 1443790"/>
              <a:gd name="connsiteX42" fmla="*/ 896427 w 915677"/>
              <a:gd name="connsiteY42" fmla="*/ 933650 h 1443790"/>
              <a:gd name="connsiteX43" fmla="*/ 886801 w 915677"/>
              <a:gd name="connsiteY43" fmla="*/ 972151 h 1443790"/>
              <a:gd name="connsiteX44" fmla="*/ 915677 w 915677"/>
              <a:gd name="connsiteY44" fmla="*/ 1078029 h 1443790"/>
              <a:gd name="connsiteX45" fmla="*/ 906052 w 915677"/>
              <a:gd name="connsiteY45" fmla="*/ 1116530 h 1443790"/>
              <a:gd name="connsiteX46" fmla="*/ 867551 w 915677"/>
              <a:gd name="connsiteY46" fmla="*/ 1183907 h 1443790"/>
              <a:gd name="connsiteX47" fmla="*/ 809799 w 915677"/>
              <a:gd name="connsiteY47" fmla="*/ 1212783 h 1443790"/>
              <a:gd name="connsiteX48" fmla="*/ 742422 w 915677"/>
              <a:gd name="connsiteY48" fmla="*/ 1251284 h 1443790"/>
              <a:gd name="connsiteX49" fmla="*/ 675046 w 915677"/>
              <a:gd name="connsiteY49" fmla="*/ 1299410 h 1443790"/>
              <a:gd name="connsiteX50" fmla="*/ 607669 w 915677"/>
              <a:gd name="connsiteY50" fmla="*/ 1347536 h 1443790"/>
              <a:gd name="connsiteX51" fmla="*/ 540292 w 915677"/>
              <a:gd name="connsiteY51" fmla="*/ 1366787 h 1443790"/>
              <a:gd name="connsiteX52" fmla="*/ 549916 w 915677"/>
              <a:gd name="connsiteY52" fmla="*/ 1443790 h 1443790"/>
              <a:gd name="connsiteX53" fmla="*/ 405538 w 915677"/>
              <a:gd name="connsiteY53" fmla="*/ 1376412 h 1443790"/>
              <a:gd name="connsiteX54" fmla="*/ 357412 w 915677"/>
              <a:gd name="connsiteY54" fmla="*/ 1424539 h 1443790"/>
              <a:gd name="connsiteX0" fmla="*/ 357412 w 915677"/>
              <a:gd name="connsiteY0" fmla="*/ 1424539 h 1467342"/>
              <a:gd name="connsiteX1" fmla="*/ 299660 w 915677"/>
              <a:gd name="connsiteY1" fmla="*/ 1299410 h 1467342"/>
              <a:gd name="connsiteX2" fmla="*/ 290035 w 915677"/>
              <a:gd name="connsiteY2" fmla="*/ 1260909 h 1467342"/>
              <a:gd name="connsiteX3" fmla="*/ 251534 w 915677"/>
              <a:gd name="connsiteY3" fmla="*/ 1174282 h 1467342"/>
              <a:gd name="connsiteX4" fmla="*/ 232283 w 915677"/>
              <a:gd name="connsiteY4" fmla="*/ 1126155 h 1467342"/>
              <a:gd name="connsiteX5" fmla="*/ 222658 w 915677"/>
              <a:gd name="connsiteY5" fmla="*/ 1097280 h 1467342"/>
              <a:gd name="connsiteX6" fmla="*/ 193782 w 915677"/>
              <a:gd name="connsiteY6" fmla="*/ 1058779 h 1467342"/>
              <a:gd name="connsiteX7" fmla="*/ 184157 w 915677"/>
              <a:gd name="connsiteY7" fmla="*/ 1029903 h 1467342"/>
              <a:gd name="connsiteX8" fmla="*/ 174532 w 915677"/>
              <a:gd name="connsiteY8" fmla="*/ 991402 h 1467342"/>
              <a:gd name="connsiteX9" fmla="*/ 136031 w 915677"/>
              <a:gd name="connsiteY9" fmla="*/ 914400 h 1467342"/>
              <a:gd name="connsiteX10" fmla="*/ 97530 w 915677"/>
              <a:gd name="connsiteY10" fmla="*/ 856648 h 1467342"/>
              <a:gd name="connsiteX11" fmla="*/ 49403 w 915677"/>
              <a:gd name="connsiteY11" fmla="*/ 808522 h 1467342"/>
              <a:gd name="connsiteX12" fmla="*/ 30153 w 915677"/>
              <a:gd name="connsiteY12" fmla="*/ 779646 h 1467342"/>
              <a:gd name="connsiteX13" fmla="*/ 1277 w 915677"/>
              <a:gd name="connsiteY13" fmla="*/ 760395 h 1467342"/>
              <a:gd name="connsiteX14" fmla="*/ 20528 w 915677"/>
              <a:gd name="connsiteY14" fmla="*/ 664143 h 1467342"/>
              <a:gd name="connsiteX15" fmla="*/ 30153 w 915677"/>
              <a:gd name="connsiteY15" fmla="*/ 606391 h 1467342"/>
              <a:gd name="connsiteX16" fmla="*/ 87904 w 915677"/>
              <a:gd name="connsiteY16" fmla="*/ 567890 h 1467342"/>
              <a:gd name="connsiteX17" fmla="*/ 116780 w 915677"/>
              <a:gd name="connsiteY17" fmla="*/ 548640 h 1467342"/>
              <a:gd name="connsiteX18" fmla="*/ 174532 w 915677"/>
              <a:gd name="connsiteY18" fmla="*/ 529389 h 1467342"/>
              <a:gd name="connsiteX19" fmla="*/ 203408 w 915677"/>
              <a:gd name="connsiteY19" fmla="*/ 510139 h 1467342"/>
              <a:gd name="connsiteX20" fmla="*/ 232283 w 915677"/>
              <a:gd name="connsiteY20" fmla="*/ 462012 h 1467342"/>
              <a:gd name="connsiteX21" fmla="*/ 251534 w 915677"/>
              <a:gd name="connsiteY21" fmla="*/ 385010 h 1467342"/>
              <a:gd name="connsiteX22" fmla="*/ 232283 w 915677"/>
              <a:gd name="connsiteY22" fmla="*/ 279132 h 1467342"/>
              <a:gd name="connsiteX23" fmla="*/ 241909 w 915677"/>
              <a:gd name="connsiteY23" fmla="*/ 240631 h 1467342"/>
              <a:gd name="connsiteX24" fmla="*/ 251534 w 915677"/>
              <a:gd name="connsiteY24" fmla="*/ 182880 h 1467342"/>
              <a:gd name="connsiteX25" fmla="*/ 270784 w 915677"/>
              <a:gd name="connsiteY25" fmla="*/ 115503 h 1467342"/>
              <a:gd name="connsiteX26" fmla="*/ 280410 w 915677"/>
              <a:gd name="connsiteY26" fmla="*/ 28875 h 1467342"/>
              <a:gd name="connsiteX27" fmla="*/ 280410 w 915677"/>
              <a:gd name="connsiteY27" fmla="*/ 0 h 1467342"/>
              <a:gd name="connsiteX28" fmla="*/ 395913 w 915677"/>
              <a:gd name="connsiteY28" fmla="*/ 48126 h 1467342"/>
              <a:gd name="connsiteX29" fmla="*/ 424789 w 915677"/>
              <a:gd name="connsiteY29" fmla="*/ 57751 h 1467342"/>
              <a:gd name="connsiteX30" fmla="*/ 501791 w 915677"/>
              <a:gd name="connsiteY30" fmla="*/ 115503 h 1467342"/>
              <a:gd name="connsiteX31" fmla="*/ 511416 w 915677"/>
              <a:gd name="connsiteY31" fmla="*/ 182880 h 1467342"/>
              <a:gd name="connsiteX32" fmla="*/ 540292 w 915677"/>
              <a:gd name="connsiteY32" fmla="*/ 211755 h 1467342"/>
              <a:gd name="connsiteX33" fmla="*/ 569168 w 915677"/>
              <a:gd name="connsiteY33" fmla="*/ 259882 h 1467342"/>
              <a:gd name="connsiteX34" fmla="*/ 578793 w 915677"/>
              <a:gd name="connsiteY34" fmla="*/ 317633 h 1467342"/>
              <a:gd name="connsiteX35" fmla="*/ 588418 w 915677"/>
              <a:gd name="connsiteY35" fmla="*/ 433136 h 1467342"/>
              <a:gd name="connsiteX36" fmla="*/ 636544 w 915677"/>
              <a:gd name="connsiteY36" fmla="*/ 510139 h 1467342"/>
              <a:gd name="connsiteX37" fmla="*/ 732797 w 915677"/>
              <a:gd name="connsiteY37" fmla="*/ 693019 h 1467342"/>
              <a:gd name="connsiteX38" fmla="*/ 790549 w 915677"/>
              <a:gd name="connsiteY38" fmla="*/ 760395 h 1467342"/>
              <a:gd name="connsiteX39" fmla="*/ 800174 w 915677"/>
              <a:gd name="connsiteY39" fmla="*/ 789271 h 1467342"/>
              <a:gd name="connsiteX40" fmla="*/ 857926 w 915677"/>
              <a:gd name="connsiteY40" fmla="*/ 818147 h 1467342"/>
              <a:gd name="connsiteX41" fmla="*/ 886801 w 915677"/>
              <a:gd name="connsiteY41" fmla="*/ 904774 h 1467342"/>
              <a:gd name="connsiteX42" fmla="*/ 896427 w 915677"/>
              <a:gd name="connsiteY42" fmla="*/ 933650 h 1467342"/>
              <a:gd name="connsiteX43" fmla="*/ 886801 w 915677"/>
              <a:gd name="connsiteY43" fmla="*/ 972151 h 1467342"/>
              <a:gd name="connsiteX44" fmla="*/ 915677 w 915677"/>
              <a:gd name="connsiteY44" fmla="*/ 1078029 h 1467342"/>
              <a:gd name="connsiteX45" fmla="*/ 906052 w 915677"/>
              <a:gd name="connsiteY45" fmla="*/ 1116530 h 1467342"/>
              <a:gd name="connsiteX46" fmla="*/ 867551 w 915677"/>
              <a:gd name="connsiteY46" fmla="*/ 1183907 h 1467342"/>
              <a:gd name="connsiteX47" fmla="*/ 809799 w 915677"/>
              <a:gd name="connsiteY47" fmla="*/ 1212783 h 1467342"/>
              <a:gd name="connsiteX48" fmla="*/ 742422 w 915677"/>
              <a:gd name="connsiteY48" fmla="*/ 1251284 h 1467342"/>
              <a:gd name="connsiteX49" fmla="*/ 675046 w 915677"/>
              <a:gd name="connsiteY49" fmla="*/ 1299410 h 1467342"/>
              <a:gd name="connsiteX50" fmla="*/ 607669 w 915677"/>
              <a:gd name="connsiteY50" fmla="*/ 1347536 h 1467342"/>
              <a:gd name="connsiteX51" fmla="*/ 540292 w 915677"/>
              <a:gd name="connsiteY51" fmla="*/ 1366787 h 1467342"/>
              <a:gd name="connsiteX52" fmla="*/ 549916 w 915677"/>
              <a:gd name="connsiteY52" fmla="*/ 1443790 h 1467342"/>
              <a:gd name="connsiteX53" fmla="*/ 395913 w 915677"/>
              <a:gd name="connsiteY53" fmla="*/ 1463039 h 1467342"/>
              <a:gd name="connsiteX54" fmla="*/ 357412 w 915677"/>
              <a:gd name="connsiteY54" fmla="*/ 1424539 h 1467342"/>
              <a:gd name="connsiteX0" fmla="*/ 357412 w 915677"/>
              <a:gd name="connsiteY0" fmla="*/ 1424539 h 1467342"/>
              <a:gd name="connsiteX1" fmla="*/ 299660 w 915677"/>
              <a:gd name="connsiteY1" fmla="*/ 1299410 h 1467342"/>
              <a:gd name="connsiteX2" fmla="*/ 290035 w 915677"/>
              <a:gd name="connsiteY2" fmla="*/ 1260909 h 1467342"/>
              <a:gd name="connsiteX3" fmla="*/ 251534 w 915677"/>
              <a:gd name="connsiteY3" fmla="*/ 1174282 h 1467342"/>
              <a:gd name="connsiteX4" fmla="*/ 232283 w 915677"/>
              <a:gd name="connsiteY4" fmla="*/ 1126155 h 1467342"/>
              <a:gd name="connsiteX5" fmla="*/ 222658 w 915677"/>
              <a:gd name="connsiteY5" fmla="*/ 1097280 h 1467342"/>
              <a:gd name="connsiteX6" fmla="*/ 193782 w 915677"/>
              <a:gd name="connsiteY6" fmla="*/ 1058779 h 1467342"/>
              <a:gd name="connsiteX7" fmla="*/ 184157 w 915677"/>
              <a:gd name="connsiteY7" fmla="*/ 1029903 h 1467342"/>
              <a:gd name="connsiteX8" fmla="*/ 174532 w 915677"/>
              <a:gd name="connsiteY8" fmla="*/ 991402 h 1467342"/>
              <a:gd name="connsiteX9" fmla="*/ 136031 w 915677"/>
              <a:gd name="connsiteY9" fmla="*/ 914400 h 1467342"/>
              <a:gd name="connsiteX10" fmla="*/ 97530 w 915677"/>
              <a:gd name="connsiteY10" fmla="*/ 856648 h 1467342"/>
              <a:gd name="connsiteX11" fmla="*/ 49403 w 915677"/>
              <a:gd name="connsiteY11" fmla="*/ 808522 h 1467342"/>
              <a:gd name="connsiteX12" fmla="*/ 30153 w 915677"/>
              <a:gd name="connsiteY12" fmla="*/ 779646 h 1467342"/>
              <a:gd name="connsiteX13" fmla="*/ 1277 w 915677"/>
              <a:gd name="connsiteY13" fmla="*/ 760395 h 1467342"/>
              <a:gd name="connsiteX14" fmla="*/ 20528 w 915677"/>
              <a:gd name="connsiteY14" fmla="*/ 664143 h 1467342"/>
              <a:gd name="connsiteX15" fmla="*/ 30153 w 915677"/>
              <a:gd name="connsiteY15" fmla="*/ 606391 h 1467342"/>
              <a:gd name="connsiteX16" fmla="*/ 87904 w 915677"/>
              <a:gd name="connsiteY16" fmla="*/ 567890 h 1467342"/>
              <a:gd name="connsiteX17" fmla="*/ 116780 w 915677"/>
              <a:gd name="connsiteY17" fmla="*/ 548640 h 1467342"/>
              <a:gd name="connsiteX18" fmla="*/ 174532 w 915677"/>
              <a:gd name="connsiteY18" fmla="*/ 529389 h 1467342"/>
              <a:gd name="connsiteX19" fmla="*/ 203408 w 915677"/>
              <a:gd name="connsiteY19" fmla="*/ 510139 h 1467342"/>
              <a:gd name="connsiteX20" fmla="*/ 232283 w 915677"/>
              <a:gd name="connsiteY20" fmla="*/ 462012 h 1467342"/>
              <a:gd name="connsiteX21" fmla="*/ 251534 w 915677"/>
              <a:gd name="connsiteY21" fmla="*/ 385010 h 1467342"/>
              <a:gd name="connsiteX22" fmla="*/ 232283 w 915677"/>
              <a:gd name="connsiteY22" fmla="*/ 279132 h 1467342"/>
              <a:gd name="connsiteX23" fmla="*/ 241909 w 915677"/>
              <a:gd name="connsiteY23" fmla="*/ 240631 h 1467342"/>
              <a:gd name="connsiteX24" fmla="*/ 251534 w 915677"/>
              <a:gd name="connsiteY24" fmla="*/ 182880 h 1467342"/>
              <a:gd name="connsiteX25" fmla="*/ 270784 w 915677"/>
              <a:gd name="connsiteY25" fmla="*/ 115503 h 1467342"/>
              <a:gd name="connsiteX26" fmla="*/ 280410 w 915677"/>
              <a:gd name="connsiteY26" fmla="*/ 28875 h 1467342"/>
              <a:gd name="connsiteX27" fmla="*/ 280410 w 915677"/>
              <a:gd name="connsiteY27" fmla="*/ 0 h 1467342"/>
              <a:gd name="connsiteX28" fmla="*/ 395913 w 915677"/>
              <a:gd name="connsiteY28" fmla="*/ 48126 h 1467342"/>
              <a:gd name="connsiteX29" fmla="*/ 424789 w 915677"/>
              <a:gd name="connsiteY29" fmla="*/ 57751 h 1467342"/>
              <a:gd name="connsiteX30" fmla="*/ 501791 w 915677"/>
              <a:gd name="connsiteY30" fmla="*/ 115503 h 1467342"/>
              <a:gd name="connsiteX31" fmla="*/ 511416 w 915677"/>
              <a:gd name="connsiteY31" fmla="*/ 182880 h 1467342"/>
              <a:gd name="connsiteX32" fmla="*/ 540292 w 915677"/>
              <a:gd name="connsiteY32" fmla="*/ 211755 h 1467342"/>
              <a:gd name="connsiteX33" fmla="*/ 569168 w 915677"/>
              <a:gd name="connsiteY33" fmla="*/ 259882 h 1467342"/>
              <a:gd name="connsiteX34" fmla="*/ 578793 w 915677"/>
              <a:gd name="connsiteY34" fmla="*/ 317633 h 1467342"/>
              <a:gd name="connsiteX35" fmla="*/ 588418 w 915677"/>
              <a:gd name="connsiteY35" fmla="*/ 433136 h 1467342"/>
              <a:gd name="connsiteX36" fmla="*/ 636544 w 915677"/>
              <a:gd name="connsiteY36" fmla="*/ 510139 h 1467342"/>
              <a:gd name="connsiteX37" fmla="*/ 732797 w 915677"/>
              <a:gd name="connsiteY37" fmla="*/ 693019 h 1467342"/>
              <a:gd name="connsiteX38" fmla="*/ 790549 w 915677"/>
              <a:gd name="connsiteY38" fmla="*/ 760395 h 1467342"/>
              <a:gd name="connsiteX39" fmla="*/ 800174 w 915677"/>
              <a:gd name="connsiteY39" fmla="*/ 789271 h 1467342"/>
              <a:gd name="connsiteX40" fmla="*/ 857926 w 915677"/>
              <a:gd name="connsiteY40" fmla="*/ 818147 h 1467342"/>
              <a:gd name="connsiteX41" fmla="*/ 886801 w 915677"/>
              <a:gd name="connsiteY41" fmla="*/ 904774 h 1467342"/>
              <a:gd name="connsiteX42" fmla="*/ 896427 w 915677"/>
              <a:gd name="connsiteY42" fmla="*/ 933650 h 1467342"/>
              <a:gd name="connsiteX43" fmla="*/ 886801 w 915677"/>
              <a:gd name="connsiteY43" fmla="*/ 972151 h 1467342"/>
              <a:gd name="connsiteX44" fmla="*/ 915677 w 915677"/>
              <a:gd name="connsiteY44" fmla="*/ 1078029 h 1467342"/>
              <a:gd name="connsiteX45" fmla="*/ 906052 w 915677"/>
              <a:gd name="connsiteY45" fmla="*/ 1116530 h 1467342"/>
              <a:gd name="connsiteX46" fmla="*/ 867551 w 915677"/>
              <a:gd name="connsiteY46" fmla="*/ 1183907 h 1467342"/>
              <a:gd name="connsiteX47" fmla="*/ 809799 w 915677"/>
              <a:gd name="connsiteY47" fmla="*/ 1212783 h 1467342"/>
              <a:gd name="connsiteX48" fmla="*/ 742422 w 915677"/>
              <a:gd name="connsiteY48" fmla="*/ 1251284 h 1467342"/>
              <a:gd name="connsiteX49" fmla="*/ 675046 w 915677"/>
              <a:gd name="connsiteY49" fmla="*/ 1299410 h 1467342"/>
              <a:gd name="connsiteX50" fmla="*/ 636545 w 915677"/>
              <a:gd name="connsiteY50" fmla="*/ 1357162 h 1467342"/>
              <a:gd name="connsiteX51" fmla="*/ 540292 w 915677"/>
              <a:gd name="connsiteY51" fmla="*/ 1366787 h 1467342"/>
              <a:gd name="connsiteX52" fmla="*/ 549916 w 915677"/>
              <a:gd name="connsiteY52" fmla="*/ 1443790 h 1467342"/>
              <a:gd name="connsiteX53" fmla="*/ 395913 w 915677"/>
              <a:gd name="connsiteY53" fmla="*/ 1463039 h 1467342"/>
              <a:gd name="connsiteX54" fmla="*/ 357412 w 915677"/>
              <a:gd name="connsiteY54" fmla="*/ 1424539 h 1467342"/>
              <a:gd name="connsiteX0" fmla="*/ 357412 w 915677"/>
              <a:gd name="connsiteY0" fmla="*/ 1424539 h 1471221"/>
              <a:gd name="connsiteX1" fmla="*/ 299660 w 915677"/>
              <a:gd name="connsiteY1" fmla="*/ 1299410 h 1471221"/>
              <a:gd name="connsiteX2" fmla="*/ 290035 w 915677"/>
              <a:gd name="connsiteY2" fmla="*/ 1260909 h 1471221"/>
              <a:gd name="connsiteX3" fmla="*/ 251534 w 915677"/>
              <a:gd name="connsiteY3" fmla="*/ 1174282 h 1471221"/>
              <a:gd name="connsiteX4" fmla="*/ 232283 w 915677"/>
              <a:gd name="connsiteY4" fmla="*/ 1126155 h 1471221"/>
              <a:gd name="connsiteX5" fmla="*/ 222658 w 915677"/>
              <a:gd name="connsiteY5" fmla="*/ 1097280 h 1471221"/>
              <a:gd name="connsiteX6" fmla="*/ 193782 w 915677"/>
              <a:gd name="connsiteY6" fmla="*/ 1058779 h 1471221"/>
              <a:gd name="connsiteX7" fmla="*/ 184157 w 915677"/>
              <a:gd name="connsiteY7" fmla="*/ 1029903 h 1471221"/>
              <a:gd name="connsiteX8" fmla="*/ 174532 w 915677"/>
              <a:gd name="connsiteY8" fmla="*/ 991402 h 1471221"/>
              <a:gd name="connsiteX9" fmla="*/ 136031 w 915677"/>
              <a:gd name="connsiteY9" fmla="*/ 914400 h 1471221"/>
              <a:gd name="connsiteX10" fmla="*/ 97530 w 915677"/>
              <a:gd name="connsiteY10" fmla="*/ 856648 h 1471221"/>
              <a:gd name="connsiteX11" fmla="*/ 49403 w 915677"/>
              <a:gd name="connsiteY11" fmla="*/ 808522 h 1471221"/>
              <a:gd name="connsiteX12" fmla="*/ 30153 w 915677"/>
              <a:gd name="connsiteY12" fmla="*/ 779646 h 1471221"/>
              <a:gd name="connsiteX13" fmla="*/ 1277 w 915677"/>
              <a:gd name="connsiteY13" fmla="*/ 760395 h 1471221"/>
              <a:gd name="connsiteX14" fmla="*/ 20528 w 915677"/>
              <a:gd name="connsiteY14" fmla="*/ 664143 h 1471221"/>
              <a:gd name="connsiteX15" fmla="*/ 30153 w 915677"/>
              <a:gd name="connsiteY15" fmla="*/ 606391 h 1471221"/>
              <a:gd name="connsiteX16" fmla="*/ 87904 w 915677"/>
              <a:gd name="connsiteY16" fmla="*/ 567890 h 1471221"/>
              <a:gd name="connsiteX17" fmla="*/ 116780 w 915677"/>
              <a:gd name="connsiteY17" fmla="*/ 548640 h 1471221"/>
              <a:gd name="connsiteX18" fmla="*/ 174532 w 915677"/>
              <a:gd name="connsiteY18" fmla="*/ 529389 h 1471221"/>
              <a:gd name="connsiteX19" fmla="*/ 203408 w 915677"/>
              <a:gd name="connsiteY19" fmla="*/ 510139 h 1471221"/>
              <a:gd name="connsiteX20" fmla="*/ 232283 w 915677"/>
              <a:gd name="connsiteY20" fmla="*/ 462012 h 1471221"/>
              <a:gd name="connsiteX21" fmla="*/ 251534 w 915677"/>
              <a:gd name="connsiteY21" fmla="*/ 385010 h 1471221"/>
              <a:gd name="connsiteX22" fmla="*/ 232283 w 915677"/>
              <a:gd name="connsiteY22" fmla="*/ 279132 h 1471221"/>
              <a:gd name="connsiteX23" fmla="*/ 241909 w 915677"/>
              <a:gd name="connsiteY23" fmla="*/ 240631 h 1471221"/>
              <a:gd name="connsiteX24" fmla="*/ 251534 w 915677"/>
              <a:gd name="connsiteY24" fmla="*/ 182880 h 1471221"/>
              <a:gd name="connsiteX25" fmla="*/ 270784 w 915677"/>
              <a:gd name="connsiteY25" fmla="*/ 115503 h 1471221"/>
              <a:gd name="connsiteX26" fmla="*/ 280410 w 915677"/>
              <a:gd name="connsiteY26" fmla="*/ 28875 h 1471221"/>
              <a:gd name="connsiteX27" fmla="*/ 280410 w 915677"/>
              <a:gd name="connsiteY27" fmla="*/ 0 h 1471221"/>
              <a:gd name="connsiteX28" fmla="*/ 395913 w 915677"/>
              <a:gd name="connsiteY28" fmla="*/ 48126 h 1471221"/>
              <a:gd name="connsiteX29" fmla="*/ 424789 w 915677"/>
              <a:gd name="connsiteY29" fmla="*/ 57751 h 1471221"/>
              <a:gd name="connsiteX30" fmla="*/ 501791 w 915677"/>
              <a:gd name="connsiteY30" fmla="*/ 115503 h 1471221"/>
              <a:gd name="connsiteX31" fmla="*/ 511416 w 915677"/>
              <a:gd name="connsiteY31" fmla="*/ 182880 h 1471221"/>
              <a:gd name="connsiteX32" fmla="*/ 540292 w 915677"/>
              <a:gd name="connsiteY32" fmla="*/ 211755 h 1471221"/>
              <a:gd name="connsiteX33" fmla="*/ 569168 w 915677"/>
              <a:gd name="connsiteY33" fmla="*/ 259882 h 1471221"/>
              <a:gd name="connsiteX34" fmla="*/ 578793 w 915677"/>
              <a:gd name="connsiteY34" fmla="*/ 317633 h 1471221"/>
              <a:gd name="connsiteX35" fmla="*/ 588418 w 915677"/>
              <a:gd name="connsiteY35" fmla="*/ 433136 h 1471221"/>
              <a:gd name="connsiteX36" fmla="*/ 636544 w 915677"/>
              <a:gd name="connsiteY36" fmla="*/ 510139 h 1471221"/>
              <a:gd name="connsiteX37" fmla="*/ 732797 w 915677"/>
              <a:gd name="connsiteY37" fmla="*/ 693019 h 1471221"/>
              <a:gd name="connsiteX38" fmla="*/ 790549 w 915677"/>
              <a:gd name="connsiteY38" fmla="*/ 760395 h 1471221"/>
              <a:gd name="connsiteX39" fmla="*/ 800174 w 915677"/>
              <a:gd name="connsiteY39" fmla="*/ 789271 h 1471221"/>
              <a:gd name="connsiteX40" fmla="*/ 857926 w 915677"/>
              <a:gd name="connsiteY40" fmla="*/ 818147 h 1471221"/>
              <a:gd name="connsiteX41" fmla="*/ 886801 w 915677"/>
              <a:gd name="connsiteY41" fmla="*/ 904774 h 1471221"/>
              <a:gd name="connsiteX42" fmla="*/ 896427 w 915677"/>
              <a:gd name="connsiteY42" fmla="*/ 933650 h 1471221"/>
              <a:gd name="connsiteX43" fmla="*/ 886801 w 915677"/>
              <a:gd name="connsiteY43" fmla="*/ 972151 h 1471221"/>
              <a:gd name="connsiteX44" fmla="*/ 915677 w 915677"/>
              <a:gd name="connsiteY44" fmla="*/ 1078029 h 1471221"/>
              <a:gd name="connsiteX45" fmla="*/ 906052 w 915677"/>
              <a:gd name="connsiteY45" fmla="*/ 1116530 h 1471221"/>
              <a:gd name="connsiteX46" fmla="*/ 867551 w 915677"/>
              <a:gd name="connsiteY46" fmla="*/ 1183907 h 1471221"/>
              <a:gd name="connsiteX47" fmla="*/ 809799 w 915677"/>
              <a:gd name="connsiteY47" fmla="*/ 1212783 h 1471221"/>
              <a:gd name="connsiteX48" fmla="*/ 742422 w 915677"/>
              <a:gd name="connsiteY48" fmla="*/ 1251284 h 1471221"/>
              <a:gd name="connsiteX49" fmla="*/ 675046 w 915677"/>
              <a:gd name="connsiteY49" fmla="*/ 1299410 h 1471221"/>
              <a:gd name="connsiteX50" fmla="*/ 636545 w 915677"/>
              <a:gd name="connsiteY50" fmla="*/ 1357162 h 1471221"/>
              <a:gd name="connsiteX51" fmla="*/ 540292 w 915677"/>
              <a:gd name="connsiteY51" fmla="*/ 1366787 h 1471221"/>
              <a:gd name="connsiteX52" fmla="*/ 549916 w 915677"/>
              <a:gd name="connsiteY52" fmla="*/ 1443790 h 1471221"/>
              <a:gd name="connsiteX53" fmla="*/ 477477 w 915677"/>
              <a:gd name="connsiteY53" fmla="*/ 1470357 h 1471221"/>
              <a:gd name="connsiteX54" fmla="*/ 395913 w 915677"/>
              <a:gd name="connsiteY54" fmla="*/ 1463039 h 1471221"/>
              <a:gd name="connsiteX55" fmla="*/ 357412 w 915677"/>
              <a:gd name="connsiteY55" fmla="*/ 1424539 h 1471221"/>
              <a:gd name="connsiteX0" fmla="*/ 357412 w 915677"/>
              <a:gd name="connsiteY0" fmla="*/ 1424539 h 1471221"/>
              <a:gd name="connsiteX1" fmla="*/ 299660 w 915677"/>
              <a:gd name="connsiteY1" fmla="*/ 1299410 h 1471221"/>
              <a:gd name="connsiteX2" fmla="*/ 290035 w 915677"/>
              <a:gd name="connsiteY2" fmla="*/ 1260909 h 1471221"/>
              <a:gd name="connsiteX3" fmla="*/ 251534 w 915677"/>
              <a:gd name="connsiteY3" fmla="*/ 1174282 h 1471221"/>
              <a:gd name="connsiteX4" fmla="*/ 232283 w 915677"/>
              <a:gd name="connsiteY4" fmla="*/ 1126155 h 1471221"/>
              <a:gd name="connsiteX5" fmla="*/ 222658 w 915677"/>
              <a:gd name="connsiteY5" fmla="*/ 1097280 h 1471221"/>
              <a:gd name="connsiteX6" fmla="*/ 193782 w 915677"/>
              <a:gd name="connsiteY6" fmla="*/ 1058779 h 1471221"/>
              <a:gd name="connsiteX7" fmla="*/ 184157 w 915677"/>
              <a:gd name="connsiteY7" fmla="*/ 1029903 h 1471221"/>
              <a:gd name="connsiteX8" fmla="*/ 174532 w 915677"/>
              <a:gd name="connsiteY8" fmla="*/ 991402 h 1471221"/>
              <a:gd name="connsiteX9" fmla="*/ 136031 w 915677"/>
              <a:gd name="connsiteY9" fmla="*/ 914400 h 1471221"/>
              <a:gd name="connsiteX10" fmla="*/ 97530 w 915677"/>
              <a:gd name="connsiteY10" fmla="*/ 856648 h 1471221"/>
              <a:gd name="connsiteX11" fmla="*/ 49403 w 915677"/>
              <a:gd name="connsiteY11" fmla="*/ 808522 h 1471221"/>
              <a:gd name="connsiteX12" fmla="*/ 30153 w 915677"/>
              <a:gd name="connsiteY12" fmla="*/ 779646 h 1471221"/>
              <a:gd name="connsiteX13" fmla="*/ 1277 w 915677"/>
              <a:gd name="connsiteY13" fmla="*/ 760395 h 1471221"/>
              <a:gd name="connsiteX14" fmla="*/ 20528 w 915677"/>
              <a:gd name="connsiteY14" fmla="*/ 664143 h 1471221"/>
              <a:gd name="connsiteX15" fmla="*/ 30153 w 915677"/>
              <a:gd name="connsiteY15" fmla="*/ 606391 h 1471221"/>
              <a:gd name="connsiteX16" fmla="*/ 87904 w 915677"/>
              <a:gd name="connsiteY16" fmla="*/ 567890 h 1471221"/>
              <a:gd name="connsiteX17" fmla="*/ 116780 w 915677"/>
              <a:gd name="connsiteY17" fmla="*/ 548640 h 1471221"/>
              <a:gd name="connsiteX18" fmla="*/ 174532 w 915677"/>
              <a:gd name="connsiteY18" fmla="*/ 529389 h 1471221"/>
              <a:gd name="connsiteX19" fmla="*/ 203408 w 915677"/>
              <a:gd name="connsiteY19" fmla="*/ 510139 h 1471221"/>
              <a:gd name="connsiteX20" fmla="*/ 232283 w 915677"/>
              <a:gd name="connsiteY20" fmla="*/ 462012 h 1471221"/>
              <a:gd name="connsiteX21" fmla="*/ 251534 w 915677"/>
              <a:gd name="connsiteY21" fmla="*/ 385010 h 1471221"/>
              <a:gd name="connsiteX22" fmla="*/ 232283 w 915677"/>
              <a:gd name="connsiteY22" fmla="*/ 279132 h 1471221"/>
              <a:gd name="connsiteX23" fmla="*/ 241909 w 915677"/>
              <a:gd name="connsiteY23" fmla="*/ 240631 h 1471221"/>
              <a:gd name="connsiteX24" fmla="*/ 251534 w 915677"/>
              <a:gd name="connsiteY24" fmla="*/ 182880 h 1471221"/>
              <a:gd name="connsiteX25" fmla="*/ 270784 w 915677"/>
              <a:gd name="connsiteY25" fmla="*/ 115503 h 1471221"/>
              <a:gd name="connsiteX26" fmla="*/ 280410 w 915677"/>
              <a:gd name="connsiteY26" fmla="*/ 28875 h 1471221"/>
              <a:gd name="connsiteX27" fmla="*/ 280410 w 915677"/>
              <a:gd name="connsiteY27" fmla="*/ 0 h 1471221"/>
              <a:gd name="connsiteX28" fmla="*/ 395913 w 915677"/>
              <a:gd name="connsiteY28" fmla="*/ 48126 h 1471221"/>
              <a:gd name="connsiteX29" fmla="*/ 424789 w 915677"/>
              <a:gd name="connsiteY29" fmla="*/ 57751 h 1471221"/>
              <a:gd name="connsiteX30" fmla="*/ 501791 w 915677"/>
              <a:gd name="connsiteY30" fmla="*/ 115503 h 1471221"/>
              <a:gd name="connsiteX31" fmla="*/ 511416 w 915677"/>
              <a:gd name="connsiteY31" fmla="*/ 182880 h 1471221"/>
              <a:gd name="connsiteX32" fmla="*/ 540292 w 915677"/>
              <a:gd name="connsiteY32" fmla="*/ 211755 h 1471221"/>
              <a:gd name="connsiteX33" fmla="*/ 569168 w 915677"/>
              <a:gd name="connsiteY33" fmla="*/ 259882 h 1471221"/>
              <a:gd name="connsiteX34" fmla="*/ 578793 w 915677"/>
              <a:gd name="connsiteY34" fmla="*/ 317633 h 1471221"/>
              <a:gd name="connsiteX35" fmla="*/ 588418 w 915677"/>
              <a:gd name="connsiteY35" fmla="*/ 433136 h 1471221"/>
              <a:gd name="connsiteX36" fmla="*/ 636544 w 915677"/>
              <a:gd name="connsiteY36" fmla="*/ 510139 h 1471221"/>
              <a:gd name="connsiteX37" fmla="*/ 732797 w 915677"/>
              <a:gd name="connsiteY37" fmla="*/ 693019 h 1471221"/>
              <a:gd name="connsiteX38" fmla="*/ 790549 w 915677"/>
              <a:gd name="connsiteY38" fmla="*/ 760395 h 1471221"/>
              <a:gd name="connsiteX39" fmla="*/ 800174 w 915677"/>
              <a:gd name="connsiteY39" fmla="*/ 789271 h 1471221"/>
              <a:gd name="connsiteX40" fmla="*/ 857926 w 915677"/>
              <a:gd name="connsiteY40" fmla="*/ 818147 h 1471221"/>
              <a:gd name="connsiteX41" fmla="*/ 886801 w 915677"/>
              <a:gd name="connsiteY41" fmla="*/ 904774 h 1471221"/>
              <a:gd name="connsiteX42" fmla="*/ 896427 w 915677"/>
              <a:gd name="connsiteY42" fmla="*/ 933650 h 1471221"/>
              <a:gd name="connsiteX43" fmla="*/ 886801 w 915677"/>
              <a:gd name="connsiteY43" fmla="*/ 972151 h 1471221"/>
              <a:gd name="connsiteX44" fmla="*/ 915677 w 915677"/>
              <a:gd name="connsiteY44" fmla="*/ 1078029 h 1471221"/>
              <a:gd name="connsiteX45" fmla="*/ 906052 w 915677"/>
              <a:gd name="connsiteY45" fmla="*/ 1116530 h 1471221"/>
              <a:gd name="connsiteX46" fmla="*/ 867551 w 915677"/>
              <a:gd name="connsiteY46" fmla="*/ 1183907 h 1471221"/>
              <a:gd name="connsiteX47" fmla="*/ 809799 w 915677"/>
              <a:gd name="connsiteY47" fmla="*/ 1212783 h 1471221"/>
              <a:gd name="connsiteX48" fmla="*/ 742422 w 915677"/>
              <a:gd name="connsiteY48" fmla="*/ 1251284 h 1471221"/>
              <a:gd name="connsiteX49" fmla="*/ 675046 w 915677"/>
              <a:gd name="connsiteY49" fmla="*/ 1299410 h 1471221"/>
              <a:gd name="connsiteX50" fmla="*/ 636545 w 915677"/>
              <a:gd name="connsiteY50" fmla="*/ 1357162 h 1471221"/>
              <a:gd name="connsiteX51" fmla="*/ 599824 w 915677"/>
              <a:gd name="connsiteY51" fmla="*/ 1392981 h 1471221"/>
              <a:gd name="connsiteX52" fmla="*/ 549916 w 915677"/>
              <a:gd name="connsiteY52" fmla="*/ 1443790 h 1471221"/>
              <a:gd name="connsiteX53" fmla="*/ 477477 w 915677"/>
              <a:gd name="connsiteY53" fmla="*/ 1470357 h 1471221"/>
              <a:gd name="connsiteX54" fmla="*/ 395913 w 915677"/>
              <a:gd name="connsiteY54" fmla="*/ 1463039 h 1471221"/>
              <a:gd name="connsiteX55" fmla="*/ 357412 w 915677"/>
              <a:gd name="connsiteY55" fmla="*/ 1424539 h 147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15677" h="1471221">
                <a:moveTo>
                  <a:pt x="357412" y="1424539"/>
                </a:moveTo>
                <a:cubicBezTo>
                  <a:pt x="341370" y="1397268"/>
                  <a:pt x="354689" y="1368196"/>
                  <a:pt x="299660" y="1299410"/>
                </a:cubicBezTo>
                <a:cubicBezTo>
                  <a:pt x="296452" y="1286576"/>
                  <a:pt x="294218" y="1273459"/>
                  <a:pt x="290035" y="1260909"/>
                </a:cubicBezTo>
                <a:cubicBezTo>
                  <a:pt x="271017" y="1203855"/>
                  <a:pt x="273892" y="1224588"/>
                  <a:pt x="251534" y="1174282"/>
                </a:cubicBezTo>
                <a:cubicBezTo>
                  <a:pt x="244517" y="1158493"/>
                  <a:pt x="238350" y="1142333"/>
                  <a:pt x="232283" y="1126155"/>
                </a:cubicBezTo>
                <a:cubicBezTo>
                  <a:pt x="228721" y="1116655"/>
                  <a:pt x="227692" y="1106089"/>
                  <a:pt x="222658" y="1097280"/>
                </a:cubicBezTo>
                <a:cubicBezTo>
                  <a:pt x="214699" y="1083352"/>
                  <a:pt x="203407" y="1071613"/>
                  <a:pt x="193782" y="1058779"/>
                </a:cubicBezTo>
                <a:cubicBezTo>
                  <a:pt x="190574" y="1049154"/>
                  <a:pt x="186944" y="1039659"/>
                  <a:pt x="184157" y="1029903"/>
                </a:cubicBezTo>
                <a:cubicBezTo>
                  <a:pt x="180523" y="1017183"/>
                  <a:pt x="179620" y="1003613"/>
                  <a:pt x="174532" y="991402"/>
                </a:cubicBezTo>
                <a:cubicBezTo>
                  <a:pt x="163495" y="964912"/>
                  <a:pt x="151949" y="938277"/>
                  <a:pt x="136031" y="914400"/>
                </a:cubicBezTo>
                <a:cubicBezTo>
                  <a:pt x="123197" y="895149"/>
                  <a:pt x="107877" y="877342"/>
                  <a:pt x="97530" y="856648"/>
                </a:cubicBezTo>
                <a:cubicBezTo>
                  <a:pt x="73741" y="809072"/>
                  <a:pt x="91891" y="822684"/>
                  <a:pt x="49403" y="808522"/>
                </a:cubicBezTo>
                <a:cubicBezTo>
                  <a:pt x="42986" y="798897"/>
                  <a:pt x="38333" y="787826"/>
                  <a:pt x="30153" y="779646"/>
                </a:cubicBezTo>
                <a:cubicBezTo>
                  <a:pt x="21973" y="771466"/>
                  <a:pt x="3787" y="771688"/>
                  <a:pt x="1277" y="760395"/>
                </a:cubicBezTo>
                <a:cubicBezTo>
                  <a:pt x="-4622" y="733849"/>
                  <a:pt x="11312" y="691789"/>
                  <a:pt x="20528" y="664143"/>
                </a:cubicBezTo>
                <a:cubicBezTo>
                  <a:pt x="23736" y="644892"/>
                  <a:pt x="18961" y="622379"/>
                  <a:pt x="30153" y="606391"/>
                </a:cubicBezTo>
                <a:cubicBezTo>
                  <a:pt x="43421" y="587437"/>
                  <a:pt x="68654" y="580724"/>
                  <a:pt x="87904" y="567890"/>
                </a:cubicBezTo>
                <a:cubicBezTo>
                  <a:pt x="97529" y="561473"/>
                  <a:pt x="105806" y="552298"/>
                  <a:pt x="116780" y="548640"/>
                </a:cubicBezTo>
                <a:cubicBezTo>
                  <a:pt x="136031" y="542223"/>
                  <a:pt x="157648" y="540645"/>
                  <a:pt x="174532" y="529389"/>
                </a:cubicBezTo>
                <a:lnTo>
                  <a:pt x="203408" y="510139"/>
                </a:lnTo>
                <a:cubicBezTo>
                  <a:pt x="213033" y="494097"/>
                  <a:pt x="223917" y="478745"/>
                  <a:pt x="232283" y="462012"/>
                </a:cubicBezTo>
                <a:cubicBezTo>
                  <a:pt x="242151" y="442276"/>
                  <a:pt x="247872" y="403322"/>
                  <a:pt x="251534" y="385010"/>
                </a:cubicBezTo>
                <a:cubicBezTo>
                  <a:pt x="243110" y="351315"/>
                  <a:pt x="232283" y="313616"/>
                  <a:pt x="232283" y="279132"/>
                </a:cubicBezTo>
                <a:cubicBezTo>
                  <a:pt x="232283" y="265903"/>
                  <a:pt x="239315" y="253603"/>
                  <a:pt x="241909" y="240631"/>
                </a:cubicBezTo>
                <a:cubicBezTo>
                  <a:pt x="245736" y="221494"/>
                  <a:pt x="247707" y="202017"/>
                  <a:pt x="251534" y="182880"/>
                </a:cubicBezTo>
                <a:cubicBezTo>
                  <a:pt x="257577" y="152665"/>
                  <a:pt x="261611" y="143024"/>
                  <a:pt x="270784" y="115503"/>
                </a:cubicBezTo>
                <a:cubicBezTo>
                  <a:pt x="273993" y="86627"/>
                  <a:pt x="286108" y="57365"/>
                  <a:pt x="280410" y="28875"/>
                </a:cubicBezTo>
                <a:cubicBezTo>
                  <a:pt x="273378" y="-6286"/>
                  <a:pt x="205673" y="49823"/>
                  <a:pt x="280410" y="0"/>
                </a:cubicBezTo>
                <a:lnTo>
                  <a:pt x="395913" y="48126"/>
                </a:lnTo>
                <a:cubicBezTo>
                  <a:pt x="405333" y="51894"/>
                  <a:pt x="416672" y="51663"/>
                  <a:pt x="424789" y="57751"/>
                </a:cubicBezTo>
                <a:cubicBezTo>
                  <a:pt x="513270" y="124112"/>
                  <a:pt x="436553" y="93758"/>
                  <a:pt x="501791" y="115503"/>
                </a:cubicBezTo>
                <a:cubicBezTo>
                  <a:pt x="504999" y="137962"/>
                  <a:pt x="502990" y="161816"/>
                  <a:pt x="511416" y="182880"/>
                </a:cubicBezTo>
                <a:cubicBezTo>
                  <a:pt x="516471" y="195518"/>
                  <a:pt x="532125" y="200865"/>
                  <a:pt x="540292" y="211755"/>
                </a:cubicBezTo>
                <a:cubicBezTo>
                  <a:pt x="551517" y="226722"/>
                  <a:pt x="559543" y="243840"/>
                  <a:pt x="569168" y="259882"/>
                </a:cubicBezTo>
                <a:cubicBezTo>
                  <a:pt x="572376" y="279132"/>
                  <a:pt x="578793" y="298117"/>
                  <a:pt x="578793" y="317633"/>
                </a:cubicBezTo>
                <a:cubicBezTo>
                  <a:pt x="578793" y="405422"/>
                  <a:pt x="511636" y="246661"/>
                  <a:pt x="588418" y="433136"/>
                </a:cubicBezTo>
                <a:cubicBezTo>
                  <a:pt x="599943" y="461125"/>
                  <a:pt x="621844" y="483680"/>
                  <a:pt x="636544" y="510139"/>
                </a:cubicBezTo>
                <a:cubicBezTo>
                  <a:pt x="669999" y="570358"/>
                  <a:pt x="700713" y="632059"/>
                  <a:pt x="732797" y="693019"/>
                </a:cubicBezTo>
                <a:cubicBezTo>
                  <a:pt x="752566" y="772097"/>
                  <a:pt x="723149" y="692996"/>
                  <a:pt x="790549" y="760395"/>
                </a:cubicBezTo>
                <a:cubicBezTo>
                  <a:pt x="797723" y="767569"/>
                  <a:pt x="792471" y="782668"/>
                  <a:pt x="800174" y="789271"/>
                </a:cubicBezTo>
                <a:cubicBezTo>
                  <a:pt x="816515" y="803278"/>
                  <a:pt x="838675" y="808522"/>
                  <a:pt x="857926" y="818147"/>
                </a:cubicBezTo>
                <a:lnTo>
                  <a:pt x="886801" y="904774"/>
                </a:lnTo>
                <a:lnTo>
                  <a:pt x="896427" y="933650"/>
                </a:lnTo>
                <a:cubicBezTo>
                  <a:pt x="893218" y="946484"/>
                  <a:pt x="885702" y="958968"/>
                  <a:pt x="886801" y="972151"/>
                </a:cubicBezTo>
                <a:cubicBezTo>
                  <a:pt x="889213" y="1001094"/>
                  <a:pt x="905087" y="1046258"/>
                  <a:pt x="915677" y="1078029"/>
                </a:cubicBezTo>
                <a:cubicBezTo>
                  <a:pt x="912469" y="1090863"/>
                  <a:pt x="909686" y="1103810"/>
                  <a:pt x="906052" y="1116530"/>
                </a:cubicBezTo>
                <a:cubicBezTo>
                  <a:pt x="898566" y="1142731"/>
                  <a:pt x="891111" y="1165582"/>
                  <a:pt x="867551" y="1183907"/>
                </a:cubicBezTo>
                <a:cubicBezTo>
                  <a:pt x="850562" y="1197121"/>
                  <a:pt x="828255" y="1201710"/>
                  <a:pt x="809799" y="1212783"/>
                </a:cubicBezTo>
                <a:cubicBezTo>
                  <a:pt x="736959" y="1256487"/>
                  <a:pt x="803101" y="1231058"/>
                  <a:pt x="742422" y="1251284"/>
                </a:cubicBezTo>
                <a:cubicBezTo>
                  <a:pt x="687378" y="1306330"/>
                  <a:pt x="692692" y="1281764"/>
                  <a:pt x="675046" y="1299410"/>
                </a:cubicBezTo>
                <a:cubicBezTo>
                  <a:pt x="657400" y="1317056"/>
                  <a:pt x="649082" y="1341567"/>
                  <a:pt x="636545" y="1357162"/>
                </a:cubicBezTo>
                <a:cubicBezTo>
                  <a:pt x="624008" y="1372757"/>
                  <a:pt x="612166" y="1389896"/>
                  <a:pt x="599824" y="1392981"/>
                </a:cubicBezTo>
                <a:cubicBezTo>
                  <a:pt x="580573" y="1389773"/>
                  <a:pt x="569432" y="1443790"/>
                  <a:pt x="549916" y="1443790"/>
                </a:cubicBezTo>
                <a:cubicBezTo>
                  <a:pt x="539447" y="1457480"/>
                  <a:pt x="503144" y="1467149"/>
                  <a:pt x="477477" y="1470357"/>
                </a:cubicBezTo>
                <a:cubicBezTo>
                  <a:pt x="451810" y="1473565"/>
                  <a:pt x="415924" y="1467104"/>
                  <a:pt x="395913" y="1463039"/>
                </a:cubicBezTo>
                <a:cubicBezTo>
                  <a:pt x="329241" y="1477855"/>
                  <a:pt x="373454" y="1451810"/>
                  <a:pt x="357412" y="1424539"/>
                </a:cubicBezTo>
                <a:close/>
              </a:path>
            </a:pathLst>
          </a:cu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Arrow Connector 18">
            <a:extLst>
              <a:ext uri="{FF2B5EF4-FFF2-40B4-BE49-F238E27FC236}">
                <a16:creationId xmlns:a16="http://schemas.microsoft.com/office/drawing/2014/main" id="{FBBF17E9-D4E3-35A4-C704-D1515FED84BE}"/>
              </a:ext>
            </a:extLst>
          </p:cNvPr>
          <p:cNvCxnSpPr>
            <a:cxnSpLocks/>
          </p:cNvCxnSpPr>
          <p:nvPr/>
        </p:nvCxnSpPr>
        <p:spPr>
          <a:xfrm>
            <a:off x="8756546" y="2608446"/>
            <a:ext cx="30041" cy="596760"/>
          </a:xfrm>
          <a:prstGeom prst="straightConnector1">
            <a:avLst/>
          </a:prstGeom>
          <a:ln w="6350">
            <a:tailEnd type="stealth"/>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A8AE7787-2BAB-9C41-D818-2B4695615653}"/>
              </a:ext>
            </a:extLst>
          </p:cNvPr>
          <p:cNvCxnSpPr>
            <a:cxnSpLocks/>
          </p:cNvCxnSpPr>
          <p:nvPr/>
        </p:nvCxnSpPr>
        <p:spPr>
          <a:xfrm>
            <a:off x="8358387" y="2374860"/>
            <a:ext cx="235769" cy="542869"/>
          </a:xfrm>
          <a:prstGeom prst="straightConnector1">
            <a:avLst/>
          </a:prstGeom>
          <a:ln w="6350">
            <a:tailEnd type="stealth"/>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4CEA6451-D9CA-18C2-16A7-3ED1FFA7D591}"/>
              </a:ext>
            </a:extLst>
          </p:cNvPr>
          <p:cNvCxnSpPr>
            <a:cxnSpLocks/>
          </p:cNvCxnSpPr>
          <p:nvPr/>
        </p:nvCxnSpPr>
        <p:spPr>
          <a:xfrm flipH="1">
            <a:off x="9039276" y="2850356"/>
            <a:ext cx="66625" cy="516883"/>
          </a:xfrm>
          <a:prstGeom prst="straightConnector1">
            <a:avLst/>
          </a:prstGeom>
          <a:ln w="6350">
            <a:tailEnd type="stealth"/>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A40FBD71-6918-FB7A-2001-65E42514CC1D}"/>
              </a:ext>
            </a:extLst>
          </p:cNvPr>
          <p:cNvCxnSpPr>
            <a:cxnSpLocks/>
          </p:cNvCxnSpPr>
          <p:nvPr/>
        </p:nvCxnSpPr>
        <p:spPr>
          <a:xfrm>
            <a:off x="10062574" y="3428999"/>
            <a:ext cx="53907" cy="295978"/>
          </a:xfrm>
          <a:prstGeom prst="straightConnector1">
            <a:avLst/>
          </a:prstGeom>
          <a:ln w="6350">
            <a:tailEnd type="stealth"/>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D4BF4949-2B04-B06C-13BF-8257714CB432}"/>
              </a:ext>
            </a:extLst>
          </p:cNvPr>
          <p:cNvCxnSpPr>
            <a:cxnSpLocks/>
            <a:stCxn id="11" idx="197"/>
          </p:cNvCxnSpPr>
          <p:nvPr/>
        </p:nvCxnSpPr>
        <p:spPr>
          <a:xfrm>
            <a:off x="7401828" y="2146435"/>
            <a:ext cx="240631" cy="0"/>
          </a:xfrm>
          <a:prstGeom prst="straightConnector1">
            <a:avLst/>
          </a:prstGeom>
          <a:ln w="6350">
            <a:tailEnd type="stealth"/>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15EDFBE7-4315-C416-7BEE-2FD56FC922C9}"/>
              </a:ext>
            </a:extLst>
          </p:cNvPr>
          <p:cNvCxnSpPr>
            <a:cxnSpLocks/>
          </p:cNvCxnSpPr>
          <p:nvPr/>
        </p:nvCxnSpPr>
        <p:spPr>
          <a:xfrm>
            <a:off x="7554228" y="2298835"/>
            <a:ext cx="240631" cy="0"/>
          </a:xfrm>
          <a:prstGeom prst="straightConnector1">
            <a:avLst/>
          </a:prstGeom>
          <a:ln w="6350">
            <a:tailEnd type="stealth"/>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EB6B9BFD-E438-50CA-BE42-750FCD9A0C4B}"/>
              </a:ext>
            </a:extLst>
          </p:cNvPr>
          <p:cNvCxnSpPr>
            <a:cxnSpLocks/>
          </p:cNvCxnSpPr>
          <p:nvPr/>
        </p:nvCxnSpPr>
        <p:spPr>
          <a:xfrm>
            <a:off x="7618397" y="2499361"/>
            <a:ext cx="240631" cy="0"/>
          </a:xfrm>
          <a:prstGeom prst="straightConnector1">
            <a:avLst/>
          </a:prstGeom>
          <a:ln w="6350">
            <a:tailEnd type="stealth"/>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9312FEE9-0A8F-C949-4007-4058D09BF9F7}"/>
              </a:ext>
            </a:extLst>
          </p:cNvPr>
          <p:cNvCxnSpPr>
            <a:cxnSpLocks/>
          </p:cNvCxnSpPr>
          <p:nvPr/>
        </p:nvCxnSpPr>
        <p:spPr>
          <a:xfrm>
            <a:off x="7674543" y="2697956"/>
            <a:ext cx="240631" cy="0"/>
          </a:xfrm>
          <a:prstGeom prst="straightConnector1">
            <a:avLst/>
          </a:prstGeom>
          <a:ln w="6350">
            <a:tailEnd type="stealth"/>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D9F7DC65-F159-5EB6-3AC9-0574B5AE9DF8}"/>
              </a:ext>
            </a:extLst>
          </p:cNvPr>
          <p:cNvCxnSpPr>
            <a:cxnSpLocks/>
          </p:cNvCxnSpPr>
          <p:nvPr/>
        </p:nvCxnSpPr>
        <p:spPr>
          <a:xfrm>
            <a:off x="8072764" y="2608446"/>
            <a:ext cx="285623" cy="241910"/>
          </a:xfrm>
          <a:prstGeom prst="straightConnector1">
            <a:avLst/>
          </a:prstGeom>
          <a:ln w="6350">
            <a:tailEnd type="stealth"/>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583B01CA-B353-0E0B-9422-014C33B715BC}"/>
              </a:ext>
            </a:extLst>
          </p:cNvPr>
          <p:cNvCxnSpPr>
            <a:cxnSpLocks/>
          </p:cNvCxnSpPr>
          <p:nvPr/>
        </p:nvCxnSpPr>
        <p:spPr>
          <a:xfrm>
            <a:off x="7859028" y="3033565"/>
            <a:ext cx="272715" cy="27270"/>
          </a:xfrm>
          <a:prstGeom prst="straightConnector1">
            <a:avLst/>
          </a:prstGeom>
          <a:ln w="6350">
            <a:tailEnd type="stealth"/>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756CA558-5914-4B5A-39CD-E1FB1D3D2F6B}"/>
              </a:ext>
            </a:extLst>
          </p:cNvPr>
          <p:cNvCxnSpPr>
            <a:cxnSpLocks/>
          </p:cNvCxnSpPr>
          <p:nvPr/>
        </p:nvCxnSpPr>
        <p:spPr>
          <a:xfrm>
            <a:off x="8316228" y="3060835"/>
            <a:ext cx="240631" cy="0"/>
          </a:xfrm>
          <a:prstGeom prst="straightConnector1">
            <a:avLst/>
          </a:prstGeom>
          <a:ln w="6350">
            <a:tailEnd type="stealth"/>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3DEF777B-E8E0-7826-ACC1-6EAB39BEB2AD}"/>
              </a:ext>
            </a:extLst>
          </p:cNvPr>
          <p:cNvCxnSpPr>
            <a:cxnSpLocks/>
          </p:cNvCxnSpPr>
          <p:nvPr/>
        </p:nvCxnSpPr>
        <p:spPr>
          <a:xfrm>
            <a:off x="8468628" y="3213235"/>
            <a:ext cx="240631" cy="0"/>
          </a:xfrm>
          <a:prstGeom prst="straightConnector1">
            <a:avLst/>
          </a:prstGeom>
          <a:ln w="6350">
            <a:tailEnd type="stealth"/>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3A791F40-350E-BB3C-53AD-98D613816DFF}"/>
              </a:ext>
            </a:extLst>
          </p:cNvPr>
          <p:cNvCxnSpPr>
            <a:cxnSpLocks/>
          </p:cNvCxnSpPr>
          <p:nvPr/>
        </p:nvCxnSpPr>
        <p:spPr>
          <a:xfrm flipH="1">
            <a:off x="8131743" y="913598"/>
            <a:ext cx="168820" cy="427120"/>
          </a:xfrm>
          <a:prstGeom prst="straightConnector1">
            <a:avLst/>
          </a:prstGeom>
          <a:ln w="6350">
            <a:tailEnd type="stealth"/>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6C4EB5A9-ABBB-F5E1-3F5D-5611AA1006BA}"/>
              </a:ext>
            </a:extLst>
          </p:cNvPr>
          <p:cNvCxnSpPr>
            <a:cxnSpLocks/>
          </p:cNvCxnSpPr>
          <p:nvPr/>
        </p:nvCxnSpPr>
        <p:spPr>
          <a:xfrm flipH="1">
            <a:off x="10236797" y="3213235"/>
            <a:ext cx="42984" cy="215764"/>
          </a:xfrm>
          <a:prstGeom prst="straightConnector1">
            <a:avLst/>
          </a:prstGeom>
          <a:ln w="6350">
            <a:tailEnd type="stealth"/>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18CA0226-5C74-BDA5-4C3A-BCC80456D72B}"/>
              </a:ext>
            </a:extLst>
          </p:cNvPr>
          <p:cNvCxnSpPr>
            <a:cxnSpLocks/>
          </p:cNvCxnSpPr>
          <p:nvPr/>
        </p:nvCxnSpPr>
        <p:spPr>
          <a:xfrm>
            <a:off x="9701829" y="3213235"/>
            <a:ext cx="242019" cy="152400"/>
          </a:xfrm>
          <a:prstGeom prst="straightConnector1">
            <a:avLst/>
          </a:prstGeom>
          <a:ln w="6350">
            <a:tailEnd type="stealth"/>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F3EE10D9-FF3B-BC1D-A163-EE89E2AC7E25}"/>
              </a:ext>
            </a:extLst>
          </p:cNvPr>
          <p:cNvCxnSpPr>
            <a:cxnSpLocks/>
          </p:cNvCxnSpPr>
          <p:nvPr/>
        </p:nvCxnSpPr>
        <p:spPr>
          <a:xfrm>
            <a:off x="9849098" y="2774156"/>
            <a:ext cx="186724" cy="179837"/>
          </a:xfrm>
          <a:prstGeom prst="straightConnector1">
            <a:avLst/>
          </a:prstGeom>
          <a:ln w="6350">
            <a:tailEnd type="stealth"/>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4A5C0902-762F-8DC4-33E8-040C1F75A9F4}"/>
              </a:ext>
            </a:extLst>
          </p:cNvPr>
          <p:cNvCxnSpPr>
            <a:cxnSpLocks/>
          </p:cNvCxnSpPr>
          <p:nvPr/>
        </p:nvCxnSpPr>
        <p:spPr>
          <a:xfrm>
            <a:off x="8671084" y="3994486"/>
            <a:ext cx="240631" cy="0"/>
          </a:xfrm>
          <a:prstGeom prst="straightConnector1">
            <a:avLst/>
          </a:prstGeom>
          <a:ln w="6350">
            <a:tailEnd type="stealth"/>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2656DDE9-4A6D-A960-B0DF-44050844E807}"/>
              </a:ext>
            </a:extLst>
          </p:cNvPr>
          <p:cNvCxnSpPr>
            <a:cxnSpLocks/>
          </p:cNvCxnSpPr>
          <p:nvPr/>
        </p:nvCxnSpPr>
        <p:spPr>
          <a:xfrm>
            <a:off x="8888104" y="4503020"/>
            <a:ext cx="240631" cy="0"/>
          </a:xfrm>
          <a:prstGeom prst="straightConnector1">
            <a:avLst/>
          </a:prstGeom>
          <a:ln w="6350">
            <a:tailEnd type="stealth"/>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E8B0D021-DF29-C8AD-7C5A-FB11976C60EB}"/>
              </a:ext>
            </a:extLst>
          </p:cNvPr>
          <p:cNvCxnSpPr>
            <a:cxnSpLocks/>
          </p:cNvCxnSpPr>
          <p:nvPr/>
        </p:nvCxnSpPr>
        <p:spPr>
          <a:xfrm>
            <a:off x="7276699" y="1430957"/>
            <a:ext cx="245444" cy="99460"/>
          </a:xfrm>
          <a:prstGeom prst="straightConnector1">
            <a:avLst/>
          </a:prstGeom>
          <a:ln w="6350">
            <a:tailEnd type="stealth"/>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4C13A711-6DAB-F7E8-C0C1-55D4EBF94F09}"/>
              </a:ext>
            </a:extLst>
          </p:cNvPr>
          <p:cNvCxnSpPr>
            <a:cxnSpLocks/>
          </p:cNvCxnSpPr>
          <p:nvPr/>
        </p:nvCxnSpPr>
        <p:spPr>
          <a:xfrm>
            <a:off x="7276699" y="1820781"/>
            <a:ext cx="245444" cy="24062"/>
          </a:xfrm>
          <a:prstGeom prst="straightConnector1">
            <a:avLst/>
          </a:prstGeom>
          <a:ln w="6350">
            <a:tailEnd type="stealth"/>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4DC56BAF-C0EA-C6E7-6C0D-A06E58B049D1}"/>
              </a:ext>
            </a:extLst>
          </p:cNvPr>
          <p:cNvCxnSpPr>
            <a:cxnSpLocks/>
          </p:cNvCxnSpPr>
          <p:nvPr/>
        </p:nvCxnSpPr>
        <p:spPr>
          <a:xfrm>
            <a:off x="7644063" y="1090864"/>
            <a:ext cx="214965" cy="227797"/>
          </a:xfrm>
          <a:prstGeom prst="straightConnector1">
            <a:avLst/>
          </a:prstGeom>
          <a:ln w="6350">
            <a:tailEnd type="stealth"/>
          </a:ln>
        </p:spPr>
        <p:style>
          <a:lnRef idx="2">
            <a:schemeClr val="accent1"/>
          </a:lnRef>
          <a:fillRef idx="0">
            <a:schemeClr val="accent1"/>
          </a:fillRef>
          <a:effectRef idx="1">
            <a:schemeClr val="accent1"/>
          </a:effectRef>
          <a:fontRef idx="minor">
            <a:schemeClr val="tx1"/>
          </a:fontRef>
        </p:style>
      </p:cxnSp>
      <p:cxnSp>
        <p:nvCxnSpPr>
          <p:cNvPr id="64" name="Straight Arrow Connector 63">
            <a:extLst>
              <a:ext uri="{FF2B5EF4-FFF2-40B4-BE49-F238E27FC236}">
                <a16:creationId xmlns:a16="http://schemas.microsoft.com/office/drawing/2014/main" id="{0F0E43F0-97AE-F56C-97AD-E86C9F4D5E4B}"/>
              </a:ext>
            </a:extLst>
          </p:cNvPr>
          <p:cNvCxnSpPr>
            <a:cxnSpLocks/>
          </p:cNvCxnSpPr>
          <p:nvPr/>
        </p:nvCxnSpPr>
        <p:spPr>
          <a:xfrm flipH="1">
            <a:off x="10389197" y="3365635"/>
            <a:ext cx="42984" cy="215764"/>
          </a:xfrm>
          <a:prstGeom prst="straightConnector1">
            <a:avLst/>
          </a:prstGeom>
          <a:ln w="6350">
            <a:tailEnd type="stealth"/>
          </a:ln>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AF2F372D-709E-9D12-D070-64D52DF03C03}"/>
              </a:ext>
            </a:extLst>
          </p:cNvPr>
          <p:cNvCxnSpPr>
            <a:cxnSpLocks/>
          </p:cNvCxnSpPr>
          <p:nvPr/>
        </p:nvCxnSpPr>
        <p:spPr>
          <a:xfrm flipH="1">
            <a:off x="10079914" y="2864074"/>
            <a:ext cx="42984" cy="215764"/>
          </a:xfrm>
          <a:prstGeom prst="straightConnector1">
            <a:avLst/>
          </a:prstGeom>
          <a:ln w="6350">
            <a:tailEnd type="stealth"/>
          </a:ln>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69358CA9-10B2-4117-E0A2-0DBC6477CCD0}"/>
              </a:ext>
            </a:extLst>
          </p:cNvPr>
          <p:cNvCxnSpPr>
            <a:cxnSpLocks/>
          </p:cNvCxnSpPr>
          <p:nvPr/>
        </p:nvCxnSpPr>
        <p:spPr>
          <a:xfrm flipH="1">
            <a:off x="10155147" y="3000915"/>
            <a:ext cx="42984" cy="215764"/>
          </a:xfrm>
          <a:prstGeom prst="straightConnector1">
            <a:avLst/>
          </a:prstGeom>
          <a:ln w="6350">
            <a:tailEnd type="stealth"/>
          </a:ln>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890D9587-3F1F-1DCA-5782-825BED7D891D}"/>
              </a:ext>
            </a:extLst>
          </p:cNvPr>
          <p:cNvCxnSpPr>
            <a:cxnSpLocks/>
          </p:cNvCxnSpPr>
          <p:nvPr/>
        </p:nvCxnSpPr>
        <p:spPr>
          <a:xfrm flipH="1">
            <a:off x="8550441" y="1312646"/>
            <a:ext cx="117887" cy="390626"/>
          </a:xfrm>
          <a:prstGeom prst="straightConnector1">
            <a:avLst/>
          </a:prstGeom>
          <a:ln w="6350">
            <a:tailEnd type="stealth"/>
          </a:ln>
        </p:spPr>
        <p:style>
          <a:lnRef idx="2">
            <a:schemeClr val="accent1"/>
          </a:lnRef>
          <a:fillRef idx="0">
            <a:schemeClr val="accent1"/>
          </a:fillRef>
          <a:effectRef idx="1">
            <a:schemeClr val="accent1"/>
          </a:effectRef>
          <a:fontRef idx="minor">
            <a:schemeClr val="tx1"/>
          </a:fontRef>
        </p:style>
      </p:cxnSp>
      <p:cxnSp>
        <p:nvCxnSpPr>
          <p:cNvPr id="68" name="Straight Arrow Connector 67">
            <a:extLst>
              <a:ext uri="{FF2B5EF4-FFF2-40B4-BE49-F238E27FC236}">
                <a16:creationId xmlns:a16="http://schemas.microsoft.com/office/drawing/2014/main" id="{37A90856-EC93-8D3C-739C-80FD0EA812C4}"/>
              </a:ext>
            </a:extLst>
          </p:cNvPr>
          <p:cNvCxnSpPr>
            <a:cxnSpLocks/>
          </p:cNvCxnSpPr>
          <p:nvPr/>
        </p:nvCxnSpPr>
        <p:spPr>
          <a:xfrm flipH="1">
            <a:off x="8888104" y="1857575"/>
            <a:ext cx="32409" cy="351023"/>
          </a:xfrm>
          <a:prstGeom prst="straightConnector1">
            <a:avLst/>
          </a:prstGeom>
          <a:ln w="6350">
            <a:tailEnd type="stealth"/>
          </a:ln>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49C343F6-A4BC-C5C2-02ED-8A4B36E40B55}"/>
              </a:ext>
            </a:extLst>
          </p:cNvPr>
          <p:cNvCxnSpPr>
            <a:cxnSpLocks/>
          </p:cNvCxnSpPr>
          <p:nvPr/>
        </p:nvCxnSpPr>
        <p:spPr>
          <a:xfrm flipH="1">
            <a:off x="9049801" y="2208197"/>
            <a:ext cx="163544" cy="323947"/>
          </a:xfrm>
          <a:prstGeom prst="straightConnector1">
            <a:avLst/>
          </a:prstGeom>
          <a:ln w="6350">
            <a:tailEnd type="stealth"/>
          </a:ln>
        </p:spPr>
        <p:style>
          <a:lnRef idx="2">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34FD19B9-B01F-ECD6-C072-DA28FA729D5E}"/>
              </a:ext>
            </a:extLst>
          </p:cNvPr>
          <p:cNvCxnSpPr>
            <a:cxnSpLocks/>
          </p:cNvCxnSpPr>
          <p:nvPr/>
        </p:nvCxnSpPr>
        <p:spPr>
          <a:xfrm flipH="1">
            <a:off x="9317255" y="2307003"/>
            <a:ext cx="135117" cy="339291"/>
          </a:xfrm>
          <a:prstGeom prst="straightConnector1">
            <a:avLst/>
          </a:prstGeom>
          <a:ln w="6350">
            <a:tailEnd type="stealth"/>
          </a:ln>
        </p:spPr>
        <p:style>
          <a:lnRef idx="2">
            <a:schemeClr val="accent1"/>
          </a:lnRef>
          <a:fillRef idx="0">
            <a:schemeClr val="accent1"/>
          </a:fillRef>
          <a:effectRef idx="1">
            <a:schemeClr val="accent1"/>
          </a:effectRef>
          <a:fontRef idx="minor">
            <a:schemeClr val="tx1"/>
          </a:fontRef>
        </p:style>
      </p:cxnSp>
      <p:cxnSp>
        <p:nvCxnSpPr>
          <p:cNvPr id="71" name="Straight Arrow Connector 70">
            <a:extLst>
              <a:ext uri="{FF2B5EF4-FFF2-40B4-BE49-F238E27FC236}">
                <a16:creationId xmlns:a16="http://schemas.microsoft.com/office/drawing/2014/main" id="{3274D264-F45F-09B1-8B9F-38ED8D8139D8}"/>
              </a:ext>
            </a:extLst>
          </p:cNvPr>
          <p:cNvCxnSpPr>
            <a:cxnSpLocks/>
          </p:cNvCxnSpPr>
          <p:nvPr/>
        </p:nvCxnSpPr>
        <p:spPr>
          <a:xfrm flipH="1">
            <a:off x="8300563" y="1183133"/>
            <a:ext cx="177311" cy="453091"/>
          </a:xfrm>
          <a:prstGeom prst="straightConnector1">
            <a:avLst/>
          </a:prstGeom>
          <a:ln w="6350">
            <a:tailEnd type="stealth"/>
          </a:ln>
        </p:spPr>
        <p:style>
          <a:lnRef idx="2">
            <a:schemeClr val="accent1"/>
          </a:lnRef>
          <a:fillRef idx="0">
            <a:schemeClr val="accent1"/>
          </a:fillRef>
          <a:effectRef idx="1">
            <a:schemeClr val="accent1"/>
          </a:effectRef>
          <a:fontRef idx="minor">
            <a:schemeClr val="tx1"/>
          </a:fontRef>
        </p:style>
      </p:cxnSp>
      <p:cxnSp>
        <p:nvCxnSpPr>
          <p:cNvPr id="82" name="Straight Arrow Connector 81">
            <a:extLst>
              <a:ext uri="{FF2B5EF4-FFF2-40B4-BE49-F238E27FC236}">
                <a16:creationId xmlns:a16="http://schemas.microsoft.com/office/drawing/2014/main" id="{C4FAF081-8E83-AEC0-CE90-A8DA9D85F6CD}"/>
              </a:ext>
            </a:extLst>
          </p:cNvPr>
          <p:cNvCxnSpPr/>
          <p:nvPr/>
        </p:nvCxnSpPr>
        <p:spPr>
          <a:xfrm>
            <a:off x="7081946" y="4154909"/>
            <a:ext cx="1564883" cy="56789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83" name="TextBox 82">
            <a:extLst>
              <a:ext uri="{FF2B5EF4-FFF2-40B4-BE49-F238E27FC236}">
                <a16:creationId xmlns:a16="http://schemas.microsoft.com/office/drawing/2014/main" id="{90DBC6F1-E7F6-BD8C-6EAC-1AE69420FADC}"/>
              </a:ext>
            </a:extLst>
          </p:cNvPr>
          <p:cNvSpPr txBox="1"/>
          <p:nvPr/>
        </p:nvSpPr>
        <p:spPr>
          <a:xfrm>
            <a:off x="6250382" y="3818187"/>
            <a:ext cx="1822382" cy="646331"/>
          </a:xfrm>
          <a:prstGeom prst="rect">
            <a:avLst/>
          </a:prstGeom>
          <a:noFill/>
        </p:spPr>
        <p:txBody>
          <a:bodyPr wrap="square" rtlCol="0">
            <a:spAutoFit/>
          </a:bodyPr>
          <a:lstStyle/>
          <a:p>
            <a:r>
              <a:rPr lang="en-US" dirty="0"/>
              <a:t>Groundwater divide</a:t>
            </a:r>
          </a:p>
        </p:txBody>
      </p:sp>
      <p:cxnSp>
        <p:nvCxnSpPr>
          <p:cNvPr id="84" name="Straight Arrow Connector 83">
            <a:extLst>
              <a:ext uri="{FF2B5EF4-FFF2-40B4-BE49-F238E27FC236}">
                <a16:creationId xmlns:a16="http://schemas.microsoft.com/office/drawing/2014/main" id="{AC0486DB-DFFC-E7A6-73B2-76DDD269DAF9}"/>
              </a:ext>
            </a:extLst>
          </p:cNvPr>
          <p:cNvCxnSpPr>
            <a:cxnSpLocks/>
            <a:stCxn id="83" idx="1"/>
          </p:cNvCxnSpPr>
          <p:nvPr/>
        </p:nvCxnSpPr>
        <p:spPr>
          <a:xfrm flipH="1">
            <a:off x="3147461" y="4141353"/>
            <a:ext cx="3102921" cy="494891"/>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87" name="TextBox 86">
            <a:extLst>
              <a:ext uri="{FF2B5EF4-FFF2-40B4-BE49-F238E27FC236}">
                <a16:creationId xmlns:a16="http://schemas.microsoft.com/office/drawing/2014/main" id="{6E2E5A17-5727-0BAE-066F-C710A9D4C515}"/>
              </a:ext>
            </a:extLst>
          </p:cNvPr>
          <p:cNvSpPr txBox="1"/>
          <p:nvPr/>
        </p:nvSpPr>
        <p:spPr>
          <a:xfrm>
            <a:off x="5915291" y="2909678"/>
            <a:ext cx="1822382" cy="369332"/>
          </a:xfrm>
          <a:prstGeom prst="rect">
            <a:avLst/>
          </a:prstGeom>
          <a:noFill/>
        </p:spPr>
        <p:txBody>
          <a:bodyPr wrap="square" rtlCol="0">
            <a:spAutoFit/>
          </a:bodyPr>
          <a:lstStyle/>
          <a:p>
            <a:r>
              <a:rPr lang="en-US" dirty="0"/>
              <a:t>Sub watershed</a:t>
            </a:r>
          </a:p>
        </p:txBody>
      </p:sp>
      <p:cxnSp>
        <p:nvCxnSpPr>
          <p:cNvPr id="88" name="Straight Arrow Connector 87">
            <a:extLst>
              <a:ext uri="{FF2B5EF4-FFF2-40B4-BE49-F238E27FC236}">
                <a16:creationId xmlns:a16="http://schemas.microsoft.com/office/drawing/2014/main" id="{22876E42-9794-FBC5-DB69-06F930CAE14F}"/>
              </a:ext>
            </a:extLst>
          </p:cNvPr>
          <p:cNvCxnSpPr>
            <a:cxnSpLocks/>
          </p:cNvCxnSpPr>
          <p:nvPr/>
        </p:nvCxnSpPr>
        <p:spPr>
          <a:xfrm flipH="1" flipV="1">
            <a:off x="4258181" y="2953993"/>
            <a:ext cx="1624861" cy="154804"/>
          </a:xfrm>
          <a:prstGeom prst="straightConnector1">
            <a:avLst/>
          </a:prstGeom>
          <a:ln w="44450">
            <a:tailEnd type="triangle"/>
          </a:ln>
        </p:spPr>
        <p:style>
          <a:lnRef idx="2">
            <a:schemeClr val="accent1"/>
          </a:lnRef>
          <a:fillRef idx="0">
            <a:schemeClr val="accent1"/>
          </a:fillRef>
          <a:effectRef idx="1">
            <a:schemeClr val="accent1"/>
          </a:effectRef>
          <a:fontRef idx="minor">
            <a:schemeClr val="tx1"/>
          </a:fontRef>
        </p:style>
      </p:cxnSp>
      <p:cxnSp>
        <p:nvCxnSpPr>
          <p:cNvPr id="91" name="Straight Arrow Connector 90">
            <a:extLst>
              <a:ext uri="{FF2B5EF4-FFF2-40B4-BE49-F238E27FC236}">
                <a16:creationId xmlns:a16="http://schemas.microsoft.com/office/drawing/2014/main" id="{177D543D-D014-DB2F-25ED-011128080C0C}"/>
              </a:ext>
            </a:extLst>
          </p:cNvPr>
          <p:cNvCxnSpPr>
            <a:cxnSpLocks/>
          </p:cNvCxnSpPr>
          <p:nvPr/>
        </p:nvCxnSpPr>
        <p:spPr>
          <a:xfrm>
            <a:off x="7522143" y="3108797"/>
            <a:ext cx="2540431" cy="143546"/>
          </a:xfrm>
          <a:prstGeom prst="straightConnector1">
            <a:avLst/>
          </a:prstGeom>
          <a:ln w="44450">
            <a:tailEnd type="triangle"/>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E9EB61F4-0D22-EADF-AC92-42FCE6FED24F}"/>
              </a:ext>
            </a:extLst>
          </p:cNvPr>
          <p:cNvSpPr/>
          <p:nvPr/>
        </p:nvSpPr>
        <p:spPr>
          <a:xfrm>
            <a:off x="6497053" y="360579"/>
            <a:ext cx="5611528" cy="635785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eform: Shape 2">
            <a:extLst>
              <a:ext uri="{FF2B5EF4-FFF2-40B4-BE49-F238E27FC236}">
                <a16:creationId xmlns:a16="http://schemas.microsoft.com/office/drawing/2014/main" id="{15C810DC-AFB2-7398-F396-E223CCCC242F}"/>
              </a:ext>
            </a:extLst>
          </p:cNvPr>
          <p:cNvSpPr/>
          <p:nvPr/>
        </p:nvSpPr>
        <p:spPr>
          <a:xfrm>
            <a:off x="9225470" y="1385900"/>
            <a:ext cx="2912447" cy="2108071"/>
          </a:xfrm>
          <a:custGeom>
            <a:avLst/>
            <a:gdLst>
              <a:gd name="connsiteX0" fmla="*/ 2344096 w 2912447"/>
              <a:gd name="connsiteY0" fmla="*/ 2108071 h 2108071"/>
              <a:gd name="connsiteX1" fmla="*/ 2344096 w 2912447"/>
              <a:gd name="connsiteY1" fmla="*/ 1982942 h 2108071"/>
              <a:gd name="connsiteX2" fmla="*/ 2334471 w 2912447"/>
              <a:gd name="connsiteY2" fmla="*/ 1780812 h 2108071"/>
              <a:gd name="connsiteX3" fmla="*/ 2324846 w 2912447"/>
              <a:gd name="connsiteY3" fmla="*/ 1751936 h 2108071"/>
              <a:gd name="connsiteX4" fmla="*/ 2305595 w 2912447"/>
              <a:gd name="connsiteY4" fmla="*/ 1723060 h 2108071"/>
              <a:gd name="connsiteX5" fmla="*/ 2286345 w 2912447"/>
              <a:gd name="connsiteY5" fmla="*/ 1684559 h 2108071"/>
              <a:gd name="connsiteX6" fmla="*/ 2247844 w 2912447"/>
              <a:gd name="connsiteY6" fmla="*/ 1617182 h 2108071"/>
              <a:gd name="connsiteX7" fmla="*/ 2218968 w 2912447"/>
              <a:gd name="connsiteY7" fmla="*/ 1540180 h 2108071"/>
              <a:gd name="connsiteX8" fmla="*/ 2199717 w 2912447"/>
              <a:gd name="connsiteY8" fmla="*/ 1492054 h 2108071"/>
              <a:gd name="connsiteX9" fmla="*/ 2151591 w 2912447"/>
              <a:gd name="connsiteY9" fmla="*/ 1357300 h 2108071"/>
              <a:gd name="connsiteX10" fmla="*/ 2093839 w 2912447"/>
              <a:gd name="connsiteY10" fmla="*/ 1280298 h 2108071"/>
              <a:gd name="connsiteX11" fmla="*/ 2055338 w 2912447"/>
              <a:gd name="connsiteY11" fmla="*/ 1203296 h 2108071"/>
              <a:gd name="connsiteX12" fmla="*/ 2026463 w 2912447"/>
              <a:gd name="connsiteY12" fmla="*/ 1174420 h 2108071"/>
              <a:gd name="connsiteX13" fmla="*/ 1949461 w 2912447"/>
              <a:gd name="connsiteY13" fmla="*/ 1078167 h 2108071"/>
              <a:gd name="connsiteX14" fmla="*/ 1901334 w 2912447"/>
              <a:gd name="connsiteY14" fmla="*/ 1030041 h 2108071"/>
              <a:gd name="connsiteX15" fmla="*/ 1872458 w 2912447"/>
              <a:gd name="connsiteY15" fmla="*/ 991540 h 2108071"/>
              <a:gd name="connsiteX16" fmla="*/ 1805082 w 2912447"/>
              <a:gd name="connsiteY16" fmla="*/ 943414 h 2108071"/>
              <a:gd name="connsiteX17" fmla="*/ 1766581 w 2912447"/>
              <a:gd name="connsiteY17" fmla="*/ 904913 h 2108071"/>
              <a:gd name="connsiteX18" fmla="*/ 1718454 w 2912447"/>
              <a:gd name="connsiteY18" fmla="*/ 885662 h 2108071"/>
              <a:gd name="connsiteX19" fmla="*/ 1679953 w 2912447"/>
              <a:gd name="connsiteY19" fmla="*/ 856786 h 2108071"/>
              <a:gd name="connsiteX20" fmla="*/ 1641452 w 2912447"/>
              <a:gd name="connsiteY20" fmla="*/ 837536 h 2108071"/>
              <a:gd name="connsiteX21" fmla="*/ 1612576 w 2912447"/>
              <a:gd name="connsiteY21" fmla="*/ 818285 h 2108071"/>
              <a:gd name="connsiteX22" fmla="*/ 1554825 w 2912447"/>
              <a:gd name="connsiteY22" fmla="*/ 799035 h 2108071"/>
              <a:gd name="connsiteX23" fmla="*/ 1516324 w 2912447"/>
              <a:gd name="connsiteY23" fmla="*/ 779784 h 2108071"/>
              <a:gd name="connsiteX24" fmla="*/ 1429696 w 2912447"/>
              <a:gd name="connsiteY24" fmla="*/ 741283 h 2108071"/>
              <a:gd name="connsiteX25" fmla="*/ 1391195 w 2912447"/>
              <a:gd name="connsiteY25" fmla="*/ 722033 h 2108071"/>
              <a:gd name="connsiteX26" fmla="*/ 1362319 w 2912447"/>
              <a:gd name="connsiteY26" fmla="*/ 712407 h 2108071"/>
              <a:gd name="connsiteX27" fmla="*/ 1323818 w 2912447"/>
              <a:gd name="connsiteY27" fmla="*/ 693157 h 2108071"/>
              <a:gd name="connsiteX28" fmla="*/ 1294943 w 2912447"/>
              <a:gd name="connsiteY28" fmla="*/ 683532 h 2108071"/>
              <a:gd name="connsiteX29" fmla="*/ 1246816 w 2912447"/>
              <a:gd name="connsiteY29" fmla="*/ 654656 h 2108071"/>
              <a:gd name="connsiteX30" fmla="*/ 1160189 w 2912447"/>
              <a:gd name="connsiteY30" fmla="*/ 606529 h 2108071"/>
              <a:gd name="connsiteX31" fmla="*/ 1121688 w 2912447"/>
              <a:gd name="connsiteY31" fmla="*/ 558403 h 2108071"/>
              <a:gd name="connsiteX32" fmla="*/ 1092812 w 2912447"/>
              <a:gd name="connsiteY32" fmla="*/ 529527 h 2108071"/>
              <a:gd name="connsiteX33" fmla="*/ 1073562 w 2912447"/>
              <a:gd name="connsiteY33" fmla="*/ 500652 h 2108071"/>
              <a:gd name="connsiteX34" fmla="*/ 996559 w 2912447"/>
              <a:gd name="connsiteY34" fmla="*/ 452525 h 2108071"/>
              <a:gd name="connsiteX35" fmla="*/ 852181 w 2912447"/>
              <a:gd name="connsiteY35" fmla="*/ 423649 h 2108071"/>
              <a:gd name="connsiteX36" fmla="*/ 823305 w 2912447"/>
              <a:gd name="connsiteY36" fmla="*/ 404399 h 2108071"/>
              <a:gd name="connsiteX37" fmla="*/ 794429 w 2912447"/>
              <a:gd name="connsiteY37" fmla="*/ 375523 h 2108071"/>
              <a:gd name="connsiteX38" fmla="*/ 428669 w 2912447"/>
              <a:gd name="connsiteY38" fmla="*/ 317772 h 2108071"/>
              <a:gd name="connsiteX39" fmla="*/ 274665 w 2912447"/>
              <a:gd name="connsiteY39" fmla="*/ 288896 h 2108071"/>
              <a:gd name="connsiteX40" fmla="*/ 139911 w 2912447"/>
              <a:gd name="connsiteY40" fmla="*/ 183018 h 2108071"/>
              <a:gd name="connsiteX41" fmla="*/ 82159 w 2912447"/>
              <a:gd name="connsiteY41" fmla="*/ 134892 h 2108071"/>
              <a:gd name="connsiteX42" fmla="*/ 24408 w 2912447"/>
              <a:gd name="connsiteY42" fmla="*/ 77140 h 2108071"/>
              <a:gd name="connsiteX43" fmla="*/ 43658 w 2912447"/>
              <a:gd name="connsiteY43" fmla="*/ 138 h 2108071"/>
              <a:gd name="connsiteX44" fmla="*/ 62909 w 2912447"/>
              <a:gd name="connsiteY44" fmla="*/ 38639 h 2108071"/>
              <a:gd name="connsiteX45" fmla="*/ 82159 w 2912447"/>
              <a:gd name="connsiteY45" fmla="*/ 67515 h 2108071"/>
              <a:gd name="connsiteX46" fmla="*/ 120661 w 2912447"/>
              <a:gd name="connsiteY46" fmla="*/ 77140 h 2108071"/>
              <a:gd name="connsiteX47" fmla="*/ 207288 w 2912447"/>
              <a:gd name="connsiteY47" fmla="*/ 86765 h 2108071"/>
              <a:gd name="connsiteX48" fmla="*/ 274665 w 2912447"/>
              <a:gd name="connsiteY48" fmla="*/ 96391 h 2108071"/>
              <a:gd name="connsiteX49" fmla="*/ 351667 w 2912447"/>
              <a:gd name="connsiteY49" fmla="*/ 173393 h 2108071"/>
              <a:gd name="connsiteX50" fmla="*/ 409418 w 2912447"/>
              <a:gd name="connsiteY50" fmla="*/ 211894 h 2108071"/>
              <a:gd name="connsiteX51" fmla="*/ 534547 w 2912447"/>
              <a:gd name="connsiteY51" fmla="*/ 202268 h 2108071"/>
              <a:gd name="connsiteX52" fmla="*/ 669301 w 2912447"/>
              <a:gd name="connsiteY52" fmla="*/ 250395 h 2108071"/>
              <a:gd name="connsiteX53" fmla="*/ 678926 w 2912447"/>
              <a:gd name="connsiteY53" fmla="*/ 279271 h 2108071"/>
              <a:gd name="connsiteX54" fmla="*/ 717427 w 2912447"/>
              <a:gd name="connsiteY54" fmla="*/ 288896 h 2108071"/>
              <a:gd name="connsiteX55" fmla="*/ 861806 w 2912447"/>
              <a:gd name="connsiteY55" fmla="*/ 269645 h 2108071"/>
              <a:gd name="connsiteX56" fmla="*/ 1189065 w 2912447"/>
              <a:gd name="connsiteY56" fmla="*/ 250395 h 2108071"/>
              <a:gd name="connsiteX57" fmla="*/ 1227566 w 2912447"/>
              <a:gd name="connsiteY57" fmla="*/ 231144 h 2108071"/>
              <a:gd name="connsiteX58" fmla="*/ 1275692 w 2912447"/>
              <a:gd name="connsiteY58" fmla="*/ 183018 h 2108071"/>
              <a:gd name="connsiteX59" fmla="*/ 1333444 w 2912447"/>
              <a:gd name="connsiteY59" fmla="*/ 163767 h 2108071"/>
              <a:gd name="connsiteX60" fmla="*/ 1410446 w 2912447"/>
              <a:gd name="connsiteY60" fmla="*/ 115641 h 2108071"/>
              <a:gd name="connsiteX61" fmla="*/ 1477823 w 2912447"/>
              <a:gd name="connsiteY61" fmla="*/ 86765 h 2108071"/>
              <a:gd name="connsiteX62" fmla="*/ 1583701 w 2912447"/>
              <a:gd name="connsiteY62" fmla="*/ 115641 h 2108071"/>
              <a:gd name="connsiteX63" fmla="*/ 1641452 w 2912447"/>
              <a:gd name="connsiteY63" fmla="*/ 125266 h 2108071"/>
              <a:gd name="connsiteX64" fmla="*/ 1718454 w 2912447"/>
              <a:gd name="connsiteY64" fmla="*/ 86765 h 2108071"/>
              <a:gd name="connsiteX65" fmla="*/ 1756955 w 2912447"/>
              <a:gd name="connsiteY65" fmla="*/ 77140 h 2108071"/>
              <a:gd name="connsiteX66" fmla="*/ 1833957 w 2912447"/>
              <a:gd name="connsiteY66" fmla="*/ 38639 h 2108071"/>
              <a:gd name="connsiteX67" fmla="*/ 1939835 w 2912447"/>
              <a:gd name="connsiteY67" fmla="*/ 48264 h 2108071"/>
              <a:gd name="connsiteX68" fmla="*/ 2007212 w 2912447"/>
              <a:gd name="connsiteY68" fmla="*/ 67515 h 2108071"/>
              <a:gd name="connsiteX69" fmla="*/ 2141966 w 2912447"/>
              <a:gd name="connsiteY69" fmla="*/ 38639 h 2108071"/>
              <a:gd name="connsiteX70" fmla="*/ 2199717 w 2912447"/>
              <a:gd name="connsiteY70" fmla="*/ 57889 h 2108071"/>
              <a:gd name="connsiteX71" fmla="*/ 2267094 w 2912447"/>
              <a:gd name="connsiteY71" fmla="*/ 77140 h 2108071"/>
              <a:gd name="connsiteX72" fmla="*/ 2344096 w 2912447"/>
              <a:gd name="connsiteY72" fmla="*/ 144517 h 2108071"/>
              <a:gd name="connsiteX73" fmla="*/ 2421098 w 2912447"/>
              <a:gd name="connsiteY73" fmla="*/ 183018 h 2108071"/>
              <a:gd name="connsiteX74" fmla="*/ 2546227 w 2912447"/>
              <a:gd name="connsiteY74" fmla="*/ 250395 h 2108071"/>
              <a:gd name="connsiteX75" fmla="*/ 2700231 w 2912447"/>
              <a:gd name="connsiteY75" fmla="*/ 211894 h 2108071"/>
              <a:gd name="connsiteX76" fmla="*/ 2757983 w 2912447"/>
              <a:gd name="connsiteY76" fmla="*/ 240769 h 2108071"/>
              <a:gd name="connsiteX77" fmla="*/ 2786858 w 2912447"/>
              <a:gd name="connsiteY77" fmla="*/ 250395 h 2108071"/>
              <a:gd name="connsiteX78" fmla="*/ 2854235 w 2912447"/>
              <a:gd name="connsiteY78" fmla="*/ 279271 h 2108071"/>
              <a:gd name="connsiteX79" fmla="*/ 2911987 w 2912447"/>
              <a:gd name="connsiteY79" fmla="*/ 240769 h 210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912447" h="2108071">
                <a:moveTo>
                  <a:pt x="2344096" y="2108071"/>
                </a:moveTo>
                <a:cubicBezTo>
                  <a:pt x="2302871" y="2005005"/>
                  <a:pt x="2339259" y="2123217"/>
                  <a:pt x="2344096" y="1982942"/>
                </a:cubicBezTo>
                <a:cubicBezTo>
                  <a:pt x="2346421" y="1915529"/>
                  <a:pt x="2340073" y="1848032"/>
                  <a:pt x="2334471" y="1780812"/>
                </a:cubicBezTo>
                <a:cubicBezTo>
                  <a:pt x="2333628" y="1770701"/>
                  <a:pt x="2329383" y="1761011"/>
                  <a:pt x="2324846" y="1751936"/>
                </a:cubicBezTo>
                <a:cubicBezTo>
                  <a:pt x="2319673" y="1741589"/>
                  <a:pt x="2311334" y="1733104"/>
                  <a:pt x="2305595" y="1723060"/>
                </a:cubicBezTo>
                <a:cubicBezTo>
                  <a:pt x="2298476" y="1710602"/>
                  <a:pt x="2293464" y="1697017"/>
                  <a:pt x="2286345" y="1684559"/>
                </a:cubicBezTo>
                <a:cubicBezTo>
                  <a:pt x="2255371" y="1630355"/>
                  <a:pt x="2276936" y="1682638"/>
                  <a:pt x="2247844" y="1617182"/>
                </a:cubicBezTo>
                <a:cubicBezTo>
                  <a:pt x="2218068" y="1550187"/>
                  <a:pt x="2238024" y="1590996"/>
                  <a:pt x="2218968" y="1540180"/>
                </a:cubicBezTo>
                <a:cubicBezTo>
                  <a:pt x="2212901" y="1524002"/>
                  <a:pt x="2205622" y="1508292"/>
                  <a:pt x="2199717" y="1492054"/>
                </a:cubicBezTo>
                <a:cubicBezTo>
                  <a:pt x="2181713" y="1442543"/>
                  <a:pt x="2174198" y="1407036"/>
                  <a:pt x="2151591" y="1357300"/>
                </a:cubicBezTo>
                <a:cubicBezTo>
                  <a:pt x="2141456" y="1335003"/>
                  <a:pt x="2103142" y="1295416"/>
                  <a:pt x="2093839" y="1280298"/>
                </a:cubicBezTo>
                <a:cubicBezTo>
                  <a:pt x="2078799" y="1255858"/>
                  <a:pt x="2075629" y="1223588"/>
                  <a:pt x="2055338" y="1203296"/>
                </a:cubicBezTo>
                <a:cubicBezTo>
                  <a:pt x="2045713" y="1193671"/>
                  <a:pt x="2035256" y="1184811"/>
                  <a:pt x="2026463" y="1174420"/>
                </a:cubicBezTo>
                <a:cubicBezTo>
                  <a:pt x="1999923" y="1143054"/>
                  <a:pt x="1978515" y="1107220"/>
                  <a:pt x="1949461" y="1078167"/>
                </a:cubicBezTo>
                <a:cubicBezTo>
                  <a:pt x="1933419" y="1062125"/>
                  <a:pt x="1916407" y="1046997"/>
                  <a:pt x="1901334" y="1030041"/>
                </a:cubicBezTo>
                <a:cubicBezTo>
                  <a:pt x="1890676" y="1018051"/>
                  <a:pt x="1883802" y="1002884"/>
                  <a:pt x="1872458" y="991540"/>
                </a:cubicBezTo>
                <a:cubicBezTo>
                  <a:pt x="1830199" y="949281"/>
                  <a:pt x="1843342" y="976208"/>
                  <a:pt x="1805082" y="943414"/>
                </a:cubicBezTo>
                <a:cubicBezTo>
                  <a:pt x="1791302" y="931602"/>
                  <a:pt x="1781682" y="914981"/>
                  <a:pt x="1766581" y="904913"/>
                </a:cubicBezTo>
                <a:cubicBezTo>
                  <a:pt x="1752205" y="895329"/>
                  <a:pt x="1733558" y="894053"/>
                  <a:pt x="1718454" y="885662"/>
                </a:cubicBezTo>
                <a:cubicBezTo>
                  <a:pt x="1704431" y="877871"/>
                  <a:pt x="1693557" y="865288"/>
                  <a:pt x="1679953" y="856786"/>
                </a:cubicBezTo>
                <a:cubicBezTo>
                  <a:pt x="1667786" y="849181"/>
                  <a:pt x="1653910" y="844655"/>
                  <a:pt x="1641452" y="837536"/>
                </a:cubicBezTo>
                <a:cubicBezTo>
                  <a:pt x="1631408" y="831797"/>
                  <a:pt x="1623147" y="822983"/>
                  <a:pt x="1612576" y="818285"/>
                </a:cubicBezTo>
                <a:cubicBezTo>
                  <a:pt x="1594033" y="810044"/>
                  <a:pt x="1573665" y="806571"/>
                  <a:pt x="1554825" y="799035"/>
                </a:cubicBezTo>
                <a:cubicBezTo>
                  <a:pt x="1541503" y="793706"/>
                  <a:pt x="1529352" y="785797"/>
                  <a:pt x="1516324" y="779784"/>
                </a:cubicBezTo>
                <a:cubicBezTo>
                  <a:pt x="1487633" y="766542"/>
                  <a:pt x="1458387" y="754525"/>
                  <a:pt x="1429696" y="741283"/>
                </a:cubicBezTo>
                <a:cubicBezTo>
                  <a:pt x="1416668" y="735270"/>
                  <a:pt x="1404383" y="727685"/>
                  <a:pt x="1391195" y="722033"/>
                </a:cubicBezTo>
                <a:cubicBezTo>
                  <a:pt x="1381869" y="718036"/>
                  <a:pt x="1371645" y="716404"/>
                  <a:pt x="1362319" y="712407"/>
                </a:cubicBezTo>
                <a:cubicBezTo>
                  <a:pt x="1349131" y="706755"/>
                  <a:pt x="1337006" y="698809"/>
                  <a:pt x="1323818" y="693157"/>
                </a:cubicBezTo>
                <a:cubicBezTo>
                  <a:pt x="1314493" y="689160"/>
                  <a:pt x="1304018" y="688069"/>
                  <a:pt x="1294943" y="683532"/>
                </a:cubicBezTo>
                <a:cubicBezTo>
                  <a:pt x="1278210" y="675165"/>
                  <a:pt x="1263170" y="663742"/>
                  <a:pt x="1246816" y="654656"/>
                </a:cubicBezTo>
                <a:cubicBezTo>
                  <a:pt x="1122558" y="585623"/>
                  <a:pt x="1310615" y="696786"/>
                  <a:pt x="1160189" y="606529"/>
                </a:cubicBezTo>
                <a:cubicBezTo>
                  <a:pt x="1147355" y="590487"/>
                  <a:pt x="1135216" y="573864"/>
                  <a:pt x="1121688" y="558403"/>
                </a:cubicBezTo>
                <a:cubicBezTo>
                  <a:pt x="1112724" y="548159"/>
                  <a:pt x="1101526" y="539984"/>
                  <a:pt x="1092812" y="529527"/>
                </a:cubicBezTo>
                <a:cubicBezTo>
                  <a:pt x="1085406" y="520640"/>
                  <a:pt x="1080968" y="509539"/>
                  <a:pt x="1073562" y="500652"/>
                </a:cubicBezTo>
                <a:cubicBezTo>
                  <a:pt x="1048679" y="470792"/>
                  <a:pt x="1036749" y="462573"/>
                  <a:pt x="996559" y="452525"/>
                </a:cubicBezTo>
                <a:cubicBezTo>
                  <a:pt x="948945" y="440621"/>
                  <a:pt x="900307" y="433274"/>
                  <a:pt x="852181" y="423649"/>
                </a:cubicBezTo>
                <a:cubicBezTo>
                  <a:pt x="842556" y="417232"/>
                  <a:pt x="832192" y="411805"/>
                  <a:pt x="823305" y="404399"/>
                </a:cubicBezTo>
                <a:cubicBezTo>
                  <a:pt x="812848" y="395685"/>
                  <a:pt x="807725" y="378442"/>
                  <a:pt x="794429" y="375523"/>
                </a:cubicBezTo>
                <a:cubicBezTo>
                  <a:pt x="673869" y="349059"/>
                  <a:pt x="550420" y="338064"/>
                  <a:pt x="428669" y="317772"/>
                </a:cubicBezTo>
                <a:cubicBezTo>
                  <a:pt x="377150" y="309186"/>
                  <a:pt x="326000" y="298521"/>
                  <a:pt x="274665" y="288896"/>
                </a:cubicBezTo>
                <a:cubicBezTo>
                  <a:pt x="175820" y="190051"/>
                  <a:pt x="225953" y="217434"/>
                  <a:pt x="139911" y="183018"/>
                </a:cubicBezTo>
                <a:cubicBezTo>
                  <a:pt x="120660" y="166976"/>
                  <a:pt x="99878" y="152611"/>
                  <a:pt x="82159" y="134892"/>
                </a:cubicBezTo>
                <a:cubicBezTo>
                  <a:pt x="10522" y="63255"/>
                  <a:pt x="92463" y="122511"/>
                  <a:pt x="24408" y="77140"/>
                </a:cubicBezTo>
                <a:cubicBezTo>
                  <a:pt x="10499" y="56276"/>
                  <a:pt x="-31793" y="12713"/>
                  <a:pt x="43658" y="138"/>
                </a:cubicBezTo>
                <a:cubicBezTo>
                  <a:pt x="57811" y="-2221"/>
                  <a:pt x="55790" y="26181"/>
                  <a:pt x="62909" y="38639"/>
                </a:cubicBezTo>
                <a:cubicBezTo>
                  <a:pt x="68648" y="48683"/>
                  <a:pt x="72534" y="61098"/>
                  <a:pt x="82159" y="67515"/>
                </a:cubicBezTo>
                <a:cubicBezTo>
                  <a:pt x="93166" y="74853"/>
                  <a:pt x="107586" y="75129"/>
                  <a:pt x="120661" y="77140"/>
                </a:cubicBezTo>
                <a:cubicBezTo>
                  <a:pt x="149377" y="81558"/>
                  <a:pt x="178459" y="83161"/>
                  <a:pt x="207288" y="86765"/>
                </a:cubicBezTo>
                <a:cubicBezTo>
                  <a:pt x="229800" y="89579"/>
                  <a:pt x="252206" y="93182"/>
                  <a:pt x="274665" y="96391"/>
                </a:cubicBezTo>
                <a:cubicBezTo>
                  <a:pt x="362672" y="140393"/>
                  <a:pt x="258749" y="80474"/>
                  <a:pt x="351667" y="173393"/>
                </a:cubicBezTo>
                <a:cubicBezTo>
                  <a:pt x="368027" y="189753"/>
                  <a:pt x="390168" y="199060"/>
                  <a:pt x="409418" y="211894"/>
                </a:cubicBezTo>
                <a:cubicBezTo>
                  <a:pt x="451128" y="208685"/>
                  <a:pt x="492871" y="198644"/>
                  <a:pt x="534547" y="202268"/>
                </a:cubicBezTo>
                <a:cubicBezTo>
                  <a:pt x="587807" y="206899"/>
                  <a:pt x="625142" y="228316"/>
                  <a:pt x="669301" y="250395"/>
                </a:cubicBezTo>
                <a:cubicBezTo>
                  <a:pt x="672509" y="260020"/>
                  <a:pt x="671003" y="272933"/>
                  <a:pt x="678926" y="279271"/>
                </a:cubicBezTo>
                <a:cubicBezTo>
                  <a:pt x="689256" y="287535"/>
                  <a:pt x="704217" y="289591"/>
                  <a:pt x="717427" y="288896"/>
                </a:cubicBezTo>
                <a:cubicBezTo>
                  <a:pt x="765912" y="286344"/>
                  <a:pt x="813415" y="273595"/>
                  <a:pt x="861806" y="269645"/>
                </a:cubicBezTo>
                <a:cubicBezTo>
                  <a:pt x="970719" y="260754"/>
                  <a:pt x="1079979" y="256812"/>
                  <a:pt x="1189065" y="250395"/>
                </a:cubicBezTo>
                <a:cubicBezTo>
                  <a:pt x="1201899" y="243978"/>
                  <a:pt x="1216240" y="239953"/>
                  <a:pt x="1227566" y="231144"/>
                </a:cubicBezTo>
                <a:cubicBezTo>
                  <a:pt x="1245474" y="217216"/>
                  <a:pt x="1256552" y="195198"/>
                  <a:pt x="1275692" y="183018"/>
                </a:cubicBezTo>
                <a:cubicBezTo>
                  <a:pt x="1292812" y="172124"/>
                  <a:pt x="1315294" y="172842"/>
                  <a:pt x="1333444" y="163767"/>
                </a:cubicBezTo>
                <a:cubicBezTo>
                  <a:pt x="1360517" y="150231"/>
                  <a:pt x="1383739" y="129885"/>
                  <a:pt x="1410446" y="115641"/>
                </a:cubicBezTo>
                <a:cubicBezTo>
                  <a:pt x="1432006" y="104142"/>
                  <a:pt x="1455364" y="96390"/>
                  <a:pt x="1477823" y="86765"/>
                </a:cubicBezTo>
                <a:cubicBezTo>
                  <a:pt x="1494946" y="91657"/>
                  <a:pt x="1558205" y="110542"/>
                  <a:pt x="1583701" y="115641"/>
                </a:cubicBezTo>
                <a:cubicBezTo>
                  <a:pt x="1602838" y="119468"/>
                  <a:pt x="1622202" y="122058"/>
                  <a:pt x="1641452" y="125266"/>
                </a:cubicBezTo>
                <a:cubicBezTo>
                  <a:pt x="1667119" y="112432"/>
                  <a:pt x="1691964" y="97802"/>
                  <a:pt x="1718454" y="86765"/>
                </a:cubicBezTo>
                <a:cubicBezTo>
                  <a:pt x="1730665" y="81677"/>
                  <a:pt x="1745123" y="83056"/>
                  <a:pt x="1756955" y="77140"/>
                </a:cubicBezTo>
                <a:cubicBezTo>
                  <a:pt x="1855123" y="28056"/>
                  <a:pt x="1739417" y="62273"/>
                  <a:pt x="1833957" y="38639"/>
                </a:cubicBezTo>
                <a:cubicBezTo>
                  <a:pt x="1869250" y="41847"/>
                  <a:pt x="1904879" y="42438"/>
                  <a:pt x="1939835" y="48264"/>
                </a:cubicBezTo>
                <a:cubicBezTo>
                  <a:pt x="1962875" y="52104"/>
                  <a:pt x="1983854" y="67515"/>
                  <a:pt x="2007212" y="67515"/>
                </a:cubicBezTo>
                <a:cubicBezTo>
                  <a:pt x="2059872" y="67515"/>
                  <a:pt x="2096935" y="53649"/>
                  <a:pt x="2141966" y="38639"/>
                </a:cubicBezTo>
                <a:cubicBezTo>
                  <a:pt x="2161216" y="45056"/>
                  <a:pt x="2180281" y="52058"/>
                  <a:pt x="2199717" y="57889"/>
                </a:cubicBezTo>
                <a:cubicBezTo>
                  <a:pt x="2320589" y="94151"/>
                  <a:pt x="2170042" y="44790"/>
                  <a:pt x="2267094" y="77140"/>
                </a:cubicBezTo>
                <a:cubicBezTo>
                  <a:pt x="2298421" y="108466"/>
                  <a:pt x="2309082" y="125418"/>
                  <a:pt x="2344096" y="144517"/>
                </a:cubicBezTo>
                <a:cubicBezTo>
                  <a:pt x="2369289" y="158259"/>
                  <a:pt x="2397746" y="166338"/>
                  <a:pt x="2421098" y="183018"/>
                </a:cubicBezTo>
                <a:cubicBezTo>
                  <a:pt x="2504987" y="242938"/>
                  <a:pt x="2462292" y="222416"/>
                  <a:pt x="2546227" y="250395"/>
                </a:cubicBezTo>
                <a:cubicBezTo>
                  <a:pt x="2597562" y="237561"/>
                  <a:pt x="2647964" y="220147"/>
                  <a:pt x="2700231" y="211894"/>
                </a:cubicBezTo>
                <a:cubicBezTo>
                  <a:pt x="2718618" y="208991"/>
                  <a:pt x="2745137" y="234346"/>
                  <a:pt x="2757983" y="240769"/>
                </a:cubicBezTo>
                <a:cubicBezTo>
                  <a:pt x="2767058" y="245306"/>
                  <a:pt x="2777533" y="246398"/>
                  <a:pt x="2786858" y="250395"/>
                </a:cubicBezTo>
                <a:cubicBezTo>
                  <a:pt x="2870111" y="286075"/>
                  <a:pt x="2786519" y="256698"/>
                  <a:pt x="2854235" y="279271"/>
                </a:cubicBezTo>
                <a:cubicBezTo>
                  <a:pt x="2921481" y="268062"/>
                  <a:pt x="2911987" y="289161"/>
                  <a:pt x="2911987" y="240769"/>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Shape 3">
            <a:extLst>
              <a:ext uri="{FF2B5EF4-FFF2-40B4-BE49-F238E27FC236}">
                <a16:creationId xmlns:a16="http://schemas.microsoft.com/office/drawing/2014/main" id="{6D2BEF3E-076C-9997-31F1-A8EF69FBFEFF}"/>
              </a:ext>
            </a:extLst>
          </p:cNvPr>
          <p:cNvSpPr/>
          <p:nvPr/>
        </p:nvSpPr>
        <p:spPr>
          <a:xfrm>
            <a:off x="6506678" y="3445844"/>
            <a:ext cx="2589196" cy="3060834"/>
          </a:xfrm>
          <a:custGeom>
            <a:avLst/>
            <a:gdLst>
              <a:gd name="connsiteX0" fmla="*/ 2589196 w 2589196"/>
              <a:gd name="connsiteY0" fmla="*/ 3060834 h 3060834"/>
              <a:gd name="connsiteX1" fmla="*/ 2444817 w 2589196"/>
              <a:gd name="connsiteY1" fmla="*/ 3031958 h 3060834"/>
              <a:gd name="connsiteX2" fmla="*/ 2387065 w 2589196"/>
              <a:gd name="connsiteY2" fmla="*/ 2993457 h 3060834"/>
              <a:gd name="connsiteX3" fmla="*/ 2300438 w 2589196"/>
              <a:gd name="connsiteY3" fmla="*/ 2916455 h 3060834"/>
              <a:gd name="connsiteX4" fmla="*/ 2261937 w 2589196"/>
              <a:gd name="connsiteY4" fmla="*/ 2858703 h 3060834"/>
              <a:gd name="connsiteX5" fmla="*/ 2213810 w 2589196"/>
              <a:gd name="connsiteY5" fmla="*/ 2810577 h 3060834"/>
              <a:gd name="connsiteX6" fmla="*/ 2194560 w 2589196"/>
              <a:gd name="connsiteY6" fmla="*/ 2772076 h 3060834"/>
              <a:gd name="connsiteX7" fmla="*/ 2184935 w 2589196"/>
              <a:gd name="connsiteY7" fmla="*/ 2723950 h 3060834"/>
              <a:gd name="connsiteX8" fmla="*/ 2175309 w 2589196"/>
              <a:gd name="connsiteY8" fmla="*/ 2695074 h 3060834"/>
              <a:gd name="connsiteX9" fmla="*/ 2165684 w 2589196"/>
              <a:gd name="connsiteY9" fmla="*/ 2627697 h 3060834"/>
              <a:gd name="connsiteX10" fmla="*/ 2156059 w 2589196"/>
              <a:gd name="connsiteY10" fmla="*/ 2598821 h 3060834"/>
              <a:gd name="connsiteX11" fmla="*/ 2127183 w 2589196"/>
              <a:gd name="connsiteY11" fmla="*/ 2454442 h 3060834"/>
              <a:gd name="connsiteX12" fmla="*/ 2117558 w 2589196"/>
              <a:gd name="connsiteY12" fmla="*/ 2242687 h 3060834"/>
              <a:gd name="connsiteX13" fmla="*/ 2107933 w 2589196"/>
              <a:gd name="connsiteY13" fmla="*/ 2213811 h 3060834"/>
              <a:gd name="connsiteX14" fmla="*/ 2088682 w 2589196"/>
              <a:gd name="connsiteY14" fmla="*/ 2184935 h 3060834"/>
              <a:gd name="connsiteX15" fmla="*/ 2059806 w 2589196"/>
              <a:gd name="connsiteY15" fmla="*/ 2146434 h 3060834"/>
              <a:gd name="connsiteX16" fmla="*/ 2050181 w 2589196"/>
              <a:gd name="connsiteY16" fmla="*/ 2117558 h 3060834"/>
              <a:gd name="connsiteX17" fmla="*/ 2021305 w 2589196"/>
              <a:gd name="connsiteY17" fmla="*/ 2088682 h 3060834"/>
              <a:gd name="connsiteX18" fmla="*/ 2002055 w 2589196"/>
              <a:gd name="connsiteY18" fmla="*/ 2011680 h 3060834"/>
              <a:gd name="connsiteX19" fmla="*/ 1982804 w 2589196"/>
              <a:gd name="connsiteY19" fmla="*/ 1953929 h 3060834"/>
              <a:gd name="connsiteX20" fmla="*/ 1973179 w 2589196"/>
              <a:gd name="connsiteY20" fmla="*/ 1925053 h 3060834"/>
              <a:gd name="connsiteX21" fmla="*/ 1963554 w 2589196"/>
              <a:gd name="connsiteY21" fmla="*/ 1886552 h 3060834"/>
              <a:gd name="connsiteX22" fmla="*/ 1934678 w 2589196"/>
              <a:gd name="connsiteY22" fmla="*/ 1857676 h 3060834"/>
              <a:gd name="connsiteX23" fmla="*/ 1905802 w 2589196"/>
              <a:gd name="connsiteY23" fmla="*/ 1799924 h 3060834"/>
              <a:gd name="connsiteX24" fmla="*/ 1790299 w 2589196"/>
              <a:gd name="connsiteY24" fmla="*/ 1674796 h 3060834"/>
              <a:gd name="connsiteX25" fmla="*/ 1761423 w 2589196"/>
              <a:gd name="connsiteY25" fmla="*/ 1636295 h 3060834"/>
              <a:gd name="connsiteX26" fmla="*/ 1732547 w 2589196"/>
              <a:gd name="connsiteY26" fmla="*/ 1511167 h 3060834"/>
              <a:gd name="connsiteX27" fmla="*/ 1703671 w 2589196"/>
              <a:gd name="connsiteY27" fmla="*/ 1414914 h 3060834"/>
              <a:gd name="connsiteX28" fmla="*/ 1694046 w 2589196"/>
              <a:gd name="connsiteY28" fmla="*/ 1309036 h 3060834"/>
              <a:gd name="connsiteX29" fmla="*/ 1684421 w 2589196"/>
              <a:gd name="connsiteY29" fmla="*/ 1251284 h 3060834"/>
              <a:gd name="connsiteX30" fmla="*/ 1674796 w 2589196"/>
              <a:gd name="connsiteY30" fmla="*/ 1049154 h 3060834"/>
              <a:gd name="connsiteX31" fmla="*/ 1655545 w 2589196"/>
              <a:gd name="connsiteY31" fmla="*/ 1010653 h 3060834"/>
              <a:gd name="connsiteX32" fmla="*/ 1645920 w 2589196"/>
              <a:gd name="connsiteY32" fmla="*/ 981777 h 3060834"/>
              <a:gd name="connsiteX33" fmla="*/ 1597794 w 2589196"/>
              <a:gd name="connsiteY33" fmla="*/ 914400 h 3060834"/>
              <a:gd name="connsiteX34" fmla="*/ 1559293 w 2589196"/>
              <a:gd name="connsiteY34" fmla="*/ 856649 h 3060834"/>
              <a:gd name="connsiteX35" fmla="*/ 1540042 w 2589196"/>
              <a:gd name="connsiteY35" fmla="*/ 818148 h 3060834"/>
              <a:gd name="connsiteX36" fmla="*/ 1482290 w 2589196"/>
              <a:gd name="connsiteY36" fmla="*/ 750771 h 3060834"/>
              <a:gd name="connsiteX37" fmla="*/ 1463040 w 2589196"/>
              <a:gd name="connsiteY37" fmla="*/ 712270 h 3060834"/>
              <a:gd name="connsiteX38" fmla="*/ 1434164 w 2589196"/>
              <a:gd name="connsiteY38" fmla="*/ 664143 h 3060834"/>
              <a:gd name="connsiteX39" fmla="*/ 1386038 w 2589196"/>
              <a:gd name="connsiteY39" fmla="*/ 577516 h 3060834"/>
              <a:gd name="connsiteX40" fmla="*/ 1357162 w 2589196"/>
              <a:gd name="connsiteY40" fmla="*/ 500514 h 3060834"/>
              <a:gd name="connsiteX41" fmla="*/ 1337911 w 2589196"/>
              <a:gd name="connsiteY41" fmla="*/ 346510 h 3060834"/>
              <a:gd name="connsiteX42" fmla="*/ 1289785 w 2589196"/>
              <a:gd name="connsiteY42" fmla="*/ 279133 h 3060834"/>
              <a:gd name="connsiteX43" fmla="*/ 1251284 w 2589196"/>
              <a:gd name="connsiteY43" fmla="*/ 202131 h 3060834"/>
              <a:gd name="connsiteX44" fmla="*/ 1222408 w 2589196"/>
              <a:gd name="connsiteY44" fmla="*/ 182880 h 3060834"/>
              <a:gd name="connsiteX45" fmla="*/ 1106905 w 2589196"/>
              <a:gd name="connsiteY45" fmla="*/ 86628 h 3060834"/>
              <a:gd name="connsiteX46" fmla="*/ 981777 w 2589196"/>
              <a:gd name="connsiteY46" fmla="*/ 0 h 3060834"/>
              <a:gd name="connsiteX47" fmla="*/ 962526 w 2589196"/>
              <a:gd name="connsiteY47" fmla="*/ 28876 h 3060834"/>
              <a:gd name="connsiteX48" fmla="*/ 952901 w 2589196"/>
              <a:gd name="connsiteY48" fmla="*/ 77002 h 3060834"/>
              <a:gd name="connsiteX49" fmla="*/ 972151 w 2589196"/>
              <a:gd name="connsiteY49" fmla="*/ 279133 h 3060834"/>
              <a:gd name="connsiteX50" fmla="*/ 933650 w 2589196"/>
              <a:gd name="connsiteY50" fmla="*/ 336884 h 3060834"/>
              <a:gd name="connsiteX51" fmla="*/ 895149 w 2589196"/>
              <a:gd name="connsiteY51" fmla="*/ 385011 h 3060834"/>
              <a:gd name="connsiteX52" fmla="*/ 808522 w 2589196"/>
              <a:gd name="connsiteY52" fmla="*/ 442762 h 3060834"/>
              <a:gd name="connsiteX53" fmla="*/ 721895 w 2589196"/>
              <a:gd name="connsiteY53" fmla="*/ 452388 h 3060834"/>
              <a:gd name="connsiteX54" fmla="*/ 664143 w 2589196"/>
              <a:gd name="connsiteY54" fmla="*/ 500514 h 3060834"/>
              <a:gd name="connsiteX55" fmla="*/ 625642 w 2589196"/>
              <a:gd name="connsiteY55" fmla="*/ 471638 h 3060834"/>
              <a:gd name="connsiteX56" fmla="*/ 567890 w 2589196"/>
              <a:gd name="connsiteY56" fmla="*/ 413887 h 3060834"/>
              <a:gd name="connsiteX57" fmla="*/ 519764 w 2589196"/>
              <a:gd name="connsiteY57" fmla="*/ 336884 h 3060834"/>
              <a:gd name="connsiteX58" fmla="*/ 500514 w 2589196"/>
              <a:gd name="connsiteY58" fmla="*/ 308009 h 3060834"/>
              <a:gd name="connsiteX59" fmla="*/ 471638 w 2589196"/>
              <a:gd name="connsiteY59" fmla="*/ 298383 h 3060834"/>
              <a:gd name="connsiteX60" fmla="*/ 452387 w 2589196"/>
              <a:gd name="connsiteY60" fmla="*/ 336884 h 3060834"/>
              <a:gd name="connsiteX61" fmla="*/ 490888 w 2589196"/>
              <a:gd name="connsiteY61" fmla="*/ 490889 h 3060834"/>
              <a:gd name="connsiteX62" fmla="*/ 577516 w 2589196"/>
              <a:gd name="connsiteY62" fmla="*/ 616017 h 3060834"/>
              <a:gd name="connsiteX63" fmla="*/ 587141 w 2589196"/>
              <a:gd name="connsiteY63" fmla="*/ 644893 h 3060834"/>
              <a:gd name="connsiteX64" fmla="*/ 558265 w 2589196"/>
              <a:gd name="connsiteY64" fmla="*/ 654518 h 3060834"/>
              <a:gd name="connsiteX65" fmla="*/ 519764 w 2589196"/>
              <a:gd name="connsiteY65" fmla="*/ 683394 h 3060834"/>
              <a:gd name="connsiteX66" fmla="*/ 442762 w 2589196"/>
              <a:gd name="connsiteY66" fmla="*/ 664143 h 3060834"/>
              <a:gd name="connsiteX67" fmla="*/ 375385 w 2589196"/>
              <a:gd name="connsiteY67" fmla="*/ 587141 h 3060834"/>
              <a:gd name="connsiteX68" fmla="*/ 336884 w 2589196"/>
              <a:gd name="connsiteY68" fmla="*/ 510139 h 3060834"/>
              <a:gd name="connsiteX69" fmla="*/ 327259 w 2589196"/>
              <a:gd name="connsiteY69" fmla="*/ 481263 h 3060834"/>
              <a:gd name="connsiteX70" fmla="*/ 269507 w 2589196"/>
              <a:gd name="connsiteY70" fmla="*/ 452388 h 3060834"/>
              <a:gd name="connsiteX71" fmla="*/ 240631 w 2589196"/>
              <a:gd name="connsiteY71" fmla="*/ 433137 h 3060834"/>
              <a:gd name="connsiteX72" fmla="*/ 250257 w 2589196"/>
              <a:gd name="connsiteY72" fmla="*/ 471638 h 3060834"/>
              <a:gd name="connsiteX73" fmla="*/ 269507 w 2589196"/>
              <a:gd name="connsiteY73" fmla="*/ 558265 h 3060834"/>
              <a:gd name="connsiteX74" fmla="*/ 327259 w 2589196"/>
              <a:gd name="connsiteY74" fmla="*/ 644893 h 3060834"/>
              <a:gd name="connsiteX75" fmla="*/ 336884 w 2589196"/>
              <a:gd name="connsiteY75" fmla="*/ 721895 h 3060834"/>
              <a:gd name="connsiteX76" fmla="*/ 365760 w 2589196"/>
              <a:gd name="connsiteY76" fmla="*/ 798897 h 3060834"/>
              <a:gd name="connsiteX77" fmla="*/ 356135 w 2589196"/>
              <a:gd name="connsiteY77" fmla="*/ 866274 h 3060834"/>
              <a:gd name="connsiteX78" fmla="*/ 317634 w 2589196"/>
              <a:gd name="connsiteY78" fmla="*/ 933651 h 3060834"/>
              <a:gd name="connsiteX79" fmla="*/ 202130 w 2589196"/>
              <a:gd name="connsiteY79" fmla="*/ 981777 h 3060834"/>
              <a:gd name="connsiteX80" fmla="*/ 173255 w 2589196"/>
              <a:gd name="connsiteY80" fmla="*/ 991402 h 3060834"/>
              <a:gd name="connsiteX81" fmla="*/ 144379 w 2589196"/>
              <a:gd name="connsiteY81" fmla="*/ 1010653 h 3060834"/>
              <a:gd name="connsiteX82" fmla="*/ 115503 w 2589196"/>
              <a:gd name="connsiteY82" fmla="*/ 1020278 h 3060834"/>
              <a:gd name="connsiteX83" fmla="*/ 77002 w 2589196"/>
              <a:gd name="connsiteY83" fmla="*/ 1039529 h 3060834"/>
              <a:gd name="connsiteX84" fmla="*/ 48126 w 2589196"/>
              <a:gd name="connsiteY84" fmla="*/ 1049154 h 3060834"/>
              <a:gd name="connsiteX85" fmla="*/ 0 w 2589196"/>
              <a:gd name="connsiteY85" fmla="*/ 1058779 h 306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589196" h="3060834">
                <a:moveTo>
                  <a:pt x="2589196" y="3060834"/>
                </a:moveTo>
                <a:cubicBezTo>
                  <a:pt x="2548689" y="3055047"/>
                  <a:pt x="2481949" y="3047872"/>
                  <a:pt x="2444817" y="3031958"/>
                </a:cubicBezTo>
                <a:cubicBezTo>
                  <a:pt x="2423551" y="3022844"/>
                  <a:pt x="2406316" y="3006291"/>
                  <a:pt x="2387065" y="2993457"/>
                </a:cubicBezTo>
                <a:cubicBezTo>
                  <a:pt x="2352344" y="2970310"/>
                  <a:pt x="2326814" y="2956019"/>
                  <a:pt x="2300438" y="2916455"/>
                </a:cubicBezTo>
                <a:cubicBezTo>
                  <a:pt x="2287604" y="2897204"/>
                  <a:pt x="2276588" y="2876610"/>
                  <a:pt x="2261937" y="2858703"/>
                </a:cubicBezTo>
                <a:cubicBezTo>
                  <a:pt x="2247571" y="2841144"/>
                  <a:pt x="2229852" y="2826619"/>
                  <a:pt x="2213810" y="2810577"/>
                </a:cubicBezTo>
                <a:cubicBezTo>
                  <a:pt x="2207393" y="2797743"/>
                  <a:pt x="2199097" y="2785688"/>
                  <a:pt x="2194560" y="2772076"/>
                </a:cubicBezTo>
                <a:cubicBezTo>
                  <a:pt x="2189387" y="2756556"/>
                  <a:pt x="2188903" y="2739821"/>
                  <a:pt x="2184935" y="2723950"/>
                </a:cubicBezTo>
                <a:cubicBezTo>
                  <a:pt x="2182474" y="2714107"/>
                  <a:pt x="2178518" y="2704699"/>
                  <a:pt x="2175309" y="2695074"/>
                </a:cubicBezTo>
                <a:cubicBezTo>
                  <a:pt x="2172101" y="2672615"/>
                  <a:pt x="2170133" y="2649943"/>
                  <a:pt x="2165684" y="2627697"/>
                </a:cubicBezTo>
                <a:cubicBezTo>
                  <a:pt x="2163694" y="2617748"/>
                  <a:pt x="2158049" y="2608770"/>
                  <a:pt x="2156059" y="2598821"/>
                </a:cubicBezTo>
                <a:cubicBezTo>
                  <a:pt x="2124681" y="2441932"/>
                  <a:pt x="2151869" y="2528504"/>
                  <a:pt x="2127183" y="2454442"/>
                </a:cubicBezTo>
                <a:cubicBezTo>
                  <a:pt x="2123975" y="2383857"/>
                  <a:pt x="2123192" y="2313120"/>
                  <a:pt x="2117558" y="2242687"/>
                </a:cubicBezTo>
                <a:cubicBezTo>
                  <a:pt x="2116749" y="2232573"/>
                  <a:pt x="2112470" y="2222886"/>
                  <a:pt x="2107933" y="2213811"/>
                </a:cubicBezTo>
                <a:cubicBezTo>
                  <a:pt x="2102760" y="2203464"/>
                  <a:pt x="2095406" y="2194348"/>
                  <a:pt x="2088682" y="2184935"/>
                </a:cubicBezTo>
                <a:cubicBezTo>
                  <a:pt x="2079358" y="2171881"/>
                  <a:pt x="2069431" y="2159268"/>
                  <a:pt x="2059806" y="2146434"/>
                </a:cubicBezTo>
                <a:cubicBezTo>
                  <a:pt x="2056598" y="2136809"/>
                  <a:pt x="2055809" y="2126000"/>
                  <a:pt x="2050181" y="2117558"/>
                </a:cubicBezTo>
                <a:cubicBezTo>
                  <a:pt x="2042630" y="2106232"/>
                  <a:pt x="2026938" y="2101074"/>
                  <a:pt x="2021305" y="2088682"/>
                </a:cubicBezTo>
                <a:cubicBezTo>
                  <a:pt x="2010357" y="2064596"/>
                  <a:pt x="2010422" y="2036779"/>
                  <a:pt x="2002055" y="2011680"/>
                </a:cubicBezTo>
                <a:lnTo>
                  <a:pt x="1982804" y="1953929"/>
                </a:lnTo>
                <a:cubicBezTo>
                  <a:pt x="1979596" y="1944304"/>
                  <a:pt x="1975640" y="1934896"/>
                  <a:pt x="1973179" y="1925053"/>
                </a:cubicBezTo>
                <a:cubicBezTo>
                  <a:pt x="1969971" y="1912219"/>
                  <a:pt x="1970117" y="1898038"/>
                  <a:pt x="1963554" y="1886552"/>
                </a:cubicBezTo>
                <a:cubicBezTo>
                  <a:pt x="1956800" y="1874733"/>
                  <a:pt x="1942229" y="1869002"/>
                  <a:pt x="1934678" y="1857676"/>
                </a:cubicBezTo>
                <a:cubicBezTo>
                  <a:pt x="1922739" y="1839768"/>
                  <a:pt x="1917357" y="1818082"/>
                  <a:pt x="1905802" y="1799924"/>
                </a:cubicBezTo>
                <a:cubicBezTo>
                  <a:pt x="1854695" y="1719613"/>
                  <a:pt x="1864035" y="1773110"/>
                  <a:pt x="1790299" y="1674796"/>
                </a:cubicBezTo>
                <a:lnTo>
                  <a:pt x="1761423" y="1636295"/>
                </a:lnTo>
                <a:cubicBezTo>
                  <a:pt x="1728294" y="1536906"/>
                  <a:pt x="1752539" y="1621119"/>
                  <a:pt x="1732547" y="1511167"/>
                </a:cubicBezTo>
                <a:cubicBezTo>
                  <a:pt x="1726727" y="1479156"/>
                  <a:pt x="1713721" y="1445063"/>
                  <a:pt x="1703671" y="1414914"/>
                </a:cubicBezTo>
                <a:cubicBezTo>
                  <a:pt x="1700463" y="1379621"/>
                  <a:pt x="1698187" y="1344231"/>
                  <a:pt x="1694046" y="1309036"/>
                </a:cubicBezTo>
                <a:cubicBezTo>
                  <a:pt x="1691766" y="1289653"/>
                  <a:pt x="1685863" y="1270747"/>
                  <a:pt x="1684421" y="1251284"/>
                </a:cubicBezTo>
                <a:cubicBezTo>
                  <a:pt x="1679438" y="1184015"/>
                  <a:pt x="1682833" y="1116127"/>
                  <a:pt x="1674796" y="1049154"/>
                </a:cubicBezTo>
                <a:cubicBezTo>
                  <a:pt x="1673086" y="1034908"/>
                  <a:pt x="1661197" y="1023841"/>
                  <a:pt x="1655545" y="1010653"/>
                </a:cubicBezTo>
                <a:cubicBezTo>
                  <a:pt x="1651548" y="1001327"/>
                  <a:pt x="1650457" y="990852"/>
                  <a:pt x="1645920" y="981777"/>
                </a:cubicBezTo>
                <a:cubicBezTo>
                  <a:pt x="1638099" y="966136"/>
                  <a:pt x="1605419" y="925293"/>
                  <a:pt x="1597794" y="914400"/>
                </a:cubicBezTo>
                <a:cubicBezTo>
                  <a:pt x="1584526" y="895446"/>
                  <a:pt x="1569640" y="877342"/>
                  <a:pt x="1559293" y="856649"/>
                </a:cubicBezTo>
                <a:cubicBezTo>
                  <a:pt x="1552876" y="843815"/>
                  <a:pt x="1548382" y="829824"/>
                  <a:pt x="1540042" y="818148"/>
                </a:cubicBezTo>
                <a:cubicBezTo>
                  <a:pt x="1461305" y="707917"/>
                  <a:pt x="1564727" y="882670"/>
                  <a:pt x="1482290" y="750771"/>
                </a:cubicBezTo>
                <a:cubicBezTo>
                  <a:pt x="1474685" y="738604"/>
                  <a:pt x="1470008" y="724813"/>
                  <a:pt x="1463040" y="712270"/>
                </a:cubicBezTo>
                <a:cubicBezTo>
                  <a:pt x="1453955" y="695916"/>
                  <a:pt x="1443789" y="680185"/>
                  <a:pt x="1434164" y="664143"/>
                </a:cubicBezTo>
                <a:cubicBezTo>
                  <a:pt x="1414180" y="584204"/>
                  <a:pt x="1441153" y="669373"/>
                  <a:pt x="1386038" y="577516"/>
                </a:cubicBezTo>
                <a:cubicBezTo>
                  <a:pt x="1377403" y="563125"/>
                  <a:pt x="1363804" y="520439"/>
                  <a:pt x="1357162" y="500514"/>
                </a:cubicBezTo>
                <a:cubicBezTo>
                  <a:pt x="1356163" y="490522"/>
                  <a:pt x="1346442" y="372104"/>
                  <a:pt x="1337911" y="346510"/>
                </a:cubicBezTo>
                <a:cubicBezTo>
                  <a:pt x="1334948" y="337622"/>
                  <a:pt x="1290676" y="280660"/>
                  <a:pt x="1289785" y="279133"/>
                </a:cubicBezTo>
                <a:cubicBezTo>
                  <a:pt x="1275325" y="254345"/>
                  <a:pt x="1267741" y="225640"/>
                  <a:pt x="1251284" y="202131"/>
                </a:cubicBezTo>
                <a:cubicBezTo>
                  <a:pt x="1244650" y="192654"/>
                  <a:pt x="1231295" y="190286"/>
                  <a:pt x="1222408" y="182880"/>
                </a:cubicBezTo>
                <a:cubicBezTo>
                  <a:pt x="1170484" y="139609"/>
                  <a:pt x="1196706" y="131530"/>
                  <a:pt x="1106905" y="86628"/>
                </a:cubicBezTo>
                <a:cubicBezTo>
                  <a:pt x="1035685" y="51017"/>
                  <a:pt x="1079730" y="76186"/>
                  <a:pt x="981777" y="0"/>
                </a:cubicBezTo>
                <a:cubicBezTo>
                  <a:pt x="975360" y="9625"/>
                  <a:pt x="966588" y="18044"/>
                  <a:pt x="962526" y="28876"/>
                </a:cubicBezTo>
                <a:cubicBezTo>
                  <a:pt x="956782" y="44194"/>
                  <a:pt x="952901" y="60642"/>
                  <a:pt x="952901" y="77002"/>
                </a:cubicBezTo>
                <a:cubicBezTo>
                  <a:pt x="952901" y="194106"/>
                  <a:pt x="955825" y="197501"/>
                  <a:pt x="972151" y="279133"/>
                </a:cubicBezTo>
                <a:cubicBezTo>
                  <a:pt x="956154" y="327125"/>
                  <a:pt x="972474" y="292514"/>
                  <a:pt x="933650" y="336884"/>
                </a:cubicBezTo>
                <a:cubicBezTo>
                  <a:pt x="920122" y="352345"/>
                  <a:pt x="908677" y="369550"/>
                  <a:pt x="895149" y="385011"/>
                </a:cubicBezTo>
                <a:cubicBezTo>
                  <a:pt x="872393" y="411019"/>
                  <a:pt x="844081" y="436835"/>
                  <a:pt x="808522" y="442762"/>
                </a:cubicBezTo>
                <a:cubicBezTo>
                  <a:pt x="779864" y="447538"/>
                  <a:pt x="750771" y="449179"/>
                  <a:pt x="721895" y="452388"/>
                </a:cubicBezTo>
                <a:cubicBezTo>
                  <a:pt x="698461" y="522689"/>
                  <a:pt x="722330" y="515060"/>
                  <a:pt x="664143" y="500514"/>
                </a:cubicBezTo>
                <a:cubicBezTo>
                  <a:pt x="651309" y="490889"/>
                  <a:pt x="637566" y="482370"/>
                  <a:pt x="625642" y="471638"/>
                </a:cubicBezTo>
                <a:cubicBezTo>
                  <a:pt x="605406" y="453426"/>
                  <a:pt x="567890" y="413887"/>
                  <a:pt x="567890" y="413887"/>
                </a:cubicBezTo>
                <a:cubicBezTo>
                  <a:pt x="537741" y="353586"/>
                  <a:pt x="561414" y="395193"/>
                  <a:pt x="519764" y="336884"/>
                </a:cubicBezTo>
                <a:cubicBezTo>
                  <a:pt x="513040" y="327471"/>
                  <a:pt x="509547" y="315235"/>
                  <a:pt x="500514" y="308009"/>
                </a:cubicBezTo>
                <a:cubicBezTo>
                  <a:pt x="492591" y="301671"/>
                  <a:pt x="481263" y="301592"/>
                  <a:pt x="471638" y="298383"/>
                </a:cubicBezTo>
                <a:cubicBezTo>
                  <a:pt x="465221" y="311217"/>
                  <a:pt x="450959" y="322607"/>
                  <a:pt x="452387" y="336884"/>
                </a:cubicBezTo>
                <a:cubicBezTo>
                  <a:pt x="457652" y="389536"/>
                  <a:pt x="458401" y="449121"/>
                  <a:pt x="490888" y="490889"/>
                </a:cubicBezTo>
                <a:cubicBezTo>
                  <a:pt x="538183" y="551696"/>
                  <a:pt x="553237" y="559367"/>
                  <a:pt x="577516" y="616017"/>
                </a:cubicBezTo>
                <a:cubicBezTo>
                  <a:pt x="581513" y="625343"/>
                  <a:pt x="583933" y="635268"/>
                  <a:pt x="587141" y="644893"/>
                </a:cubicBezTo>
                <a:cubicBezTo>
                  <a:pt x="577516" y="648101"/>
                  <a:pt x="567074" y="649484"/>
                  <a:pt x="558265" y="654518"/>
                </a:cubicBezTo>
                <a:cubicBezTo>
                  <a:pt x="544337" y="662477"/>
                  <a:pt x="535751" y="682062"/>
                  <a:pt x="519764" y="683394"/>
                </a:cubicBezTo>
                <a:cubicBezTo>
                  <a:pt x="493398" y="685591"/>
                  <a:pt x="468429" y="670560"/>
                  <a:pt x="442762" y="664143"/>
                </a:cubicBezTo>
                <a:cubicBezTo>
                  <a:pt x="425910" y="647291"/>
                  <a:pt x="385989" y="611000"/>
                  <a:pt x="375385" y="587141"/>
                </a:cubicBezTo>
                <a:cubicBezTo>
                  <a:pt x="336041" y="498618"/>
                  <a:pt x="399835" y="573090"/>
                  <a:pt x="336884" y="510139"/>
                </a:cubicBezTo>
                <a:cubicBezTo>
                  <a:pt x="333676" y="500514"/>
                  <a:pt x="334962" y="487866"/>
                  <a:pt x="327259" y="481263"/>
                </a:cubicBezTo>
                <a:cubicBezTo>
                  <a:pt x="310918" y="467256"/>
                  <a:pt x="288321" y="462840"/>
                  <a:pt x="269507" y="452388"/>
                </a:cubicBezTo>
                <a:cubicBezTo>
                  <a:pt x="259394" y="446770"/>
                  <a:pt x="249518" y="440543"/>
                  <a:pt x="240631" y="433137"/>
                </a:cubicBezTo>
                <a:cubicBezTo>
                  <a:pt x="202042" y="400979"/>
                  <a:pt x="188705" y="363921"/>
                  <a:pt x="250257" y="471638"/>
                </a:cubicBezTo>
                <a:cubicBezTo>
                  <a:pt x="256674" y="500514"/>
                  <a:pt x="259558" y="530408"/>
                  <a:pt x="269507" y="558265"/>
                </a:cubicBezTo>
                <a:cubicBezTo>
                  <a:pt x="277946" y="581894"/>
                  <a:pt x="311760" y="624227"/>
                  <a:pt x="327259" y="644893"/>
                </a:cubicBezTo>
                <a:cubicBezTo>
                  <a:pt x="330467" y="670560"/>
                  <a:pt x="332257" y="696445"/>
                  <a:pt x="336884" y="721895"/>
                </a:cubicBezTo>
                <a:cubicBezTo>
                  <a:pt x="339399" y="735731"/>
                  <a:pt x="364152" y="794877"/>
                  <a:pt x="365760" y="798897"/>
                </a:cubicBezTo>
                <a:cubicBezTo>
                  <a:pt x="362552" y="821356"/>
                  <a:pt x="363765" y="844909"/>
                  <a:pt x="356135" y="866274"/>
                </a:cubicBezTo>
                <a:cubicBezTo>
                  <a:pt x="347435" y="890634"/>
                  <a:pt x="335925" y="915360"/>
                  <a:pt x="317634" y="933651"/>
                </a:cubicBezTo>
                <a:cubicBezTo>
                  <a:pt x="274923" y="976362"/>
                  <a:pt x="251037" y="969550"/>
                  <a:pt x="202130" y="981777"/>
                </a:cubicBezTo>
                <a:cubicBezTo>
                  <a:pt x="192287" y="984238"/>
                  <a:pt x="182880" y="988194"/>
                  <a:pt x="173255" y="991402"/>
                </a:cubicBezTo>
                <a:cubicBezTo>
                  <a:pt x="163630" y="997819"/>
                  <a:pt x="154726" y="1005480"/>
                  <a:pt x="144379" y="1010653"/>
                </a:cubicBezTo>
                <a:cubicBezTo>
                  <a:pt x="135304" y="1015190"/>
                  <a:pt x="124829" y="1016281"/>
                  <a:pt x="115503" y="1020278"/>
                </a:cubicBezTo>
                <a:cubicBezTo>
                  <a:pt x="102315" y="1025930"/>
                  <a:pt x="90190" y="1033877"/>
                  <a:pt x="77002" y="1039529"/>
                </a:cubicBezTo>
                <a:cubicBezTo>
                  <a:pt x="67676" y="1043526"/>
                  <a:pt x="57452" y="1045157"/>
                  <a:pt x="48126" y="1049154"/>
                </a:cubicBezTo>
                <a:cubicBezTo>
                  <a:pt x="3439" y="1068305"/>
                  <a:pt x="20444" y="1079223"/>
                  <a:pt x="0" y="1058779"/>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1E51734-4A39-C150-659F-9937088B7134}"/>
              </a:ext>
            </a:extLst>
          </p:cNvPr>
          <p:cNvSpPr txBox="1"/>
          <p:nvPr/>
        </p:nvSpPr>
        <p:spPr>
          <a:xfrm>
            <a:off x="9670344" y="992463"/>
            <a:ext cx="1114408" cy="261610"/>
          </a:xfrm>
          <a:prstGeom prst="rect">
            <a:avLst/>
          </a:prstGeom>
          <a:noFill/>
        </p:spPr>
        <p:txBody>
          <a:bodyPr wrap="none" rtlCol="0">
            <a:spAutoFit/>
          </a:bodyPr>
          <a:lstStyle/>
          <a:p>
            <a:r>
              <a:rPr lang="en-US" sz="1050" i="1" dirty="0"/>
              <a:t>MATTAPOISETT</a:t>
            </a:r>
          </a:p>
        </p:txBody>
      </p:sp>
      <p:sp>
        <p:nvSpPr>
          <p:cNvPr id="6" name="TextBox 5">
            <a:extLst>
              <a:ext uri="{FF2B5EF4-FFF2-40B4-BE49-F238E27FC236}">
                <a16:creationId xmlns:a16="http://schemas.microsoft.com/office/drawing/2014/main" id="{863EA4C5-A236-95D5-4301-6C5847C2C25B}"/>
              </a:ext>
            </a:extLst>
          </p:cNvPr>
          <p:cNvSpPr txBox="1"/>
          <p:nvPr/>
        </p:nvSpPr>
        <p:spPr>
          <a:xfrm>
            <a:off x="6786134" y="568834"/>
            <a:ext cx="856325" cy="253916"/>
          </a:xfrm>
          <a:prstGeom prst="rect">
            <a:avLst/>
          </a:prstGeom>
          <a:noFill/>
        </p:spPr>
        <p:txBody>
          <a:bodyPr wrap="none" rtlCol="0">
            <a:spAutoFit/>
          </a:bodyPr>
          <a:lstStyle/>
          <a:p>
            <a:r>
              <a:rPr lang="en-US" sz="1050" i="1" dirty="0"/>
              <a:t>ACUSHNET</a:t>
            </a:r>
          </a:p>
        </p:txBody>
      </p:sp>
      <p:sp>
        <p:nvSpPr>
          <p:cNvPr id="7" name="TextBox 6">
            <a:extLst>
              <a:ext uri="{FF2B5EF4-FFF2-40B4-BE49-F238E27FC236}">
                <a16:creationId xmlns:a16="http://schemas.microsoft.com/office/drawing/2014/main" id="{C747169C-25B3-8415-A3B9-D83BE389BB7E}"/>
              </a:ext>
            </a:extLst>
          </p:cNvPr>
          <p:cNvSpPr txBox="1"/>
          <p:nvPr/>
        </p:nvSpPr>
        <p:spPr>
          <a:xfrm>
            <a:off x="6524570" y="3265130"/>
            <a:ext cx="878767" cy="253916"/>
          </a:xfrm>
          <a:prstGeom prst="rect">
            <a:avLst/>
          </a:prstGeom>
          <a:noFill/>
        </p:spPr>
        <p:txBody>
          <a:bodyPr wrap="none" rtlCol="0">
            <a:spAutoFit/>
          </a:bodyPr>
          <a:lstStyle/>
          <a:p>
            <a:r>
              <a:rPr lang="en-US" sz="1050" i="1" dirty="0"/>
              <a:t>FAIRHAVEN</a:t>
            </a:r>
          </a:p>
        </p:txBody>
      </p:sp>
    </p:spTree>
    <p:extLst>
      <p:ext uri="{BB962C8B-B14F-4D97-AF65-F5344CB8AC3E}">
        <p14:creationId xmlns:p14="http://schemas.microsoft.com/office/powerpoint/2010/main" val="2747281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04DC73-72F8-DF9E-B4DB-5560470DBBF1}"/>
              </a:ext>
            </a:extLst>
          </p:cNvPr>
          <p:cNvPicPr>
            <a:picLocks noChangeAspect="1"/>
          </p:cNvPicPr>
          <p:nvPr/>
        </p:nvPicPr>
        <p:blipFill>
          <a:blip r:embed="rId2"/>
          <a:stretch>
            <a:fillRect/>
          </a:stretch>
        </p:blipFill>
        <p:spPr>
          <a:xfrm>
            <a:off x="3809739" y="1862143"/>
            <a:ext cx="8382261" cy="4995857"/>
          </a:xfrm>
          <a:prstGeom prst="rect">
            <a:avLst/>
          </a:prstGeom>
        </p:spPr>
      </p:pic>
      <p:sp>
        <p:nvSpPr>
          <p:cNvPr id="7" name="TextBox 6">
            <a:extLst>
              <a:ext uri="{FF2B5EF4-FFF2-40B4-BE49-F238E27FC236}">
                <a16:creationId xmlns:a16="http://schemas.microsoft.com/office/drawing/2014/main" id="{01904CA4-6DCD-705A-BCA2-55853D97D7B5}"/>
              </a:ext>
            </a:extLst>
          </p:cNvPr>
          <p:cNvSpPr txBox="1"/>
          <p:nvPr/>
        </p:nvSpPr>
        <p:spPr>
          <a:xfrm>
            <a:off x="3934403" y="778908"/>
            <a:ext cx="6094324" cy="923330"/>
          </a:xfrm>
          <a:prstGeom prst="rect">
            <a:avLst/>
          </a:prstGeom>
          <a:noFill/>
        </p:spPr>
        <p:txBody>
          <a:bodyPr wrap="square">
            <a:spAutoFit/>
          </a:bodyPr>
          <a:lstStyle/>
          <a:p>
            <a:r>
              <a:rPr lang="en-US" dirty="0"/>
              <a:t>https://mass-eoeea.maps.arcgis.com/apps/webappviewer/index.html?id=96035fe034044e2596b49168b0e35d8e</a:t>
            </a:r>
          </a:p>
        </p:txBody>
      </p:sp>
      <p:sp>
        <p:nvSpPr>
          <p:cNvPr id="9" name="TextBox 8">
            <a:extLst>
              <a:ext uri="{FF2B5EF4-FFF2-40B4-BE49-F238E27FC236}">
                <a16:creationId xmlns:a16="http://schemas.microsoft.com/office/drawing/2014/main" id="{044CAA95-BB68-ECD3-5DC4-223061F91C72}"/>
              </a:ext>
            </a:extLst>
          </p:cNvPr>
          <p:cNvSpPr txBox="1"/>
          <p:nvPr/>
        </p:nvSpPr>
        <p:spPr>
          <a:xfrm>
            <a:off x="210001" y="5063645"/>
            <a:ext cx="3170483" cy="923330"/>
          </a:xfrm>
          <a:prstGeom prst="rect">
            <a:avLst/>
          </a:prstGeom>
          <a:noFill/>
        </p:spPr>
        <p:txBody>
          <a:bodyPr wrap="square">
            <a:spAutoFit/>
          </a:bodyPr>
          <a:lstStyle/>
          <a:p>
            <a:r>
              <a:rPr lang="en-US" dirty="0"/>
              <a:t>MassDEP Designated Natural Resource Area Nitrogen Sensitive Areas</a:t>
            </a:r>
          </a:p>
        </p:txBody>
      </p:sp>
      <p:pic>
        <p:nvPicPr>
          <p:cNvPr id="10" name="Picture 9">
            <a:extLst>
              <a:ext uri="{FF2B5EF4-FFF2-40B4-BE49-F238E27FC236}">
                <a16:creationId xmlns:a16="http://schemas.microsoft.com/office/drawing/2014/main" id="{EB326FB1-EF12-DA54-C1D0-CE08BA77FAAF}"/>
              </a:ext>
            </a:extLst>
          </p:cNvPr>
          <p:cNvPicPr>
            <a:picLocks noChangeAspect="1"/>
          </p:cNvPicPr>
          <p:nvPr/>
        </p:nvPicPr>
        <p:blipFill>
          <a:blip r:embed="rId3"/>
          <a:stretch>
            <a:fillRect/>
          </a:stretch>
        </p:blipFill>
        <p:spPr>
          <a:xfrm>
            <a:off x="210001" y="163789"/>
            <a:ext cx="3471216" cy="971257"/>
          </a:xfrm>
          <a:prstGeom prst="rect">
            <a:avLst/>
          </a:prstGeom>
        </p:spPr>
      </p:pic>
      <p:sp>
        <p:nvSpPr>
          <p:cNvPr id="11" name="TextBox 10">
            <a:extLst>
              <a:ext uri="{FF2B5EF4-FFF2-40B4-BE49-F238E27FC236}">
                <a16:creationId xmlns:a16="http://schemas.microsoft.com/office/drawing/2014/main" id="{8CD941B0-1941-B427-78BF-7F5EB31E1050}"/>
              </a:ext>
            </a:extLst>
          </p:cNvPr>
          <p:cNvSpPr txBox="1"/>
          <p:nvPr/>
        </p:nvSpPr>
        <p:spPr>
          <a:xfrm>
            <a:off x="483375" y="1862143"/>
            <a:ext cx="2623734" cy="3046988"/>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MassDEP has provided a lookup interactive map to determine whether a property in is a new NSA </a:t>
            </a:r>
          </a:p>
        </p:txBody>
      </p:sp>
    </p:spTree>
    <p:extLst>
      <p:ext uri="{BB962C8B-B14F-4D97-AF65-F5344CB8AC3E}">
        <p14:creationId xmlns:p14="http://schemas.microsoft.com/office/powerpoint/2010/main" val="67001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F61BA94-1E66-2150-3F97-F5B72DC85EA3}"/>
              </a:ext>
            </a:extLst>
          </p:cNvPr>
          <p:cNvSpPr/>
          <p:nvPr/>
        </p:nvSpPr>
        <p:spPr>
          <a:xfrm>
            <a:off x="1357162" y="462012"/>
            <a:ext cx="8826366" cy="1323439"/>
          </a:xfrm>
          <a:prstGeom prst="rect">
            <a:avLst/>
          </a:prstGeom>
          <a:noFill/>
        </p:spPr>
        <p:txBody>
          <a:bodyPr wrap="square" lIns="91440" tIns="45720" rIns="91440" bIns="45720">
            <a:spAutoFit/>
          </a:bodyPr>
          <a:lstStyle/>
          <a:p>
            <a:pPr algn="ctr"/>
            <a:r>
              <a:rPr lang="en-US" sz="4000" b="1" u="sng"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WATERSHEDS  - THE NEW NITROGEN SENSITIVE AREAS</a:t>
            </a:r>
            <a:endParaRPr lang="en-US" sz="4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9" name="Rectangle 8">
            <a:extLst>
              <a:ext uri="{FF2B5EF4-FFF2-40B4-BE49-F238E27FC236}">
                <a16:creationId xmlns:a16="http://schemas.microsoft.com/office/drawing/2014/main" id="{88A19E0E-0DE9-BAF4-5D39-B0663791468A}"/>
              </a:ext>
            </a:extLst>
          </p:cNvPr>
          <p:cNvSpPr/>
          <p:nvPr/>
        </p:nvSpPr>
        <p:spPr>
          <a:xfrm>
            <a:off x="917221" y="1953285"/>
            <a:ext cx="10357558" cy="4524315"/>
          </a:xfrm>
          <a:prstGeom prst="rect">
            <a:avLst/>
          </a:prstGeom>
          <a:noFill/>
        </p:spPr>
        <p:txBody>
          <a:bodyPr wrap="square" lIns="91440" tIns="45720" rIns="91440" bIns="45720">
            <a:spAutoFit/>
          </a:bodyPr>
          <a:lstStyle/>
          <a:p>
            <a:pPr marL="685800" indent="-685800">
              <a:buFont typeface="Arial" panose="020B0604020202020204" pitchFamily="34" charset="0"/>
              <a:buChar char="•"/>
            </a:pPr>
            <a:r>
              <a:rPr lang="en-US" sz="3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Nitrogen removal performance requirements need to be determined by the carrying capacity of the receiving waterbody (usually determined in process of compiling a watershed wastewater management plan).</a:t>
            </a:r>
          </a:p>
          <a:p>
            <a:pPr marL="685800" indent="-685800">
              <a:buFont typeface="Arial" panose="020B0604020202020204" pitchFamily="34" charset="0"/>
              <a:buChar char="•"/>
            </a:pPr>
            <a:r>
              <a:rPr lang="en-US" sz="3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Generally higher levels of performance and management will be required compared to drinking water NSAs</a:t>
            </a:r>
          </a:p>
        </p:txBody>
      </p:sp>
    </p:spTree>
    <p:extLst>
      <p:ext uri="{BB962C8B-B14F-4D97-AF65-F5344CB8AC3E}">
        <p14:creationId xmlns:p14="http://schemas.microsoft.com/office/powerpoint/2010/main" val="852318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48A86A-301A-2ED0-FC3D-AD856D927F21}"/>
              </a:ext>
            </a:extLst>
          </p:cNvPr>
          <p:cNvSpPr/>
          <p:nvPr/>
        </p:nvSpPr>
        <p:spPr>
          <a:xfrm>
            <a:off x="685221" y="156757"/>
            <a:ext cx="3727302" cy="3416320"/>
          </a:xfrm>
          <a:prstGeom prst="rect">
            <a:avLst/>
          </a:prstGeom>
          <a:noFill/>
        </p:spPr>
        <p:txBody>
          <a:bodyPr wrap="none" lIns="91440" tIns="45720" rIns="91440" bIns="45720">
            <a:spAutoFit/>
          </a:bodyPr>
          <a:lstStyle/>
          <a:p>
            <a:r>
              <a:rPr lang="en-US" sz="5400" b="1" u="sng" dirty="0">
                <a:ln w="0"/>
              </a:rPr>
              <a:t>T</a:t>
            </a:r>
            <a:r>
              <a:rPr lang="en-US" sz="5400" dirty="0">
                <a:ln w="0"/>
                <a:effectLst>
                  <a:outerShdw blurRad="38100" dist="19050" dir="2700000" algn="tl" rotWithShape="0">
                    <a:schemeClr val="dk1">
                      <a:alpha val="40000"/>
                    </a:schemeClr>
                  </a:outerShdw>
                </a:effectLst>
              </a:rPr>
              <a:t>otal</a:t>
            </a:r>
          </a:p>
          <a:p>
            <a:r>
              <a:rPr lang="en-US" sz="5400" b="1" dirty="0">
                <a:ln w="0"/>
                <a:effectLst>
                  <a:outerShdw blurRad="38100" dist="19050" dir="2700000" algn="tl" rotWithShape="0">
                    <a:schemeClr val="dk1">
                      <a:alpha val="40000"/>
                    </a:schemeClr>
                  </a:outerShdw>
                </a:effectLst>
              </a:rPr>
              <a:t>    </a:t>
            </a:r>
            <a:r>
              <a:rPr lang="en-US" sz="5400" b="1" u="sng" dirty="0">
                <a:ln w="0"/>
              </a:rPr>
              <a:t>M</a:t>
            </a:r>
            <a:r>
              <a:rPr lang="en-US" sz="5400" dirty="0">
                <a:ln w="0"/>
                <a:effectLst>
                  <a:outerShdw blurRad="38100" dist="19050" dir="2700000" algn="tl" rotWithShape="0">
                    <a:schemeClr val="dk1">
                      <a:alpha val="40000"/>
                    </a:schemeClr>
                  </a:outerShdw>
                </a:effectLst>
              </a:rPr>
              <a:t>aximum</a:t>
            </a:r>
          </a:p>
          <a:p>
            <a:r>
              <a:rPr lang="en-US" sz="5400" b="1" dirty="0">
                <a:ln w="0"/>
                <a:effectLst>
                  <a:outerShdw blurRad="38100" dist="19050" dir="2700000" algn="tl" rotWithShape="0">
                    <a:schemeClr val="dk1">
                      <a:alpha val="40000"/>
                    </a:schemeClr>
                  </a:outerShdw>
                </a:effectLst>
              </a:rPr>
              <a:t>        </a:t>
            </a:r>
            <a:r>
              <a:rPr lang="en-US" sz="5400" b="1" u="sng" dirty="0">
                <a:ln w="0"/>
                <a:effectLst>
                  <a:outerShdw blurRad="38100" dist="19050" dir="2700000" algn="tl" rotWithShape="0">
                    <a:schemeClr val="dk1">
                      <a:alpha val="40000"/>
                    </a:schemeClr>
                  </a:outerShdw>
                </a:effectLst>
              </a:rPr>
              <a:t>D</a:t>
            </a:r>
            <a:r>
              <a:rPr lang="en-US" sz="5400" dirty="0">
                <a:ln w="0"/>
                <a:effectLst>
                  <a:outerShdw blurRad="38100" dist="19050" dir="2700000" algn="tl" rotWithShape="0">
                    <a:schemeClr val="dk1">
                      <a:alpha val="40000"/>
                    </a:schemeClr>
                  </a:outerShdw>
                </a:effectLst>
              </a:rPr>
              <a:t>aily</a:t>
            </a:r>
          </a:p>
          <a:p>
            <a:r>
              <a:rPr lang="en-US" sz="5400" b="1" dirty="0">
                <a:ln w="0"/>
              </a:rPr>
              <a:t>             </a:t>
            </a:r>
            <a:r>
              <a:rPr lang="en-US" sz="5400" b="1" u="sng" dirty="0">
                <a:ln w="0"/>
                <a:effectLst>
                  <a:outerShdw blurRad="38100" dist="19050" dir="2700000" algn="tl" rotWithShape="0">
                    <a:schemeClr val="dk1">
                      <a:alpha val="40000"/>
                    </a:schemeClr>
                  </a:outerShdw>
                </a:effectLst>
              </a:rPr>
              <a:t>L</a:t>
            </a:r>
            <a:r>
              <a:rPr lang="en-US" sz="5400" dirty="0">
                <a:ln w="0"/>
                <a:effectLst>
                  <a:outerShdw blurRad="38100" dist="19050" dir="2700000" algn="tl" rotWithShape="0">
                    <a:schemeClr val="dk1">
                      <a:alpha val="40000"/>
                    </a:schemeClr>
                  </a:outerShdw>
                </a:effectLst>
              </a:rPr>
              <a:t>oad</a:t>
            </a:r>
          </a:p>
        </p:txBody>
      </p:sp>
      <p:sp>
        <p:nvSpPr>
          <p:cNvPr id="3" name="TextBox 2">
            <a:extLst>
              <a:ext uri="{FF2B5EF4-FFF2-40B4-BE49-F238E27FC236}">
                <a16:creationId xmlns:a16="http://schemas.microsoft.com/office/drawing/2014/main" id="{8A58BEAD-0DEA-5796-B69E-741AF69DDA5A}"/>
              </a:ext>
            </a:extLst>
          </p:cNvPr>
          <p:cNvSpPr txBox="1"/>
          <p:nvPr/>
        </p:nvSpPr>
        <p:spPr>
          <a:xfrm>
            <a:off x="5002721" y="287677"/>
            <a:ext cx="7281747" cy="2062103"/>
          </a:xfrm>
          <a:prstGeom prst="rect">
            <a:avLst/>
          </a:prstGeom>
          <a:noFill/>
        </p:spPr>
        <p:txBody>
          <a:bodyPr wrap="square" rtlCol="0">
            <a:spAutoFit/>
          </a:bodyPr>
          <a:lstStyle/>
          <a:p>
            <a:r>
              <a:rPr lang="en-US" sz="3200" dirty="0"/>
              <a:t>How much of a contaminant can you load on a contributing area without getting an undesired result at the point of interest ?</a:t>
            </a:r>
          </a:p>
        </p:txBody>
      </p:sp>
      <p:pic>
        <p:nvPicPr>
          <p:cNvPr id="4" name="Picture 3">
            <a:extLst>
              <a:ext uri="{FF2B5EF4-FFF2-40B4-BE49-F238E27FC236}">
                <a16:creationId xmlns:a16="http://schemas.microsoft.com/office/drawing/2014/main" id="{70031ECC-6B3B-E8DD-B73C-7A692B345E07}"/>
              </a:ext>
            </a:extLst>
          </p:cNvPr>
          <p:cNvPicPr>
            <a:picLocks noChangeAspect="1"/>
          </p:cNvPicPr>
          <p:nvPr/>
        </p:nvPicPr>
        <p:blipFill>
          <a:blip r:embed="rId2"/>
          <a:stretch>
            <a:fillRect/>
          </a:stretch>
        </p:blipFill>
        <p:spPr>
          <a:xfrm>
            <a:off x="5352986" y="2471221"/>
            <a:ext cx="6009954" cy="4006636"/>
          </a:xfrm>
          <a:prstGeom prst="rect">
            <a:avLst/>
          </a:prstGeom>
        </p:spPr>
      </p:pic>
      <p:sp>
        <p:nvSpPr>
          <p:cNvPr id="5" name="Rectangle 4">
            <a:extLst>
              <a:ext uri="{FF2B5EF4-FFF2-40B4-BE49-F238E27FC236}">
                <a16:creationId xmlns:a16="http://schemas.microsoft.com/office/drawing/2014/main" id="{1564DBF8-FD33-9579-261F-0CFDDEA8BAC7}"/>
              </a:ext>
            </a:extLst>
          </p:cNvPr>
          <p:cNvSpPr/>
          <p:nvPr/>
        </p:nvSpPr>
        <p:spPr>
          <a:xfrm>
            <a:off x="2815826" y="6016192"/>
            <a:ext cx="1520609"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Or…</a:t>
            </a:r>
          </a:p>
        </p:txBody>
      </p:sp>
    </p:spTree>
    <p:extLst>
      <p:ext uri="{BB962C8B-B14F-4D97-AF65-F5344CB8AC3E}">
        <p14:creationId xmlns:p14="http://schemas.microsoft.com/office/powerpoint/2010/main" val="1321817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4D0B04A8-6550-C52B-B81E-4B232FF125C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9DBC0F9-652D-86A4-E532-B65002495C12}"/>
              </a:ext>
            </a:extLst>
          </p:cNvPr>
          <p:cNvSpPr/>
          <p:nvPr/>
        </p:nvSpPr>
        <p:spPr>
          <a:xfrm>
            <a:off x="685221" y="156757"/>
            <a:ext cx="8094395" cy="923330"/>
          </a:xfrm>
          <a:prstGeom prst="rect">
            <a:avLst/>
          </a:prstGeom>
          <a:noFill/>
        </p:spPr>
        <p:txBody>
          <a:bodyPr wrap="none" lIns="91440" tIns="45720" rIns="91440" bIns="45720">
            <a:spAutoFit/>
          </a:bodyPr>
          <a:lstStyle/>
          <a:p>
            <a:r>
              <a:rPr lang="en-US" sz="5400" b="1" u="sng" dirty="0">
                <a:ln w="0"/>
              </a:rPr>
              <a:t>T</a:t>
            </a:r>
            <a:r>
              <a:rPr lang="en-US" sz="5400" dirty="0">
                <a:ln w="0"/>
                <a:effectLst>
                  <a:outerShdw blurRad="38100" dist="19050" dir="2700000" algn="tl" rotWithShape="0">
                    <a:schemeClr val="dk1">
                      <a:alpha val="40000"/>
                    </a:schemeClr>
                  </a:outerShdw>
                </a:effectLst>
              </a:rPr>
              <a:t>otal</a:t>
            </a:r>
            <a:r>
              <a:rPr lang="en-US" sz="5400" b="1" dirty="0">
                <a:ln w="0"/>
                <a:effectLst>
                  <a:outerShdw blurRad="38100" dist="19050" dir="2700000" algn="tl" rotWithShape="0">
                    <a:schemeClr val="dk1">
                      <a:alpha val="40000"/>
                    </a:schemeClr>
                  </a:outerShdw>
                </a:effectLst>
              </a:rPr>
              <a:t> </a:t>
            </a:r>
            <a:r>
              <a:rPr lang="en-US" sz="5400" b="1" u="sng" dirty="0">
                <a:ln w="0"/>
              </a:rPr>
              <a:t>M</a:t>
            </a:r>
            <a:r>
              <a:rPr lang="en-US" sz="5400" dirty="0">
                <a:ln w="0"/>
                <a:effectLst>
                  <a:outerShdw blurRad="38100" dist="19050" dir="2700000" algn="tl" rotWithShape="0">
                    <a:schemeClr val="dk1">
                      <a:alpha val="40000"/>
                    </a:schemeClr>
                  </a:outerShdw>
                </a:effectLst>
              </a:rPr>
              <a:t>aximum </a:t>
            </a:r>
            <a:r>
              <a:rPr lang="en-US" sz="5400" b="1" u="sng" dirty="0">
                <a:ln w="0"/>
                <a:effectLst>
                  <a:outerShdw blurRad="38100" dist="19050" dir="2700000" algn="tl" rotWithShape="0">
                    <a:schemeClr val="dk1">
                      <a:alpha val="40000"/>
                    </a:schemeClr>
                  </a:outerShdw>
                </a:effectLst>
              </a:rPr>
              <a:t>D</a:t>
            </a:r>
            <a:r>
              <a:rPr lang="en-US" sz="5400" dirty="0">
                <a:ln w="0"/>
                <a:effectLst>
                  <a:outerShdw blurRad="38100" dist="19050" dir="2700000" algn="tl" rotWithShape="0">
                    <a:schemeClr val="dk1">
                      <a:alpha val="40000"/>
                    </a:schemeClr>
                  </a:outerShdw>
                </a:effectLst>
              </a:rPr>
              <a:t>aily</a:t>
            </a:r>
            <a:r>
              <a:rPr lang="en-US" sz="5400" b="1" dirty="0">
                <a:ln w="0"/>
              </a:rPr>
              <a:t> </a:t>
            </a:r>
            <a:r>
              <a:rPr lang="en-US" sz="5400" b="1" u="sng" dirty="0">
                <a:ln w="0"/>
                <a:effectLst>
                  <a:outerShdw blurRad="38100" dist="19050" dir="2700000" algn="tl" rotWithShape="0">
                    <a:schemeClr val="dk1">
                      <a:alpha val="40000"/>
                    </a:schemeClr>
                  </a:outerShdw>
                </a:effectLst>
              </a:rPr>
              <a:t>L</a:t>
            </a:r>
            <a:r>
              <a:rPr lang="en-US" sz="5400" dirty="0">
                <a:ln w="0"/>
                <a:effectLst>
                  <a:outerShdw blurRad="38100" dist="19050" dir="2700000" algn="tl" rotWithShape="0">
                    <a:schemeClr val="dk1">
                      <a:alpha val="40000"/>
                    </a:schemeClr>
                  </a:outerShdw>
                </a:effectLst>
              </a:rPr>
              <a:t>oad</a:t>
            </a:r>
          </a:p>
        </p:txBody>
      </p:sp>
      <p:pic>
        <p:nvPicPr>
          <p:cNvPr id="5" name="Picture 4">
            <a:extLst>
              <a:ext uri="{FF2B5EF4-FFF2-40B4-BE49-F238E27FC236}">
                <a16:creationId xmlns:a16="http://schemas.microsoft.com/office/drawing/2014/main" id="{D3E320E2-C1C2-499B-4E8B-A102A0C7B345}"/>
              </a:ext>
            </a:extLst>
          </p:cNvPr>
          <p:cNvPicPr>
            <a:picLocks noChangeAspect="1"/>
          </p:cNvPicPr>
          <p:nvPr/>
        </p:nvPicPr>
        <p:blipFill>
          <a:blip r:embed="rId2"/>
          <a:stretch>
            <a:fillRect/>
          </a:stretch>
        </p:blipFill>
        <p:spPr>
          <a:xfrm rot="2016565">
            <a:off x="1576152" y="2941641"/>
            <a:ext cx="2005798" cy="2334430"/>
          </a:xfrm>
          <a:prstGeom prst="rect">
            <a:avLst/>
          </a:prstGeom>
        </p:spPr>
      </p:pic>
      <p:pic>
        <p:nvPicPr>
          <p:cNvPr id="6" name="Picture 5">
            <a:extLst>
              <a:ext uri="{FF2B5EF4-FFF2-40B4-BE49-F238E27FC236}">
                <a16:creationId xmlns:a16="http://schemas.microsoft.com/office/drawing/2014/main" id="{377CBC32-BDEE-152F-BC23-9093634EF14D}"/>
              </a:ext>
            </a:extLst>
          </p:cNvPr>
          <p:cNvPicPr>
            <a:picLocks noChangeAspect="1"/>
          </p:cNvPicPr>
          <p:nvPr/>
        </p:nvPicPr>
        <p:blipFill>
          <a:blip r:embed="rId3"/>
          <a:stretch>
            <a:fillRect/>
          </a:stretch>
        </p:blipFill>
        <p:spPr>
          <a:xfrm>
            <a:off x="9229336" y="2316250"/>
            <a:ext cx="2962664" cy="4541750"/>
          </a:xfrm>
          <a:prstGeom prst="rect">
            <a:avLst/>
          </a:prstGeom>
        </p:spPr>
      </p:pic>
      <p:sp>
        <p:nvSpPr>
          <p:cNvPr id="7" name="TextBox 6">
            <a:extLst>
              <a:ext uri="{FF2B5EF4-FFF2-40B4-BE49-F238E27FC236}">
                <a16:creationId xmlns:a16="http://schemas.microsoft.com/office/drawing/2014/main" id="{173D7ECA-236E-0CBE-2A06-4C1C79C781AB}"/>
              </a:ext>
            </a:extLst>
          </p:cNvPr>
          <p:cNvSpPr txBox="1"/>
          <p:nvPr/>
        </p:nvSpPr>
        <p:spPr>
          <a:xfrm>
            <a:off x="585396" y="2146326"/>
            <a:ext cx="3987310" cy="646331"/>
          </a:xfrm>
          <a:prstGeom prst="rect">
            <a:avLst/>
          </a:prstGeom>
          <a:noFill/>
        </p:spPr>
        <p:txBody>
          <a:bodyPr wrap="none" rtlCol="0">
            <a:spAutoFit/>
          </a:bodyPr>
          <a:lstStyle/>
          <a:p>
            <a:r>
              <a:rPr lang="en-US" sz="3600" dirty="0"/>
              <a:t>How much of this ?</a:t>
            </a:r>
          </a:p>
        </p:txBody>
      </p:sp>
      <p:sp>
        <p:nvSpPr>
          <p:cNvPr id="8" name="TextBox 7">
            <a:extLst>
              <a:ext uri="{FF2B5EF4-FFF2-40B4-BE49-F238E27FC236}">
                <a16:creationId xmlns:a16="http://schemas.microsoft.com/office/drawing/2014/main" id="{C79830F7-1DC6-5D91-640E-6EA295DDDBBD}"/>
              </a:ext>
            </a:extLst>
          </p:cNvPr>
          <p:cNvSpPr txBox="1"/>
          <p:nvPr/>
        </p:nvSpPr>
        <p:spPr>
          <a:xfrm>
            <a:off x="5388989" y="4263959"/>
            <a:ext cx="3840347" cy="646331"/>
          </a:xfrm>
          <a:prstGeom prst="rect">
            <a:avLst/>
          </a:prstGeom>
          <a:noFill/>
        </p:spPr>
        <p:txBody>
          <a:bodyPr wrap="none" rtlCol="0">
            <a:spAutoFit/>
          </a:bodyPr>
          <a:lstStyle/>
          <a:p>
            <a:r>
              <a:rPr lang="en-US" sz="3600" dirty="0"/>
              <a:t>Before you get this</a:t>
            </a:r>
          </a:p>
        </p:txBody>
      </p:sp>
      <p:sp>
        <p:nvSpPr>
          <p:cNvPr id="9" name="Arrow: Right 8">
            <a:extLst>
              <a:ext uri="{FF2B5EF4-FFF2-40B4-BE49-F238E27FC236}">
                <a16:creationId xmlns:a16="http://schemas.microsoft.com/office/drawing/2014/main" id="{B4A6CE15-C7AF-884F-6DC8-E873726795ED}"/>
              </a:ext>
            </a:extLst>
          </p:cNvPr>
          <p:cNvSpPr/>
          <p:nvPr/>
        </p:nvSpPr>
        <p:spPr>
          <a:xfrm>
            <a:off x="4369869" y="2469491"/>
            <a:ext cx="900774" cy="2770329"/>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AD4747C3-5DB3-C24A-F89A-8D56B5885B56}"/>
              </a:ext>
            </a:extLst>
          </p:cNvPr>
          <p:cNvSpPr/>
          <p:nvPr/>
        </p:nvSpPr>
        <p:spPr>
          <a:xfrm>
            <a:off x="2815826" y="6016192"/>
            <a:ext cx="1520609"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Or…</a:t>
            </a:r>
          </a:p>
        </p:txBody>
      </p:sp>
    </p:spTree>
    <p:extLst>
      <p:ext uri="{BB962C8B-B14F-4D97-AF65-F5344CB8AC3E}">
        <p14:creationId xmlns:p14="http://schemas.microsoft.com/office/powerpoint/2010/main" val="1235288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FA7E65-37A1-B277-9C27-60C18FE9256F}"/>
              </a:ext>
            </a:extLst>
          </p:cNvPr>
          <p:cNvPicPr>
            <a:picLocks noChangeAspect="1"/>
          </p:cNvPicPr>
          <p:nvPr/>
        </p:nvPicPr>
        <p:blipFill>
          <a:blip r:embed="rId2"/>
          <a:stretch>
            <a:fillRect/>
          </a:stretch>
        </p:blipFill>
        <p:spPr>
          <a:xfrm>
            <a:off x="0" y="0"/>
            <a:ext cx="12192000" cy="6933363"/>
          </a:xfrm>
          <a:prstGeom prst="rect">
            <a:avLst/>
          </a:prstGeom>
        </p:spPr>
      </p:pic>
      <p:sp>
        <p:nvSpPr>
          <p:cNvPr id="5" name="Rectangle 4">
            <a:extLst>
              <a:ext uri="{FF2B5EF4-FFF2-40B4-BE49-F238E27FC236}">
                <a16:creationId xmlns:a16="http://schemas.microsoft.com/office/drawing/2014/main" id="{0D1CE83C-DD68-B717-262C-27744DF1D7C0}"/>
              </a:ext>
            </a:extLst>
          </p:cNvPr>
          <p:cNvSpPr/>
          <p:nvPr/>
        </p:nvSpPr>
        <p:spPr>
          <a:xfrm>
            <a:off x="3984624" y="332777"/>
            <a:ext cx="3299301" cy="1200329"/>
          </a:xfrm>
          <a:prstGeom prst="rect">
            <a:avLst/>
          </a:prstGeom>
          <a:noFill/>
        </p:spPr>
        <p:txBody>
          <a:bodyPr wrap="none" lIns="91440" tIns="45720" rIns="91440" bIns="45720">
            <a:spAutoFit/>
          </a:bodyPr>
          <a:lstStyle/>
          <a:p>
            <a:pPr algn="ctr"/>
            <a:r>
              <a:rPr 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Outline</a:t>
            </a:r>
          </a:p>
        </p:txBody>
      </p:sp>
      <p:sp>
        <p:nvSpPr>
          <p:cNvPr id="6" name="TextBox 5">
            <a:extLst>
              <a:ext uri="{FF2B5EF4-FFF2-40B4-BE49-F238E27FC236}">
                <a16:creationId xmlns:a16="http://schemas.microsoft.com/office/drawing/2014/main" id="{A7C7396D-483A-F41B-89E3-1C81340771D0}"/>
              </a:ext>
            </a:extLst>
          </p:cNvPr>
          <p:cNvSpPr txBox="1"/>
          <p:nvPr/>
        </p:nvSpPr>
        <p:spPr>
          <a:xfrm>
            <a:off x="841972" y="2064191"/>
            <a:ext cx="10710250" cy="3785652"/>
          </a:xfrm>
          <a:prstGeom prst="rect">
            <a:avLst/>
          </a:prstGeom>
          <a:noFill/>
        </p:spPr>
        <p:txBody>
          <a:bodyPr wrap="square" rtlCol="0">
            <a:spAutoFit/>
          </a:bodyPr>
          <a:lstStyle/>
          <a:p>
            <a:pPr marL="571500" indent="-571500">
              <a:buFont typeface="Arial" panose="020B0604020202020204" pitchFamily="34" charset="0"/>
              <a:buChar char="•"/>
            </a:pPr>
            <a:r>
              <a:rPr lang="en-US" sz="4000" b="1" dirty="0"/>
              <a:t>Nitrogen – what’s the big deal and why are we so concerned ?</a:t>
            </a:r>
          </a:p>
          <a:p>
            <a:pPr marL="571500" indent="-571500">
              <a:buFont typeface="Arial" panose="020B0604020202020204" pitchFamily="34" charset="0"/>
              <a:buChar char="•"/>
            </a:pPr>
            <a:r>
              <a:rPr lang="en-US" sz="4000" b="1" dirty="0"/>
              <a:t>What changed in the “new” 310:CMR 15.000 (Title 5) </a:t>
            </a:r>
          </a:p>
          <a:p>
            <a:pPr marL="571500" indent="-571500">
              <a:buFont typeface="Arial" panose="020B0604020202020204" pitchFamily="34" charset="0"/>
              <a:buChar char="•"/>
            </a:pPr>
            <a:r>
              <a:rPr lang="en-US" sz="4000" b="1" dirty="0"/>
              <a:t>What has occurred to help address the new challenges </a:t>
            </a:r>
          </a:p>
        </p:txBody>
      </p:sp>
    </p:spTree>
    <p:extLst>
      <p:ext uri="{BB962C8B-B14F-4D97-AF65-F5344CB8AC3E}">
        <p14:creationId xmlns:p14="http://schemas.microsoft.com/office/powerpoint/2010/main" val="22341238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2BBAE401-B1CD-BC8E-2D34-602C1DA0845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53410B9-D3A4-C0D1-CD51-F56BE6A74EEC}"/>
              </a:ext>
            </a:extLst>
          </p:cNvPr>
          <p:cNvSpPr/>
          <p:nvPr/>
        </p:nvSpPr>
        <p:spPr>
          <a:xfrm>
            <a:off x="685221" y="156757"/>
            <a:ext cx="8094395" cy="923330"/>
          </a:xfrm>
          <a:prstGeom prst="rect">
            <a:avLst/>
          </a:prstGeom>
          <a:noFill/>
        </p:spPr>
        <p:txBody>
          <a:bodyPr wrap="none" lIns="91440" tIns="45720" rIns="91440" bIns="45720">
            <a:spAutoFit/>
          </a:bodyPr>
          <a:lstStyle/>
          <a:p>
            <a:r>
              <a:rPr lang="en-US" sz="5400" b="1" u="sng" dirty="0">
                <a:ln w="0"/>
              </a:rPr>
              <a:t>T</a:t>
            </a:r>
            <a:r>
              <a:rPr lang="en-US" sz="5400" dirty="0">
                <a:ln w="0"/>
                <a:effectLst>
                  <a:outerShdw blurRad="38100" dist="19050" dir="2700000" algn="tl" rotWithShape="0">
                    <a:schemeClr val="dk1">
                      <a:alpha val="40000"/>
                    </a:schemeClr>
                  </a:outerShdw>
                </a:effectLst>
              </a:rPr>
              <a:t>otal</a:t>
            </a:r>
            <a:r>
              <a:rPr lang="en-US" sz="5400" b="1" dirty="0">
                <a:ln w="0"/>
                <a:effectLst>
                  <a:outerShdw blurRad="38100" dist="19050" dir="2700000" algn="tl" rotWithShape="0">
                    <a:schemeClr val="dk1">
                      <a:alpha val="40000"/>
                    </a:schemeClr>
                  </a:outerShdw>
                </a:effectLst>
              </a:rPr>
              <a:t> </a:t>
            </a:r>
            <a:r>
              <a:rPr lang="en-US" sz="5400" b="1" u="sng" dirty="0">
                <a:ln w="0"/>
              </a:rPr>
              <a:t>M</a:t>
            </a:r>
            <a:r>
              <a:rPr lang="en-US" sz="5400" dirty="0">
                <a:ln w="0"/>
                <a:effectLst>
                  <a:outerShdw blurRad="38100" dist="19050" dir="2700000" algn="tl" rotWithShape="0">
                    <a:schemeClr val="dk1">
                      <a:alpha val="40000"/>
                    </a:schemeClr>
                  </a:outerShdw>
                </a:effectLst>
              </a:rPr>
              <a:t>aximum </a:t>
            </a:r>
            <a:r>
              <a:rPr lang="en-US" sz="5400" b="1" u="sng" dirty="0">
                <a:ln w="0"/>
                <a:effectLst>
                  <a:outerShdw blurRad="38100" dist="19050" dir="2700000" algn="tl" rotWithShape="0">
                    <a:schemeClr val="dk1">
                      <a:alpha val="40000"/>
                    </a:schemeClr>
                  </a:outerShdw>
                </a:effectLst>
              </a:rPr>
              <a:t>D</a:t>
            </a:r>
            <a:r>
              <a:rPr lang="en-US" sz="5400" dirty="0">
                <a:ln w="0"/>
                <a:effectLst>
                  <a:outerShdw blurRad="38100" dist="19050" dir="2700000" algn="tl" rotWithShape="0">
                    <a:schemeClr val="dk1">
                      <a:alpha val="40000"/>
                    </a:schemeClr>
                  </a:outerShdw>
                </a:effectLst>
              </a:rPr>
              <a:t>aily</a:t>
            </a:r>
            <a:r>
              <a:rPr lang="en-US" sz="5400" b="1" dirty="0">
                <a:ln w="0"/>
              </a:rPr>
              <a:t> </a:t>
            </a:r>
            <a:r>
              <a:rPr lang="en-US" sz="5400" b="1" u="sng" dirty="0">
                <a:ln w="0"/>
                <a:effectLst>
                  <a:outerShdw blurRad="38100" dist="19050" dir="2700000" algn="tl" rotWithShape="0">
                    <a:schemeClr val="dk1">
                      <a:alpha val="40000"/>
                    </a:schemeClr>
                  </a:outerShdw>
                </a:effectLst>
              </a:rPr>
              <a:t>L</a:t>
            </a:r>
            <a:r>
              <a:rPr lang="en-US" sz="5400" dirty="0">
                <a:ln w="0"/>
                <a:effectLst>
                  <a:outerShdw blurRad="38100" dist="19050" dir="2700000" algn="tl" rotWithShape="0">
                    <a:schemeClr val="dk1">
                      <a:alpha val="40000"/>
                    </a:schemeClr>
                  </a:outerShdw>
                </a:effectLst>
              </a:rPr>
              <a:t>oad</a:t>
            </a:r>
          </a:p>
        </p:txBody>
      </p:sp>
      <p:pic>
        <p:nvPicPr>
          <p:cNvPr id="6" name="Picture 5">
            <a:extLst>
              <a:ext uri="{FF2B5EF4-FFF2-40B4-BE49-F238E27FC236}">
                <a16:creationId xmlns:a16="http://schemas.microsoft.com/office/drawing/2014/main" id="{3BF78B38-F066-D3A7-1A8D-DD5454E6AC0E}"/>
              </a:ext>
            </a:extLst>
          </p:cNvPr>
          <p:cNvPicPr>
            <a:picLocks noChangeAspect="1"/>
          </p:cNvPicPr>
          <p:nvPr/>
        </p:nvPicPr>
        <p:blipFill>
          <a:blip r:embed="rId2"/>
          <a:stretch>
            <a:fillRect/>
          </a:stretch>
        </p:blipFill>
        <p:spPr>
          <a:xfrm>
            <a:off x="9229336" y="2316250"/>
            <a:ext cx="2962664" cy="4541750"/>
          </a:xfrm>
          <a:prstGeom prst="rect">
            <a:avLst/>
          </a:prstGeom>
        </p:spPr>
      </p:pic>
      <p:sp>
        <p:nvSpPr>
          <p:cNvPr id="7" name="TextBox 6">
            <a:extLst>
              <a:ext uri="{FF2B5EF4-FFF2-40B4-BE49-F238E27FC236}">
                <a16:creationId xmlns:a16="http://schemas.microsoft.com/office/drawing/2014/main" id="{7F5CE09F-3B57-D6B7-BCA0-9F70B0F6FD21}"/>
              </a:ext>
            </a:extLst>
          </p:cNvPr>
          <p:cNvSpPr txBox="1"/>
          <p:nvPr/>
        </p:nvSpPr>
        <p:spPr>
          <a:xfrm>
            <a:off x="391469" y="1732398"/>
            <a:ext cx="5227457" cy="769441"/>
          </a:xfrm>
          <a:prstGeom prst="rect">
            <a:avLst/>
          </a:prstGeom>
          <a:noFill/>
        </p:spPr>
        <p:txBody>
          <a:bodyPr wrap="none" rtlCol="0">
            <a:spAutoFit/>
          </a:bodyPr>
          <a:lstStyle/>
          <a:p>
            <a:r>
              <a:rPr lang="en-US" sz="4400" dirty="0"/>
              <a:t>How many of these ?</a:t>
            </a:r>
          </a:p>
        </p:txBody>
      </p:sp>
      <p:sp>
        <p:nvSpPr>
          <p:cNvPr id="8" name="TextBox 7">
            <a:extLst>
              <a:ext uri="{FF2B5EF4-FFF2-40B4-BE49-F238E27FC236}">
                <a16:creationId xmlns:a16="http://schemas.microsoft.com/office/drawing/2014/main" id="{C39C74D1-3285-8703-FA89-1089B2F0EE83}"/>
              </a:ext>
            </a:extLst>
          </p:cNvPr>
          <p:cNvSpPr txBox="1"/>
          <p:nvPr/>
        </p:nvSpPr>
        <p:spPr>
          <a:xfrm>
            <a:off x="5388989" y="4263959"/>
            <a:ext cx="3840347" cy="646331"/>
          </a:xfrm>
          <a:prstGeom prst="rect">
            <a:avLst/>
          </a:prstGeom>
          <a:noFill/>
        </p:spPr>
        <p:txBody>
          <a:bodyPr wrap="none" rtlCol="0">
            <a:spAutoFit/>
          </a:bodyPr>
          <a:lstStyle/>
          <a:p>
            <a:r>
              <a:rPr lang="en-US" sz="3600" dirty="0"/>
              <a:t>Before you get this</a:t>
            </a:r>
          </a:p>
        </p:txBody>
      </p:sp>
      <p:sp>
        <p:nvSpPr>
          <p:cNvPr id="9" name="Arrow: Right 8">
            <a:extLst>
              <a:ext uri="{FF2B5EF4-FFF2-40B4-BE49-F238E27FC236}">
                <a16:creationId xmlns:a16="http://schemas.microsoft.com/office/drawing/2014/main" id="{E051764A-4CC3-401B-CCFE-979EDAF10137}"/>
              </a:ext>
            </a:extLst>
          </p:cNvPr>
          <p:cNvSpPr/>
          <p:nvPr/>
        </p:nvSpPr>
        <p:spPr>
          <a:xfrm>
            <a:off x="4706753" y="2473731"/>
            <a:ext cx="900774" cy="2770329"/>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descr="House outline">
            <a:extLst>
              <a:ext uri="{FF2B5EF4-FFF2-40B4-BE49-F238E27FC236}">
                <a16:creationId xmlns:a16="http://schemas.microsoft.com/office/drawing/2014/main" id="{AB53D674-218D-A8C9-3DD2-2512AE1B4A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5396" y="2792657"/>
            <a:ext cx="797566" cy="797566"/>
          </a:xfrm>
          <a:prstGeom prst="rect">
            <a:avLst/>
          </a:prstGeom>
        </p:spPr>
      </p:pic>
      <p:pic>
        <p:nvPicPr>
          <p:cNvPr id="10" name="Graphic 9" descr="House outline">
            <a:extLst>
              <a:ext uri="{FF2B5EF4-FFF2-40B4-BE49-F238E27FC236}">
                <a16:creationId xmlns:a16="http://schemas.microsoft.com/office/drawing/2014/main" id="{CFA2DA35-4790-3A8F-72C6-5440B8C24E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1119" y="3267778"/>
            <a:ext cx="797566" cy="797566"/>
          </a:xfrm>
          <a:prstGeom prst="rect">
            <a:avLst/>
          </a:prstGeom>
        </p:spPr>
      </p:pic>
      <p:pic>
        <p:nvPicPr>
          <p:cNvPr id="11" name="Graphic 10" descr="House outline">
            <a:extLst>
              <a:ext uri="{FF2B5EF4-FFF2-40B4-BE49-F238E27FC236}">
                <a16:creationId xmlns:a16="http://schemas.microsoft.com/office/drawing/2014/main" id="{273CB50C-96A9-3165-1CF0-343B1F9711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48508" y="2827011"/>
            <a:ext cx="797566" cy="797566"/>
          </a:xfrm>
          <a:prstGeom prst="rect">
            <a:avLst/>
          </a:prstGeom>
        </p:spPr>
      </p:pic>
      <p:pic>
        <p:nvPicPr>
          <p:cNvPr id="12" name="Graphic 11" descr="House outline">
            <a:extLst>
              <a:ext uri="{FF2B5EF4-FFF2-40B4-BE49-F238E27FC236}">
                <a16:creationId xmlns:a16="http://schemas.microsoft.com/office/drawing/2014/main" id="{684E8B20-B5C5-CB24-AEFF-44573A1D47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4475" y="3865176"/>
            <a:ext cx="797566" cy="797566"/>
          </a:xfrm>
          <a:prstGeom prst="rect">
            <a:avLst/>
          </a:prstGeom>
        </p:spPr>
      </p:pic>
      <p:pic>
        <p:nvPicPr>
          <p:cNvPr id="13" name="Graphic 12" descr="House outline">
            <a:extLst>
              <a:ext uri="{FF2B5EF4-FFF2-40B4-BE49-F238E27FC236}">
                <a16:creationId xmlns:a16="http://schemas.microsoft.com/office/drawing/2014/main" id="{7C36D826-8BAD-1361-E46F-DB74FF7830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54162" y="3267778"/>
            <a:ext cx="797566" cy="797566"/>
          </a:xfrm>
          <a:prstGeom prst="rect">
            <a:avLst/>
          </a:prstGeom>
        </p:spPr>
      </p:pic>
      <p:pic>
        <p:nvPicPr>
          <p:cNvPr id="14" name="Graphic 13" descr="House outline">
            <a:extLst>
              <a:ext uri="{FF2B5EF4-FFF2-40B4-BE49-F238E27FC236}">
                <a16:creationId xmlns:a16="http://schemas.microsoft.com/office/drawing/2014/main" id="{A6E29603-D1CF-4053-CAF2-EFF65D571B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7518" y="3789558"/>
            <a:ext cx="797566" cy="797566"/>
          </a:xfrm>
          <a:prstGeom prst="rect">
            <a:avLst/>
          </a:prstGeom>
        </p:spPr>
      </p:pic>
      <p:pic>
        <p:nvPicPr>
          <p:cNvPr id="15" name="Graphic 14" descr="House outline">
            <a:extLst>
              <a:ext uri="{FF2B5EF4-FFF2-40B4-BE49-F238E27FC236}">
                <a16:creationId xmlns:a16="http://schemas.microsoft.com/office/drawing/2014/main" id="{D4E948AF-2279-54E7-630D-8CC405FDA1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20970" y="4120300"/>
            <a:ext cx="797566" cy="797566"/>
          </a:xfrm>
          <a:prstGeom prst="rect">
            <a:avLst/>
          </a:prstGeom>
        </p:spPr>
      </p:pic>
      <p:pic>
        <p:nvPicPr>
          <p:cNvPr id="16" name="Graphic 15" descr="House outline">
            <a:extLst>
              <a:ext uri="{FF2B5EF4-FFF2-40B4-BE49-F238E27FC236}">
                <a16:creationId xmlns:a16="http://schemas.microsoft.com/office/drawing/2014/main" id="{8AE69989-F48C-5DE4-BA37-CF2A3AA20C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21621" y="2827744"/>
            <a:ext cx="797566" cy="797566"/>
          </a:xfrm>
          <a:prstGeom prst="rect">
            <a:avLst/>
          </a:prstGeom>
        </p:spPr>
      </p:pic>
      <p:pic>
        <p:nvPicPr>
          <p:cNvPr id="18" name="Graphic 17" descr="Family with girl outline">
            <a:extLst>
              <a:ext uri="{FF2B5EF4-FFF2-40B4-BE49-F238E27FC236}">
                <a16:creationId xmlns:a16="http://schemas.microsoft.com/office/drawing/2014/main" id="{6647DA59-66B2-B427-0F45-196A56D1ED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22626" y="3990287"/>
            <a:ext cx="480075" cy="480075"/>
          </a:xfrm>
          <a:prstGeom prst="rect">
            <a:avLst/>
          </a:prstGeom>
        </p:spPr>
      </p:pic>
      <p:pic>
        <p:nvPicPr>
          <p:cNvPr id="19" name="Graphic 18" descr="Family with girl outline">
            <a:extLst>
              <a:ext uri="{FF2B5EF4-FFF2-40B4-BE49-F238E27FC236}">
                <a16:creationId xmlns:a16="http://schemas.microsoft.com/office/drawing/2014/main" id="{249847D0-B534-A000-C7D1-C65E703D24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57239" y="4015631"/>
            <a:ext cx="480075" cy="480075"/>
          </a:xfrm>
          <a:prstGeom prst="rect">
            <a:avLst/>
          </a:prstGeom>
        </p:spPr>
      </p:pic>
      <p:pic>
        <p:nvPicPr>
          <p:cNvPr id="20" name="Graphic 19" descr="Family with girl outline">
            <a:extLst>
              <a:ext uri="{FF2B5EF4-FFF2-40B4-BE49-F238E27FC236}">
                <a16:creationId xmlns:a16="http://schemas.microsoft.com/office/drawing/2014/main" id="{C091F0A0-546E-28F1-C3C7-F7684315CE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22625" y="2914778"/>
            <a:ext cx="480075" cy="480075"/>
          </a:xfrm>
          <a:prstGeom prst="rect">
            <a:avLst/>
          </a:prstGeom>
        </p:spPr>
      </p:pic>
      <p:pic>
        <p:nvPicPr>
          <p:cNvPr id="21" name="Graphic 20" descr="Family with girl outline">
            <a:extLst>
              <a:ext uri="{FF2B5EF4-FFF2-40B4-BE49-F238E27FC236}">
                <a16:creationId xmlns:a16="http://schemas.microsoft.com/office/drawing/2014/main" id="{E6B17C6C-69C2-7DD6-C602-D7157D53CE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67216" y="4381440"/>
            <a:ext cx="480075" cy="480075"/>
          </a:xfrm>
          <a:prstGeom prst="rect">
            <a:avLst/>
          </a:prstGeom>
        </p:spPr>
      </p:pic>
      <p:pic>
        <p:nvPicPr>
          <p:cNvPr id="22" name="Graphic 21" descr="Family with girl outline">
            <a:extLst>
              <a:ext uri="{FF2B5EF4-FFF2-40B4-BE49-F238E27FC236}">
                <a16:creationId xmlns:a16="http://schemas.microsoft.com/office/drawing/2014/main" id="{3C0AF135-EBE2-FB11-0CB8-72AFDD9083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8271" y="3347708"/>
            <a:ext cx="480075" cy="480075"/>
          </a:xfrm>
          <a:prstGeom prst="rect">
            <a:avLst/>
          </a:prstGeom>
        </p:spPr>
      </p:pic>
      <p:pic>
        <p:nvPicPr>
          <p:cNvPr id="3" name="Picture 2">
            <a:extLst>
              <a:ext uri="{FF2B5EF4-FFF2-40B4-BE49-F238E27FC236}">
                <a16:creationId xmlns:a16="http://schemas.microsoft.com/office/drawing/2014/main" id="{7673781E-DDE3-46DF-C472-4D4C1B0C29D4}"/>
              </a:ext>
            </a:extLst>
          </p:cNvPr>
          <p:cNvPicPr>
            <a:picLocks noChangeAspect="1"/>
          </p:cNvPicPr>
          <p:nvPr/>
        </p:nvPicPr>
        <p:blipFill>
          <a:blip r:embed="rId7"/>
          <a:stretch>
            <a:fillRect/>
          </a:stretch>
        </p:blipFill>
        <p:spPr>
          <a:xfrm>
            <a:off x="4398122" y="6057790"/>
            <a:ext cx="1518036" cy="920576"/>
          </a:xfrm>
          <a:prstGeom prst="rect">
            <a:avLst/>
          </a:prstGeom>
        </p:spPr>
      </p:pic>
    </p:spTree>
    <p:extLst>
      <p:ext uri="{BB962C8B-B14F-4D97-AF65-F5344CB8AC3E}">
        <p14:creationId xmlns:p14="http://schemas.microsoft.com/office/powerpoint/2010/main" val="2108254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A3C91C27-7F80-7486-0A89-836EC394EF0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DCEECC0-8B76-2228-6D70-370566B2B9DC}"/>
              </a:ext>
            </a:extLst>
          </p:cNvPr>
          <p:cNvSpPr/>
          <p:nvPr/>
        </p:nvSpPr>
        <p:spPr>
          <a:xfrm>
            <a:off x="685221" y="156757"/>
            <a:ext cx="8235460" cy="923330"/>
          </a:xfrm>
          <a:prstGeom prst="rect">
            <a:avLst/>
          </a:prstGeom>
          <a:noFill/>
        </p:spPr>
        <p:txBody>
          <a:bodyPr wrap="none" lIns="91440" tIns="45720" rIns="91440" bIns="45720">
            <a:spAutoFit/>
          </a:bodyPr>
          <a:lstStyle/>
          <a:p>
            <a:r>
              <a:rPr lang="en-US" sz="5400" b="1" u="sng" dirty="0">
                <a:ln w="0"/>
              </a:rPr>
              <a:t>T</a:t>
            </a:r>
            <a:r>
              <a:rPr lang="en-US" sz="5400" dirty="0">
                <a:ln w="0"/>
                <a:effectLst>
                  <a:outerShdw blurRad="38100" dist="19050" dir="2700000" algn="tl" rotWithShape="0">
                    <a:schemeClr val="dk1">
                      <a:alpha val="40000"/>
                    </a:schemeClr>
                  </a:outerShdw>
                </a:effectLst>
              </a:rPr>
              <a:t>otal</a:t>
            </a:r>
            <a:r>
              <a:rPr lang="en-US" sz="5400" b="1" dirty="0">
                <a:ln w="0"/>
                <a:effectLst>
                  <a:outerShdw blurRad="38100" dist="19050" dir="2700000" algn="tl" rotWithShape="0">
                    <a:schemeClr val="dk1">
                      <a:alpha val="40000"/>
                    </a:schemeClr>
                  </a:outerShdw>
                </a:effectLst>
              </a:rPr>
              <a:t>  </a:t>
            </a:r>
            <a:r>
              <a:rPr lang="en-US" sz="5400" b="1" u="sng" dirty="0">
                <a:ln w="0"/>
              </a:rPr>
              <a:t>M</a:t>
            </a:r>
            <a:r>
              <a:rPr lang="en-US" sz="5400" dirty="0">
                <a:ln w="0"/>
                <a:effectLst>
                  <a:outerShdw blurRad="38100" dist="19050" dir="2700000" algn="tl" rotWithShape="0">
                    <a:schemeClr val="dk1">
                      <a:alpha val="40000"/>
                    </a:schemeClr>
                  </a:outerShdw>
                </a:effectLst>
              </a:rPr>
              <a:t>aximum </a:t>
            </a:r>
            <a:r>
              <a:rPr lang="en-US" sz="5400" b="1" u="sng" dirty="0">
                <a:ln w="0"/>
                <a:effectLst>
                  <a:outerShdw blurRad="38100" dist="19050" dir="2700000" algn="tl" rotWithShape="0">
                    <a:schemeClr val="dk1">
                      <a:alpha val="40000"/>
                    </a:schemeClr>
                  </a:outerShdw>
                </a:effectLst>
              </a:rPr>
              <a:t>D</a:t>
            </a:r>
            <a:r>
              <a:rPr lang="en-US" sz="5400" dirty="0">
                <a:ln w="0"/>
                <a:effectLst>
                  <a:outerShdw blurRad="38100" dist="19050" dir="2700000" algn="tl" rotWithShape="0">
                    <a:schemeClr val="dk1">
                      <a:alpha val="40000"/>
                    </a:schemeClr>
                  </a:outerShdw>
                </a:effectLst>
              </a:rPr>
              <a:t>aily</a:t>
            </a:r>
            <a:r>
              <a:rPr lang="en-US" sz="5400" b="1" dirty="0">
                <a:ln w="0"/>
              </a:rPr>
              <a:t> </a:t>
            </a:r>
            <a:r>
              <a:rPr lang="en-US" sz="5400" b="1" u="sng" dirty="0">
                <a:ln w="0"/>
                <a:effectLst>
                  <a:outerShdw blurRad="38100" dist="19050" dir="2700000" algn="tl" rotWithShape="0">
                    <a:schemeClr val="dk1">
                      <a:alpha val="40000"/>
                    </a:schemeClr>
                  </a:outerShdw>
                </a:effectLst>
              </a:rPr>
              <a:t>L</a:t>
            </a:r>
            <a:r>
              <a:rPr lang="en-US" sz="5400" dirty="0">
                <a:ln w="0"/>
                <a:effectLst>
                  <a:outerShdw blurRad="38100" dist="19050" dir="2700000" algn="tl" rotWithShape="0">
                    <a:schemeClr val="dk1">
                      <a:alpha val="40000"/>
                    </a:schemeClr>
                  </a:outerShdw>
                </a:effectLst>
              </a:rPr>
              <a:t>oad</a:t>
            </a:r>
          </a:p>
        </p:txBody>
      </p:sp>
      <p:pic>
        <p:nvPicPr>
          <p:cNvPr id="6" name="Picture 5">
            <a:extLst>
              <a:ext uri="{FF2B5EF4-FFF2-40B4-BE49-F238E27FC236}">
                <a16:creationId xmlns:a16="http://schemas.microsoft.com/office/drawing/2014/main" id="{7A276C90-B297-F406-72A4-8C2E58B7402E}"/>
              </a:ext>
            </a:extLst>
          </p:cNvPr>
          <p:cNvPicPr>
            <a:picLocks noChangeAspect="1"/>
          </p:cNvPicPr>
          <p:nvPr/>
        </p:nvPicPr>
        <p:blipFill>
          <a:blip r:embed="rId2"/>
          <a:stretch>
            <a:fillRect/>
          </a:stretch>
        </p:blipFill>
        <p:spPr>
          <a:xfrm>
            <a:off x="9229336" y="2316250"/>
            <a:ext cx="2962664" cy="4541750"/>
          </a:xfrm>
          <a:prstGeom prst="rect">
            <a:avLst/>
          </a:prstGeom>
        </p:spPr>
      </p:pic>
      <p:sp>
        <p:nvSpPr>
          <p:cNvPr id="7" name="TextBox 6">
            <a:extLst>
              <a:ext uri="{FF2B5EF4-FFF2-40B4-BE49-F238E27FC236}">
                <a16:creationId xmlns:a16="http://schemas.microsoft.com/office/drawing/2014/main" id="{C50E93FB-28BD-485E-5DBC-45DC8A856901}"/>
              </a:ext>
            </a:extLst>
          </p:cNvPr>
          <p:cNvSpPr txBox="1"/>
          <p:nvPr/>
        </p:nvSpPr>
        <p:spPr>
          <a:xfrm>
            <a:off x="0" y="1665381"/>
            <a:ext cx="5241756" cy="769441"/>
          </a:xfrm>
          <a:prstGeom prst="rect">
            <a:avLst/>
          </a:prstGeom>
          <a:noFill/>
        </p:spPr>
        <p:txBody>
          <a:bodyPr wrap="none" rtlCol="0">
            <a:spAutoFit/>
          </a:bodyPr>
          <a:lstStyle/>
          <a:p>
            <a:r>
              <a:rPr lang="en-US" sz="4400" dirty="0"/>
              <a:t>Once you have these</a:t>
            </a:r>
          </a:p>
        </p:txBody>
      </p:sp>
      <p:sp>
        <p:nvSpPr>
          <p:cNvPr id="8" name="TextBox 7">
            <a:extLst>
              <a:ext uri="{FF2B5EF4-FFF2-40B4-BE49-F238E27FC236}">
                <a16:creationId xmlns:a16="http://schemas.microsoft.com/office/drawing/2014/main" id="{27441DFE-9534-9894-BA92-510BCABFA2D1}"/>
              </a:ext>
            </a:extLst>
          </p:cNvPr>
          <p:cNvSpPr txBox="1"/>
          <p:nvPr/>
        </p:nvSpPr>
        <p:spPr>
          <a:xfrm>
            <a:off x="5887082" y="4188341"/>
            <a:ext cx="3062698" cy="1200329"/>
          </a:xfrm>
          <a:prstGeom prst="rect">
            <a:avLst/>
          </a:prstGeom>
          <a:noFill/>
        </p:spPr>
        <p:txBody>
          <a:bodyPr wrap="none" rtlCol="0">
            <a:spAutoFit/>
          </a:bodyPr>
          <a:lstStyle/>
          <a:p>
            <a:r>
              <a:rPr lang="en-US" sz="3600" dirty="0"/>
              <a:t>How do you fix</a:t>
            </a:r>
          </a:p>
          <a:p>
            <a:r>
              <a:rPr lang="en-US" sz="3600" dirty="0"/>
              <a:t>this?</a:t>
            </a:r>
          </a:p>
        </p:txBody>
      </p:sp>
      <p:sp>
        <p:nvSpPr>
          <p:cNvPr id="9" name="Arrow: Right 8">
            <a:extLst>
              <a:ext uri="{FF2B5EF4-FFF2-40B4-BE49-F238E27FC236}">
                <a16:creationId xmlns:a16="http://schemas.microsoft.com/office/drawing/2014/main" id="{901E248A-0CEF-94E7-1185-9D2F9536302E}"/>
              </a:ext>
            </a:extLst>
          </p:cNvPr>
          <p:cNvSpPr/>
          <p:nvPr/>
        </p:nvSpPr>
        <p:spPr>
          <a:xfrm>
            <a:off x="4706753" y="2473731"/>
            <a:ext cx="900774" cy="2770329"/>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descr="House outline">
            <a:extLst>
              <a:ext uri="{FF2B5EF4-FFF2-40B4-BE49-F238E27FC236}">
                <a16:creationId xmlns:a16="http://schemas.microsoft.com/office/drawing/2014/main" id="{EB012994-73EF-0A31-F339-E04DF0B6FD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5396" y="2792657"/>
            <a:ext cx="797566" cy="797566"/>
          </a:xfrm>
          <a:prstGeom prst="rect">
            <a:avLst/>
          </a:prstGeom>
        </p:spPr>
      </p:pic>
      <p:pic>
        <p:nvPicPr>
          <p:cNvPr id="10" name="Graphic 9" descr="House outline">
            <a:extLst>
              <a:ext uri="{FF2B5EF4-FFF2-40B4-BE49-F238E27FC236}">
                <a16:creationId xmlns:a16="http://schemas.microsoft.com/office/drawing/2014/main" id="{AA977B1F-610E-9638-C03B-6FCC958C3C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1119" y="3267778"/>
            <a:ext cx="797566" cy="797566"/>
          </a:xfrm>
          <a:prstGeom prst="rect">
            <a:avLst/>
          </a:prstGeom>
        </p:spPr>
      </p:pic>
      <p:pic>
        <p:nvPicPr>
          <p:cNvPr id="11" name="Graphic 10" descr="House outline">
            <a:extLst>
              <a:ext uri="{FF2B5EF4-FFF2-40B4-BE49-F238E27FC236}">
                <a16:creationId xmlns:a16="http://schemas.microsoft.com/office/drawing/2014/main" id="{0C0393FA-0EF8-70C5-86B9-70E0CF9140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48508" y="2827011"/>
            <a:ext cx="797566" cy="797566"/>
          </a:xfrm>
          <a:prstGeom prst="rect">
            <a:avLst/>
          </a:prstGeom>
        </p:spPr>
      </p:pic>
      <p:pic>
        <p:nvPicPr>
          <p:cNvPr id="12" name="Graphic 11" descr="House outline">
            <a:extLst>
              <a:ext uri="{FF2B5EF4-FFF2-40B4-BE49-F238E27FC236}">
                <a16:creationId xmlns:a16="http://schemas.microsoft.com/office/drawing/2014/main" id="{CAA50596-65D9-EFC9-055F-8634AA7F53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4475" y="3865176"/>
            <a:ext cx="797566" cy="797566"/>
          </a:xfrm>
          <a:prstGeom prst="rect">
            <a:avLst/>
          </a:prstGeom>
        </p:spPr>
      </p:pic>
      <p:pic>
        <p:nvPicPr>
          <p:cNvPr id="13" name="Graphic 12" descr="House outline">
            <a:extLst>
              <a:ext uri="{FF2B5EF4-FFF2-40B4-BE49-F238E27FC236}">
                <a16:creationId xmlns:a16="http://schemas.microsoft.com/office/drawing/2014/main" id="{BD64FB9D-6958-36A4-9A06-09D636EEB9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54162" y="3267778"/>
            <a:ext cx="797566" cy="797566"/>
          </a:xfrm>
          <a:prstGeom prst="rect">
            <a:avLst/>
          </a:prstGeom>
        </p:spPr>
      </p:pic>
      <p:pic>
        <p:nvPicPr>
          <p:cNvPr id="14" name="Graphic 13" descr="House outline">
            <a:extLst>
              <a:ext uri="{FF2B5EF4-FFF2-40B4-BE49-F238E27FC236}">
                <a16:creationId xmlns:a16="http://schemas.microsoft.com/office/drawing/2014/main" id="{89F18B8E-AFB4-A095-CA53-8C04028494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7518" y="3789558"/>
            <a:ext cx="797566" cy="797566"/>
          </a:xfrm>
          <a:prstGeom prst="rect">
            <a:avLst/>
          </a:prstGeom>
        </p:spPr>
      </p:pic>
      <p:pic>
        <p:nvPicPr>
          <p:cNvPr id="15" name="Graphic 14" descr="House outline">
            <a:extLst>
              <a:ext uri="{FF2B5EF4-FFF2-40B4-BE49-F238E27FC236}">
                <a16:creationId xmlns:a16="http://schemas.microsoft.com/office/drawing/2014/main" id="{3B993B6A-8C12-DB1B-617C-76A98EA7A1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20970" y="4120300"/>
            <a:ext cx="797566" cy="797566"/>
          </a:xfrm>
          <a:prstGeom prst="rect">
            <a:avLst/>
          </a:prstGeom>
        </p:spPr>
      </p:pic>
      <p:pic>
        <p:nvPicPr>
          <p:cNvPr id="16" name="Graphic 15" descr="House outline">
            <a:extLst>
              <a:ext uri="{FF2B5EF4-FFF2-40B4-BE49-F238E27FC236}">
                <a16:creationId xmlns:a16="http://schemas.microsoft.com/office/drawing/2014/main" id="{C5ECECAF-9577-BD7C-4DAC-AAA1E28BBB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21621" y="2827744"/>
            <a:ext cx="797566" cy="797566"/>
          </a:xfrm>
          <a:prstGeom prst="rect">
            <a:avLst/>
          </a:prstGeom>
        </p:spPr>
      </p:pic>
      <p:pic>
        <p:nvPicPr>
          <p:cNvPr id="18" name="Graphic 17" descr="Family with girl outline">
            <a:extLst>
              <a:ext uri="{FF2B5EF4-FFF2-40B4-BE49-F238E27FC236}">
                <a16:creationId xmlns:a16="http://schemas.microsoft.com/office/drawing/2014/main" id="{FBA97D8D-3867-D14C-0F0F-F14679755C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22626" y="3990287"/>
            <a:ext cx="480075" cy="480075"/>
          </a:xfrm>
          <a:prstGeom prst="rect">
            <a:avLst/>
          </a:prstGeom>
        </p:spPr>
      </p:pic>
      <p:pic>
        <p:nvPicPr>
          <p:cNvPr id="19" name="Graphic 18" descr="Family with girl outline">
            <a:extLst>
              <a:ext uri="{FF2B5EF4-FFF2-40B4-BE49-F238E27FC236}">
                <a16:creationId xmlns:a16="http://schemas.microsoft.com/office/drawing/2014/main" id="{9DAFFC68-90D2-3CBD-D466-0F3350B7F1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57239" y="4015631"/>
            <a:ext cx="480075" cy="480075"/>
          </a:xfrm>
          <a:prstGeom prst="rect">
            <a:avLst/>
          </a:prstGeom>
        </p:spPr>
      </p:pic>
      <p:pic>
        <p:nvPicPr>
          <p:cNvPr id="20" name="Graphic 19" descr="Family with girl outline">
            <a:extLst>
              <a:ext uri="{FF2B5EF4-FFF2-40B4-BE49-F238E27FC236}">
                <a16:creationId xmlns:a16="http://schemas.microsoft.com/office/drawing/2014/main" id="{18BE1C6D-9BF7-196A-F52F-41B37750BF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22625" y="2914778"/>
            <a:ext cx="480075" cy="480075"/>
          </a:xfrm>
          <a:prstGeom prst="rect">
            <a:avLst/>
          </a:prstGeom>
        </p:spPr>
      </p:pic>
      <p:pic>
        <p:nvPicPr>
          <p:cNvPr id="21" name="Graphic 20" descr="Family with girl outline">
            <a:extLst>
              <a:ext uri="{FF2B5EF4-FFF2-40B4-BE49-F238E27FC236}">
                <a16:creationId xmlns:a16="http://schemas.microsoft.com/office/drawing/2014/main" id="{D2242489-549B-48DF-A801-C1FC2BB196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67216" y="4381440"/>
            <a:ext cx="480075" cy="480075"/>
          </a:xfrm>
          <a:prstGeom prst="rect">
            <a:avLst/>
          </a:prstGeom>
        </p:spPr>
      </p:pic>
      <p:pic>
        <p:nvPicPr>
          <p:cNvPr id="22" name="Graphic 21" descr="Family with girl outline">
            <a:extLst>
              <a:ext uri="{FF2B5EF4-FFF2-40B4-BE49-F238E27FC236}">
                <a16:creationId xmlns:a16="http://schemas.microsoft.com/office/drawing/2014/main" id="{97DF5E82-17F5-A741-0A98-4CF303FC1F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8271" y="3347708"/>
            <a:ext cx="480075" cy="480075"/>
          </a:xfrm>
          <a:prstGeom prst="rect">
            <a:avLst/>
          </a:prstGeom>
        </p:spPr>
      </p:pic>
    </p:spTree>
    <p:extLst>
      <p:ext uri="{BB962C8B-B14F-4D97-AF65-F5344CB8AC3E}">
        <p14:creationId xmlns:p14="http://schemas.microsoft.com/office/powerpoint/2010/main" val="2170230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C2470-380A-6215-39EA-5627DF542C56}"/>
              </a:ext>
            </a:extLst>
          </p:cNvPr>
          <p:cNvSpPr/>
          <p:nvPr/>
        </p:nvSpPr>
        <p:spPr>
          <a:xfrm>
            <a:off x="2460857" y="921619"/>
            <a:ext cx="163630" cy="5284269"/>
          </a:xfrm>
          <a:prstGeom prst="rect">
            <a:avLst/>
          </a:prstGeom>
          <a:pattFill prst="solidDmnd">
            <a:fgClr>
              <a:schemeClr val="accent1"/>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4088633C-6DD5-8F88-AA66-EAC24B5BA27D}"/>
              </a:ext>
            </a:extLst>
          </p:cNvPr>
          <p:cNvSpPr/>
          <p:nvPr/>
        </p:nvSpPr>
        <p:spPr>
          <a:xfrm>
            <a:off x="481262" y="1193532"/>
            <a:ext cx="4286451" cy="196355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rrow: Right 4">
            <a:extLst>
              <a:ext uri="{FF2B5EF4-FFF2-40B4-BE49-F238E27FC236}">
                <a16:creationId xmlns:a16="http://schemas.microsoft.com/office/drawing/2014/main" id="{98C7978F-BBB7-AD5F-781B-E5D210E7562F}"/>
              </a:ext>
            </a:extLst>
          </p:cNvPr>
          <p:cNvSpPr/>
          <p:nvPr/>
        </p:nvSpPr>
        <p:spPr>
          <a:xfrm>
            <a:off x="757540" y="1291371"/>
            <a:ext cx="3918857" cy="1688123"/>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B6F9DE0-FCE7-93C2-47D4-A542E05995CA}"/>
              </a:ext>
            </a:extLst>
          </p:cNvPr>
          <p:cNvSpPr/>
          <p:nvPr/>
        </p:nvSpPr>
        <p:spPr>
          <a:xfrm>
            <a:off x="940420" y="1673767"/>
            <a:ext cx="3206775"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ONE WAY</a:t>
            </a:r>
          </a:p>
        </p:txBody>
      </p:sp>
      <p:pic>
        <p:nvPicPr>
          <p:cNvPr id="10" name="Picture 9">
            <a:extLst>
              <a:ext uri="{FF2B5EF4-FFF2-40B4-BE49-F238E27FC236}">
                <a16:creationId xmlns:a16="http://schemas.microsoft.com/office/drawing/2014/main" id="{15F33650-0E93-7CAD-7D7D-54CC0A0B31C6}"/>
              </a:ext>
            </a:extLst>
          </p:cNvPr>
          <p:cNvPicPr>
            <a:picLocks noChangeAspect="1"/>
          </p:cNvPicPr>
          <p:nvPr/>
        </p:nvPicPr>
        <p:blipFill>
          <a:blip r:embed="rId2"/>
          <a:stretch>
            <a:fillRect/>
          </a:stretch>
        </p:blipFill>
        <p:spPr>
          <a:xfrm>
            <a:off x="4952675" y="2777490"/>
            <a:ext cx="6997566" cy="3936130"/>
          </a:xfrm>
          <a:prstGeom prst="rect">
            <a:avLst/>
          </a:prstGeom>
        </p:spPr>
      </p:pic>
      <p:sp>
        <p:nvSpPr>
          <p:cNvPr id="11" name="Rectangle 10">
            <a:extLst>
              <a:ext uri="{FF2B5EF4-FFF2-40B4-BE49-F238E27FC236}">
                <a16:creationId xmlns:a16="http://schemas.microsoft.com/office/drawing/2014/main" id="{31E387A4-331C-8A04-DA7D-67931E966FDE}"/>
              </a:ext>
            </a:extLst>
          </p:cNvPr>
          <p:cNvSpPr/>
          <p:nvPr/>
        </p:nvSpPr>
        <p:spPr>
          <a:xfrm>
            <a:off x="5300063" y="270202"/>
            <a:ext cx="6058004" cy="2031325"/>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I/A Septic Systems</a:t>
            </a:r>
          </a:p>
          <a:p>
            <a:pPr algn="ctr"/>
            <a:r>
              <a:rPr lang="en-US" sz="3600" i="1" u="sng"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One </a:t>
            </a:r>
            <a:r>
              <a:rPr lang="en-US"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of many ways to reduce</a:t>
            </a:r>
          </a:p>
          <a:p>
            <a:pPr algn="ctr"/>
            <a:r>
              <a:rPr lang="en-US" sz="3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nitrogen loading</a:t>
            </a:r>
          </a:p>
        </p:txBody>
      </p:sp>
    </p:spTree>
    <p:extLst>
      <p:ext uri="{BB962C8B-B14F-4D97-AF65-F5344CB8AC3E}">
        <p14:creationId xmlns:p14="http://schemas.microsoft.com/office/powerpoint/2010/main" val="1013273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C93CA5-8E2F-FAF1-2CFE-81C33FAAEEA3}"/>
              </a:ext>
            </a:extLst>
          </p:cNvPr>
          <p:cNvPicPr>
            <a:picLocks noChangeAspect="1"/>
          </p:cNvPicPr>
          <p:nvPr/>
        </p:nvPicPr>
        <p:blipFill>
          <a:blip r:embed="rId3"/>
          <a:stretch>
            <a:fillRect/>
          </a:stretch>
        </p:blipFill>
        <p:spPr>
          <a:xfrm>
            <a:off x="703385" y="136618"/>
            <a:ext cx="10954378" cy="6903324"/>
          </a:xfrm>
          <a:prstGeom prst="rect">
            <a:avLst/>
          </a:prstGeom>
        </p:spPr>
      </p:pic>
      <p:sp>
        <p:nvSpPr>
          <p:cNvPr id="6" name="TextBox 5">
            <a:extLst>
              <a:ext uri="{FF2B5EF4-FFF2-40B4-BE49-F238E27FC236}">
                <a16:creationId xmlns:a16="http://schemas.microsoft.com/office/drawing/2014/main" id="{A96D8789-08EE-F695-F2FB-ED713EFE3AD8}"/>
              </a:ext>
            </a:extLst>
          </p:cNvPr>
          <p:cNvSpPr txBox="1"/>
          <p:nvPr/>
        </p:nvSpPr>
        <p:spPr>
          <a:xfrm>
            <a:off x="1954220" y="4003539"/>
            <a:ext cx="7661417" cy="1077218"/>
          </a:xfrm>
          <a:prstGeom prst="rect">
            <a:avLst/>
          </a:prstGeom>
          <a:noFill/>
        </p:spPr>
        <p:txBody>
          <a:bodyPr wrap="square" rtlCol="0">
            <a:spAutoFit/>
          </a:bodyPr>
          <a:lstStyle/>
          <a:p>
            <a:r>
              <a:rPr lang="en-US" sz="3200" dirty="0">
                <a:solidFill>
                  <a:schemeClr val="bg1"/>
                </a:solidFill>
              </a:rPr>
              <a:t>How do Innovative/Alternative (I/A) septic systems reduce nitrogen loading?</a:t>
            </a:r>
          </a:p>
        </p:txBody>
      </p:sp>
    </p:spTree>
    <p:extLst>
      <p:ext uri="{BB962C8B-B14F-4D97-AF65-F5344CB8AC3E}">
        <p14:creationId xmlns:p14="http://schemas.microsoft.com/office/powerpoint/2010/main" val="218302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a:extLst>
            <a:ext uri="{FF2B5EF4-FFF2-40B4-BE49-F238E27FC236}">
              <a16:creationId xmlns:a16="http://schemas.microsoft.com/office/drawing/2014/main" id="{A71B4790-5BFC-82C1-2EAF-466A293CAE6B}"/>
            </a:ext>
          </a:extLst>
        </p:cNvPr>
        <p:cNvGrpSpPr/>
        <p:nvPr/>
      </p:nvGrpSpPr>
      <p:grpSpPr>
        <a:xfrm>
          <a:off x="0" y="0"/>
          <a:ext cx="0" cy="0"/>
          <a:chOff x="0" y="0"/>
          <a:chExt cx="0" cy="0"/>
        </a:xfrm>
      </p:grpSpPr>
      <p:pic>
        <p:nvPicPr>
          <p:cNvPr id="62481" name="Picture 17">
            <a:extLst>
              <a:ext uri="{FF2B5EF4-FFF2-40B4-BE49-F238E27FC236}">
                <a16:creationId xmlns:a16="http://schemas.microsoft.com/office/drawing/2014/main" id="{0E8B93F4-DA66-E340-B77C-A45B7357EF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0751" y="1468341"/>
            <a:ext cx="977900" cy="1143000"/>
          </a:xfrm>
          <a:prstGeom prst="rect">
            <a:avLst/>
          </a:prstGeom>
          <a:noFill/>
          <a:extLst>
            <a:ext uri="{909E8E84-426E-40DD-AFC4-6F175D3DCCD1}">
              <a14:hiddenFill xmlns:a14="http://schemas.microsoft.com/office/drawing/2010/main">
                <a:solidFill>
                  <a:srgbClr val="FFFFFF"/>
                </a:solidFill>
              </a14:hiddenFill>
            </a:ext>
          </a:extLst>
        </p:spPr>
      </p:pic>
      <p:sp>
        <p:nvSpPr>
          <p:cNvPr id="62484" name="Freeform 20">
            <a:extLst>
              <a:ext uri="{FF2B5EF4-FFF2-40B4-BE49-F238E27FC236}">
                <a16:creationId xmlns:a16="http://schemas.microsoft.com/office/drawing/2014/main" id="{638238C9-344D-6376-AFD6-24661D557194}"/>
              </a:ext>
            </a:extLst>
          </p:cNvPr>
          <p:cNvSpPr>
            <a:spLocks/>
          </p:cNvSpPr>
          <p:nvPr/>
        </p:nvSpPr>
        <p:spPr bwMode="auto">
          <a:xfrm>
            <a:off x="214351" y="2687542"/>
            <a:ext cx="5938838" cy="1266825"/>
          </a:xfrm>
          <a:custGeom>
            <a:avLst/>
            <a:gdLst>
              <a:gd name="T0" fmla="*/ 3741 w 3741"/>
              <a:gd name="T1" fmla="*/ 0 h 798"/>
              <a:gd name="T2" fmla="*/ 3736 w 3741"/>
              <a:gd name="T3" fmla="*/ 132 h 798"/>
              <a:gd name="T4" fmla="*/ 7 w 3741"/>
              <a:gd name="T5" fmla="*/ 125 h 798"/>
              <a:gd name="T6" fmla="*/ 0 w 3741"/>
              <a:gd name="T7" fmla="*/ 604 h 798"/>
              <a:gd name="T8" fmla="*/ 555 w 3741"/>
              <a:gd name="T9" fmla="*/ 798 h 798"/>
            </a:gdLst>
            <a:ahLst/>
            <a:cxnLst>
              <a:cxn ang="0">
                <a:pos x="T0" y="T1"/>
              </a:cxn>
              <a:cxn ang="0">
                <a:pos x="T2" y="T3"/>
              </a:cxn>
              <a:cxn ang="0">
                <a:pos x="T4" y="T5"/>
              </a:cxn>
              <a:cxn ang="0">
                <a:pos x="T6" y="T7"/>
              </a:cxn>
              <a:cxn ang="0">
                <a:pos x="T8" y="T9"/>
              </a:cxn>
            </a:cxnLst>
            <a:rect l="0" t="0" r="r" b="b"/>
            <a:pathLst>
              <a:path w="3741" h="798">
                <a:moveTo>
                  <a:pt x="3741" y="0"/>
                </a:moveTo>
                <a:lnTo>
                  <a:pt x="3736" y="132"/>
                </a:lnTo>
                <a:lnTo>
                  <a:pt x="7" y="125"/>
                </a:lnTo>
                <a:lnTo>
                  <a:pt x="0" y="604"/>
                </a:lnTo>
                <a:lnTo>
                  <a:pt x="555" y="798"/>
                </a:lnTo>
              </a:path>
            </a:pathLst>
          </a:custGeom>
          <a:noFill/>
          <a:ln w="127000" cap="flat">
            <a:solidFill>
              <a:srgbClr val="993300"/>
            </a:solidFill>
            <a:prstDash val="sysDot"/>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719E8DD7-B6AE-8D9B-EA5A-70828F0CD39D}"/>
              </a:ext>
            </a:extLst>
          </p:cNvPr>
          <p:cNvPicPr>
            <a:picLocks noChangeAspect="1"/>
          </p:cNvPicPr>
          <p:nvPr/>
        </p:nvPicPr>
        <p:blipFill>
          <a:blip r:embed="rId3"/>
          <a:stretch>
            <a:fillRect/>
          </a:stretch>
        </p:blipFill>
        <p:spPr>
          <a:xfrm>
            <a:off x="0" y="0"/>
            <a:ext cx="1930088" cy="1815882"/>
          </a:xfrm>
          <a:prstGeom prst="rect">
            <a:avLst/>
          </a:prstGeom>
        </p:spPr>
      </p:pic>
      <p:sp>
        <p:nvSpPr>
          <p:cNvPr id="3" name="TextBox 2">
            <a:extLst>
              <a:ext uri="{FF2B5EF4-FFF2-40B4-BE49-F238E27FC236}">
                <a16:creationId xmlns:a16="http://schemas.microsoft.com/office/drawing/2014/main" id="{33C3A6D9-70AF-5E86-1511-5340144E2433}"/>
              </a:ext>
            </a:extLst>
          </p:cNvPr>
          <p:cNvSpPr txBox="1"/>
          <p:nvPr/>
        </p:nvSpPr>
        <p:spPr>
          <a:xfrm>
            <a:off x="1956573" y="48973"/>
            <a:ext cx="10119923" cy="1815882"/>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In a nutshell… Innovative Alternative Septic Systems (I/A) manipulate the nitrogen cycle in contained units to first oxidize reduced nitrogen (ammonium) to nitrate and then reducing nitrate to nitrogen gas.</a:t>
            </a:r>
          </a:p>
        </p:txBody>
      </p:sp>
      <p:pic>
        <p:nvPicPr>
          <p:cNvPr id="4" name="Picture 3">
            <a:extLst>
              <a:ext uri="{FF2B5EF4-FFF2-40B4-BE49-F238E27FC236}">
                <a16:creationId xmlns:a16="http://schemas.microsoft.com/office/drawing/2014/main" id="{7BF4D467-F0F9-7704-7525-9FBE0EAB727F}"/>
              </a:ext>
            </a:extLst>
          </p:cNvPr>
          <p:cNvPicPr>
            <a:picLocks noChangeAspect="1"/>
          </p:cNvPicPr>
          <p:nvPr/>
        </p:nvPicPr>
        <p:blipFill>
          <a:blip r:embed="rId4"/>
          <a:stretch>
            <a:fillRect/>
          </a:stretch>
        </p:blipFill>
        <p:spPr>
          <a:xfrm>
            <a:off x="1245796" y="3621010"/>
            <a:ext cx="1083517" cy="1126513"/>
          </a:xfrm>
          <a:prstGeom prst="rect">
            <a:avLst/>
          </a:prstGeom>
        </p:spPr>
      </p:pic>
      <p:pic>
        <p:nvPicPr>
          <p:cNvPr id="5" name="Picture 4">
            <a:extLst>
              <a:ext uri="{FF2B5EF4-FFF2-40B4-BE49-F238E27FC236}">
                <a16:creationId xmlns:a16="http://schemas.microsoft.com/office/drawing/2014/main" id="{1AA5FB04-4253-C0CC-8817-84BFAD70BF3A}"/>
              </a:ext>
            </a:extLst>
          </p:cNvPr>
          <p:cNvPicPr>
            <a:picLocks noChangeAspect="1"/>
          </p:cNvPicPr>
          <p:nvPr/>
        </p:nvPicPr>
        <p:blipFill>
          <a:blip r:embed="rId5"/>
          <a:stretch>
            <a:fillRect/>
          </a:stretch>
        </p:blipFill>
        <p:spPr>
          <a:xfrm>
            <a:off x="3305651" y="3621010"/>
            <a:ext cx="1378646" cy="1421109"/>
          </a:xfrm>
          <a:prstGeom prst="rect">
            <a:avLst/>
          </a:prstGeom>
        </p:spPr>
      </p:pic>
      <p:pic>
        <p:nvPicPr>
          <p:cNvPr id="6" name="Picture 5">
            <a:extLst>
              <a:ext uri="{FF2B5EF4-FFF2-40B4-BE49-F238E27FC236}">
                <a16:creationId xmlns:a16="http://schemas.microsoft.com/office/drawing/2014/main" id="{AA15EBFE-D441-4950-C375-7CCC1C30A3AE}"/>
              </a:ext>
            </a:extLst>
          </p:cNvPr>
          <p:cNvPicPr>
            <a:picLocks noChangeAspect="1"/>
          </p:cNvPicPr>
          <p:nvPr/>
        </p:nvPicPr>
        <p:blipFill>
          <a:blip r:embed="rId6"/>
          <a:stretch>
            <a:fillRect/>
          </a:stretch>
        </p:blipFill>
        <p:spPr>
          <a:xfrm>
            <a:off x="6626211" y="2958699"/>
            <a:ext cx="5563706" cy="3750108"/>
          </a:xfrm>
          <a:prstGeom prst="rect">
            <a:avLst/>
          </a:prstGeom>
        </p:spPr>
      </p:pic>
      <p:pic>
        <p:nvPicPr>
          <p:cNvPr id="11" name="Picture 10">
            <a:extLst>
              <a:ext uri="{FF2B5EF4-FFF2-40B4-BE49-F238E27FC236}">
                <a16:creationId xmlns:a16="http://schemas.microsoft.com/office/drawing/2014/main" id="{DEA3DE4C-0A4E-EE4E-B68B-C052CAD758D7}"/>
              </a:ext>
            </a:extLst>
          </p:cNvPr>
          <p:cNvPicPr>
            <a:picLocks noChangeAspect="1"/>
          </p:cNvPicPr>
          <p:nvPr/>
        </p:nvPicPr>
        <p:blipFill>
          <a:blip r:embed="rId7"/>
          <a:stretch>
            <a:fillRect/>
          </a:stretch>
        </p:blipFill>
        <p:spPr>
          <a:xfrm>
            <a:off x="7057567" y="4018704"/>
            <a:ext cx="481181" cy="417495"/>
          </a:xfrm>
          <a:prstGeom prst="rect">
            <a:avLst/>
          </a:prstGeom>
        </p:spPr>
      </p:pic>
      <p:cxnSp>
        <p:nvCxnSpPr>
          <p:cNvPr id="13" name="Straight Arrow Connector 12">
            <a:extLst>
              <a:ext uri="{FF2B5EF4-FFF2-40B4-BE49-F238E27FC236}">
                <a16:creationId xmlns:a16="http://schemas.microsoft.com/office/drawing/2014/main" id="{7C35159F-9140-5225-1B0B-5D753C121F19}"/>
              </a:ext>
            </a:extLst>
          </p:cNvPr>
          <p:cNvCxnSpPr/>
          <p:nvPr/>
        </p:nvCxnSpPr>
        <p:spPr>
          <a:xfrm>
            <a:off x="2512194" y="4331564"/>
            <a:ext cx="933650" cy="0"/>
          </a:xfrm>
          <a:prstGeom prst="straightConnector1">
            <a:avLst/>
          </a:prstGeom>
          <a:ln w="92075">
            <a:solidFill>
              <a:schemeClr val="tx2">
                <a:lumMod val="65000"/>
                <a:lumOff val="3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BAEF88B9-3DF0-0921-6102-4A76227C26A6}"/>
              </a:ext>
            </a:extLst>
          </p:cNvPr>
          <p:cNvCxnSpPr>
            <a:cxnSpLocks/>
          </p:cNvCxnSpPr>
          <p:nvPr/>
        </p:nvCxnSpPr>
        <p:spPr>
          <a:xfrm>
            <a:off x="4767101" y="4331564"/>
            <a:ext cx="2058035" cy="0"/>
          </a:xfrm>
          <a:prstGeom prst="straightConnector1">
            <a:avLst/>
          </a:prstGeom>
          <a:ln w="92075">
            <a:solidFill>
              <a:schemeClr val="accent2"/>
            </a:solidFill>
            <a:tailEnd type="triangle"/>
          </a:ln>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C2D09894-9E10-A7AA-6B60-469A4425DD58}"/>
              </a:ext>
            </a:extLst>
          </p:cNvPr>
          <p:cNvPicPr>
            <a:picLocks noChangeAspect="1"/>
          </p:cNvPicPr>
          <p:nvPr/>
        </p:nvPicPr>
        <p:blipFill>
          <a:blip r:embed="rId8"/>
          <a:stretch>
            <a:fillRect/>
          </a:stretch>
        </p:blipFill>
        <p:spPr>
          <a:xfrm>
            <a:off x="2067198" y="4708762"/>
            <a:ext cx="1378646" cy="1511810"/>
          </a:xfrm>
          <a:prstGeom prst="rect">
            <a:avLst/>
          </a:prstGeom>
        </p:spPr>
      </p:pic>
      <p:pic>
        <p:nvPicPr>
          <p:cNvPr id="7" name="Picture 6">
            <a:extLst>
              <a:ext uri="{FF2B5EF4-FFF2-40B4-BE49-F238E27FC236}">
                <a16:creationId xmlns:a16="http://schemas.microsoft.com/office/drawing/2014/main" id="{02907D4F-A4FE-F313-60DD-3B5BA37AD0F7}"/>
              </a:ext>
            </a:extLst>
          </p:cNvPr>
          <p:cNvPicPr>
            <a:picLocks noChangeAspect="1"/>
          </p:cNvPicPr>
          <p:nvPr/>
        </p:nvPicPr>
        <p:blipFill>
          <a:blip r:embed="rId7"/>
          <a:stretch>
            <a:fillRect/>
          </a:stretch>
        </p:blipFill>
        <p:spPr>
          <a:xfrm>
            <a:off x="7057567" y="5255919"/>
            <a:ext cx="481181" cy="417495"/>
          </a:xfrm>
          <a:prstGeom prst="rect">
            <a:avLst/>
          </a:prstGeom>
        </p:spPr>
      </p:pic>
      <p:pic>
        <p:nvPicPr>
          <p:cNvPr id="8" name="Picture 7">
            <a:extLst>
              <a:ext uri="{FF2B5EF4-FFF2-40B4-BE49-F238E27FC236}">
                <a16:creationId xmlns:a16="http://schemas.microsoft.com/office/drawing/2014/main" id="{BFF9B8DF-14B2-0857-0044-6C9471149CC8}"/>
              </a:ext>
            </a:extLst>
          </p:cNvPr>
          <p:cNvPicPr>
            <a:picLocks noChangeAspect="1"/>
          </p:cNvPicPr>
          <p:nvPr/>
        </p:nvPicPr>
        <p:blipFill>
          <a:blip r:embed="rId9"/>
          <a:stretch>
            <a:fillRect/>
          </a:stretch>
        </p:blipFill>
        <p:spPr>
          <a:xfrm>
            <a:off x="10789326" y="3621010"/>
            <a:ext cx="481626" cy="420660"/>
          </a:xfrm>
          <a:prstGeom prst="rect">
            <a:avLst/>
          </a:prstGeom>
        </p:spPr>
      </p:pic>
    </p:spTree>
    <p:extLst>
      <p:ext uri="{BB962C8B-B14F-4D97-AF65-F5344CB8AC3E}">
        <p14:creationId xmlns:p14="http://schemas.microsoft.com/office/powerpoint/2010/main" val="11163305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A2B6A3-2E7F-47DB-8E6D-6B9EB26EC6B4}"/>
              </a:ext>
            </a:extLst>
          </p:cNvPr>
          <p:cNvSpPr/>
          <p:nvPr/>
        </p:nvSpPr>
        <p:spPr>
          <a:xfrm>
            <a:off x="458177" y="12680"/>
            <a:ext cx="7829176" cy="341632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3333CC"/>
                  </a:solidFill>
                  <a:prstDash val="solid"/>
                </a:ln>
                <a:solidFill>
                  <a:srgbClr val="3333CC">
                    <a:lumMod val="40000"/>
                    <a:lumOff val="60000"/>
                  </a:srgbClr>
                </a:solidFill>
                <a:effectLst/>
                <a:uLnTx/>
                <a:uFillTx/>
                <a:latin typeface="Times New Roman"/>
                <a:ea typeface="+mn-ea"/>
                <a:cs typeface="+mn-cs"/>
              </a:rPr>
              <a:t>Types or broad classes of alternative onsite septic systems that remove nitrogen. </a:t>
            </a:r>
          </a:p>
        </p:txBody>
      </p:sp>
      <p:sp>
        <p:nvSpPr>
          <p:cNvPr id="3" name="TextBox 2">
            <a:extLst>
              <a:ext uri="{FF2B5EF4-FFF2-40B4-BE49-F238E27FC236}">
                <a16:creationId xmlns:a16="http://schemas.microsoft.com/office/drawing/2014/main" id="{25928EAF-A42D-4E98-A485-BD30E5D8989B}"/>
              </a:ext>
            </a:extLst>
          </p:cNvPr>
          <p:cNvSpPr txBox="1"/>
          <p:nvPr/>
        </p:nvSpPr>
        <p:spPr>
          <a:xfrm>
            <a:off x="4472353" y="2903898"/>
            <a:ext cx="7026142" cy="304698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000000"/>
                </a:solidFill>
                <a:effectLst/>
                <a:uLnTx/>
                <a:uFillTx/>
                <a:latin typeface="Times New Roman"/>
                <a:ea typeface="+mn-ea"/>
                <a:cs typeface="+mn-cs"/>
              </a:rPr>
              <a:t>Trickling filters (various media)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000000"/>
                </a:solidFill>
                <a:effectLst/>
                <a:uLnTx/>
                <a:uFillTx/>
                <a:latin typeface="Times New Roman"/>
                <a:ea typeface="+mn-ea"/>
                <a:cs typeface="+mn-cs"/>
              </a:rPr>
              <a:t>Mixed liquor systems with some fixed film growth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000000"/>
                </a:solidFill>
                <a:effectLst/>
                <a:uLnTx/>
                <a:uFillTx/>
                <a:latin typeface="Times New Roman"/>
                <a:ea typeface="+mn-ea"/>
                <a:cs typeface="+mn-cs"/>
              </a:rPr>
              <a:t>Sequencing Batch Reactors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000000"/>
                </a:solidFill>
                <a:effectLst/>
                <a:uLnTx/>
                <a:uFillTx/>
                <a:latin typeface="Times New Roman"/>
                <a:ea typeface="+mn-ea"/>
                <a:cs typeface="+mn-cs"/>
              </a:rPr>
              <a:t>Membrane bioreactors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000000"/>
                </a:solidFill>
                <a:effectLst/>
                <a:uLnTx/>
                <a:uFillTx/>
                <a:latin typeface="Times New Roman"/>
                <a:ea typeface="+mn-ea"/>
                <a:cs typeface="+mn-cs"/>
              </a:rPr>
              <a:t>Woodchip Bioreactors</a:t>
            </a:r>
          </a:p>
        </p:txBody>
      </p:sp>
      <p:sp>
        <p:nvSpPr>
          <p:cNvPr id="5" name="TextBox 4">
            <a:extLst>
              <a:ext uri="{FF2B5EF4-FFF2-40B4-BE49-F238E27FC236}">
                <a16:creationId xmlns:a16="http://schemas.microsoft.com/office/drawing/2014/main" id="{4E874BB5-1A7F-686A-0024-343C90105E2D}"/>
              </a:ext>
            </a:extLst>
          </p:cNvPr>
          <p:cNvSpPr txBox="1"/>
          <p:nvPr/>
        </p:nvSpPr>
        <p:spPr>
          <a:xfrm>
            <a:off x="253496" y="6219731"/>
            <a:ext cx="6183517" cy="461665"/>
          </a:xfrm>
          <a:prstGeom prst="rect">
            <a:avLst/>
          </a:prstGeom>
          <a:noFill/>
        </p:spPr>
        <p:txBody>
          <a:bodyPr wrap="square" rtlCol="0">
            <a:spAutoFit/>
          </a:bodyPr>
          <a:lstStyle/>
          <a:p>
            <a:r>
              <a:rPr lang="en-US" sz="1200" i="1" dirty="0">
                <a:latin typeface="Abadi" panose="020B0604020104020204" pitchFamily="34" charset="0"/>
              </a:rPr>
              <a:t>The mention or showing of any product does not represent and endorsement for its use by the Barnstable County Department of Health and the Environment</a:t>
            </a:r>
          </a:p>
        </p:txBody>
      </p:sp>
    </p:spTree>
    <p:extLst>
      <p:ext uri="{BB962C8B-B14F-4D97-AF65-F5344CB8AC3E}">
        <p14:creationId xmlns:p14="http://schemas.microsoft.com/office/powerpoint/2010/main" val="2339747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1" descr="ncycle">
            <a:extLst>
              <a:ext uri="{FF2B5EF4-FFF2-40B4-BE49-F238E27FC236}">
                <a16:creationId xmlns:a16="http://schemas.microsoft.com/office/drawing/2014/main" id="{553C7376-4783-4F21-B192-D1236F4104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989" y="457087"/>
            <a:ext cx="1321988" cy="14174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7E8911D-1179-4EFC-8F2F-412B468E4ADE}"/>
              </a:ext>
            </a:extLst>
          </p:cNvPr>
          <p:cNvPicPr>
            <a:picLocks noChangeAspect="1"/>
          </p:cNvPicPr>
          <p:nvPr/>
        </p:nvPicPr>
        <p:blipFill>
          <a:blip r:embed="rId3"/>
          <a:stretch>
            <a:fillRect/>
          </a:stretch>
        </p:blipFill>
        <p:spPr>
          <a:xfrm>
            <a:off x="254178" y="2240280"/>
            <a:ext cx="2497277" cy="1874519"/>
          </a:xfrm>
          <a:prstGeom prst="rect">
            <a:avLst/>
          </a:prstGeom>
        </p:spPr>
      </p:pic>
      <p:pic>
        <p:nvPicPr>
          <p:cNvPr id="10" name="Picture 9">
            <a:extLst>
              <a:ext uri="{FF2B5EF4-FFF2-40B4-BE49-F238E27FC236}">
                <a16:creationId xmlns:a16="http://schemas.microsoft.com/office/drawing/2014/main" id="{E9A0F2ED-059A-4BAD-8FFE-AA8C875C8F60}"/>
              </a:ext>
            </a:extLst>
          </p:cNvPr>
          <p:cNvPicPr>
            <a:picLocks noChangeAspect="1"/>
          </p:cNvPicPr>
          <p:nvPr/>
        </p:nvPicPr>
        <p:blipFill>
          <a:blip r:embed="rId4"/>
          <a:stretch>
            <a:fillRect/>
          </a:stretch>
        </p:blipFill>
        <p:spPr>
          <a:xfrm>
            <a:off x="1209614" y="4376125"/>
            <a:ext cx="3076850" cy="2309561"/>
          </a:xfrm>
          <a:prstGeom prst="rect">
            <a:avLst/>
          </a:prstGeom>
        </p:spPr>
      </p:pic>
      <p:pic>
        <p:nvPicPr>
          <p:cNvPr id="14" name="Picture 13">
            <a:extLst>
              <a:ext uri="{FF2B5EF4-FFF2-40B4-BE49-F238E27FC236}">
                <a16:creationId xmlns:a16="http://schemas.microsoft.com/office/drawing/2014/main" id="{A8A9456D-2C0D-4190-A0AB-CAB7336AE4E2}"/>
              </a:ext>
            </a:extLst>
          </p:cNvPr>
          <p:cNvPicPr>
            <a:picLocks noChangeAspect="1"/>
          </p:cNvPicPr>
          <p:nvPr/>
        </p:nvPicPr>
        <p:blipFill>
          <a:blip r:embed="rId5"/>
          <a:stretch>
            <a:fillRect/>
          </a:stretch>
        </p:blipFill>
        <p:spPr>
          <a:xfrm>
            <a:off x="7795311" y="3745455"/>
            <a:ext cx="4142511" cy="2941183"/>
          </a:xfrm>
          <a:prstGeom prst="rect">
            <a:avLst/>
          </a:prstGeom>
        </p:spPr>
      </p:pic>
      <p:pic>
        <p:nvPicPr>
          <p:cNvPr id="15" name="Picture 14">
            <a:extLst>
              <a:ext uri="{FF2B5EF4-FFF2-40B4-BE49-F238E27FC236}">
                <a16:creationId xmlns:a16="http://schemas.microsoft.com/office/drawing/2014/main" id="{875FA622-FE95-40CC-826C-464E9E5A4EE6}"/>
              </a:ext>
            </a:extLst>
          </p:cNvPr>
          <p:cNvPicPr>
            <a:picLocks noChangeAspect="1"/>
          </p:cNvPicPr>
          <p:nvPr/>
        </p:nvPicPr>
        <p:blipFill>
          <a:blip r:embed="rId6"/>
          <a:stretch>
            <a:fillRect/>
          </a:stretch>
        </p:blipFill>
        <p:spPr>
          <a:xfrm>
            <a:off x="7795311" y="573167"/>
            <a:ext cx="3738177" cy="2602706"/>
          </a:xfrm>
          <a:prstGeom prst="rect">
            <a:avLst/>
          </a:prstGeom>
        </p:spPr>
      </p:pic>
      <p:sp>
        <p:nvSpPr>
          <p:cNvPr id="16" name="Rectangle 15">
            <a:extLst>
              <a:ext uri="{FF2B5EF4-FFF2-40B4-BE49-F238E27FC236}">
                <a16:creationId xmlns:a16="http://schemas.microsoft.com/office/drawing/2014/main" id="{A3605A9E-B45D-46DD-91F3-9EEE30E5AA64}"/>
              </a:ext>
            </a:extLst>
          </p:cNvPr>
          <p:cNvSpPr/>
          <p:nvPr/>
        </p:nvSpPr>
        <p:spPr>
          <a:xfrm>
            <a:off x="2176653" y="379691"/>
            <a:ext cx="5049780" cy="178510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3333CC"/>
                  </a:solidFill>
                  <a:prstDash val="solid"/>
                </a:ln>
                <a:solidFill>
                  <a:srgbClr val="FFFFFF"/>
                </a:solidFill>
                <a:effectLst>
                  <a:outerShdw dist="38100" dir="2700000" algn="tl" rotWithShape="0">
                    <a:srgbClr val="3333CC"/>
                  </a:outerShdw>
                </a:effectLst>
                <a:uLnTx/>
                <a:uFillTx/>
                <a:latin typeface="Times New Roman"/>
                <a:ea typeface="+mn-ea"/>
                <a:cs typeface="+mn-cs"/>
              </a:rPr>
              <a:t>Media Filters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6600">
                  <a:solidFill>
                    <a:srgbClr val="3333CC"/>
                  </a:solidFill>
                  <a:prstDash val="solid"/>
                </a:ln>
                <a:solidFill>
                  <a:srgbClr val="FFFFFF"/>
                </a:solidFill>
                <a:effectLst>
                  <a:outerShdw dist="38100" dir="2700000" algn="tl" rotWithShape="0">
                    <a:srgbClr val="3333CC"/>
                  </a:outerShdw>
                </a:effectLst>
                <a:uLnTx/>
                <a:uFillTx/>
                <a:latin typeface="Times New Roman"/>
                <a:ea typeface="+mn-ea"/>
                <a:cs typeface="+mn-cs"/>
              </a:rPr>
              <a:t>with recirculation</a:t>
            </a:r>
            <a:endParaRPr kumimoji="0" lang="en-US" sz="4000" b="1" i="0" u="none" strike="noStrike" kern="1200" cap="none" spc="0" normalizeH="0" baseline="0" noProof="0" dirty="0">
              <a:ln w="6600">
                <a:solidFill>
                  <a:srgbClr val="3333CC"/>
                </a:solidFill>
                <a:prstDash val="solid"/>
              </a:ln>
              <a:solidFill>
                <a:srgbClr val="FFFFFF"/>
              </a:solidFill>
              <a:effectLst>
                <a:outerShdw dist="38100" dir="2700000" algn="tl" rotWithShape="0">
                  <a:srgbClr val="3333CC"/>
                </a:outerShdw>
              </a:effectLst>
              <a:uLnTx/>
              <a:uFillTx/>
              <a:latin typeface="Times New Roman"/>
              <a:ea typeface="+mn-ea"/>
              <a:cs typeface="+mn-cs"/>
            </a:endParaRPr>
          </a:p>
        </p:txBody>
      </p:sp>
      <p:pic>
        <p:nvPicPr>
          <p:cNvPr id="17" name="Picture 16">
            <a:extLst>
              <a:ext uri="{FF2B5EF4-FFF2-40B4-BE49-F238E27FC236}">
                <a16:creationId xmlns:a16="http://schemas.microsoft.com/office/drawing/2014/main" id="{28F225C0-A46C-4DD4-A9E8-03EB1AC04B78}"/>
              </a:ext>
            </a:extLst>
          </p:cNvPr>
          <p:cNvPicPr>
            <a:picLocks noChangeAspect="1"/>
          </p:cNvPicPr>
          <p:nvPr/>
        </p:nvPicPr>
        <p:blipFill>
          <a:blip r:embed="rId7"/>
          <a:stretch>
            <a:fillRect/>
          </a:stretch>
        </p:blipFill>
        <p:spPr>
          <a:xfrm>
            <a:off x="4396690" y="2159047"/>
            <a:ext cx="2639377" cy="2217077"/>
          </a:xfrm>
          <a:prstGeom prst="rect">
            <a:avLst/>
          </a:prstGeom>
        </p:spPr>
      </p:pic>
      <p:pic>
        <p:nvPicPr>
          <p:cNvPr id="11" name="Picture 8" descr="septitechinside">
            <a:extLst>
              <a:ext uri="{FF2B5EF4-FFF2-40B4-BE49-F238E27FC236}">
                <a16:creationId xmlns:a16="http://schemas.microsoft.com/office/drawing/2014/main" id="{B17632AE-704F-445D-82A2-FDFB4CD613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74087" y="4730805"/>
            <a:ext cx="21336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3955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1" descr="ncycle">
            <a:extLst>
              <a:ext uri="{FF2B5EF4-FFF2-40B4-BE49-F238E27FC236}">
                <a16:creationId xmlns:a16="http://schemas.microsoft.com/office/drawing/2014/main" id="{553C7376-4783-4F21-B192-D1236F4104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989" y="457087"/>
            <a:ext cx="1321988" cy="141743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A3605A9E-B45D-46DD-91F3-9EEE30E5AA64}"/>
              </a:ext>
            </a:extLst>
          </p:cNvPr>
          <p:cNvSpPr/>
          <p:nvPr/>
        </p:nvSpPr>
        <p:spPr>
          <a:xfrm>
            <a:off x="2474008" y="379691"/>
            <a:ext cx="4455067" cy="224676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3333CC"/>
                  </a:solidFill>
                  <a:prstDash val="solid"/>
                </a:ln>
                <a:solidFill>
                  <a:srgbClr val="FFFFFF"/>
                </a:solidFill>
                <a:effectLst>
                  <a:outerShdw dist="38100" dir="2700000" algn="tl" rotWithShape="0">
                    <a:srgbClr val="3333CC"/>
                  </a:outerShdw>
                </a:effectLst>
                <a:uLnTx/>
                <a:uFillTx/>
                <a:latin typeface="Times New Roman"/>
                <a:ea typeface="+mn-ea"/>
                <a:cs typeface="+mn-cs"/>
              </a:rPr>
              <a:t>Mixed Liquor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3333CC"/>
                  </a:solidFill>
                  <a:prstDash val="solid"/>
                </a:ln>
                <a:solidFill>
                  <a:srgbClr val="FFFFFF"/>
                </a:solidFill>
                <a:effectLst>
                  <a:outerShdw dist="38100" dir="2700000" algn="tl" rotWithShape="0">
                    <a:srgbClr val="3333CC"/>
                  </a:outerShdw>
                </a:effectLst>
                <a:uLnTx/>
                <a:uFillTx/>
                <a:latin typeface="Times New Roman"/>
                <a:ea typeface="+mn-ea"/>
                <a:cs typeface="+mn-cs"/>
              </a:rPr>
              <a:t>and fixed film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6600">
                  <a:solidFill>
                    <a:srgbClr val="3333CC"/>
                  </a:solidFill>
                  <a:prstDash val="solid"/>
                </a:ln>
                <a:solidFill>
                  <a:srgbClr val="FFFFFF"/>
                </a:solidFill>
                <a:effectLst>
                  <a:outerShdw dist="38100" dir="2700000" algn="tl" rotWithShape="0">
                    <a:srgbClr val="3333CC"/>
                  </a:outerShdw>
                </a:effectLst>
                <a:uLnTx/>
                <a:uFillTx/>
                <a:latin typeface="Times New Roman"/>
                <a:ea typeface="+mn-ea"/>
                <a:cs typeface="+mn-cs"/>
              </a:rPr>
              <a:t>some with recirculation</a:t>
            </a:r>
            <a:endParaRPr kumimoji="0" lang="en-US" sz="2800" b="1" i="0" u="none" strike="noStrike" kern="1200" cap="none" spc="0" normalizeH="0" baseline="0" noProof="0" dirty="0">
              <a:ln w="6600">
                <a:solidFill>
                  <a:srgbClr val="3333CC"/>
                </a:solidFill>
                <a:prstDash val="solid"/>
              </a:ln>
              <a:solidFill>
                <a:srgbClr val="FFFFFF"/>
              </a:solidFill>
              <a:effectLst>
                <a:outerShdw dist="38100" dir="2700000" algn="tl" rotWithShape="0">
                  <a:srgbClr val="3333CC"/>
                </a:outerShdw>
              </a:effectLst>
              <a:uLnTx/>
              <a:uFillTx/>
              <a:latin typeface="Times New Roman"/>
              <a:ea typeface="+mn-ea"/>
              <a:cs typeface="+mn-cs"/>
            </a:endParaRPr>
          </a:p>
        </p:txBody>
      </p:sp>
      <p:pic>
        <p:nvPicPr>
          <p:cNvPr id="3" name="Picture 2">
            <a:extLst>
              <a:ext uri="{FF2B5EF4-FFF2-40B4-BE49-F238E27FC236}">
                <a16:creationId xmlns:a16="http://schemas.microsoft.com/office/drawing/2014/main" id="{A121793E-CAC1-4B33-86AA-7F1957130199}"/>
              </a:ext>
            </a:extLst>
          </p:cNvPr>
          <p:cNvPicPr>
            <a:picLocks noChangeAspect="1"/>
          </p:cNvPicPr>
          <p:nvPr/>
        </p:nvPicPr>
        <p:blipFill>
          <a:blip r:embed="rId3"/>
          <a:stretch>
            <a:fillRect/>
          </a:stretch>
        </p:blipFill>
        <p:spPr>
          <a:xfrm>
            <a:off x="73705" y="2955350"/>
            <a:ext cx="4222638" cy="2552382"/>
          </a:xfrm>
          <a:prstGeom prst="rect">
            <a:avLst/>
          </a:prstGeom>
        </p:spPr>
      </p:pic>
      <p:pic>
        <p:nvPicPr>
          <p:cNvPr id="4" name="Picture 3">
            <a:extLst>
              <a:ext uri="{FF2B5EF4-FFF2-40B4-BE49-F238E27FC236}">
                <a16:creationId xmlns:a16="http://schemas.microsoft.com/office/drawing/2014/main" id="{9F7907F1-C6A5-47F3-ADDB-D9BB724D5DA2}"/>
              </a:ext>
            </a:extLst>
          </p:cNvPr>
          <p:cNvPicPr>
            <a:picLocks noChangeAspect="1"/>
          </p:cNvPicPr>
          <p:nvPr/>
        </p:nvPicPr>
        <p:blipFill>
          <a:blip r:embed="rId4"/>
          <a:stretch>
            <a:fillRect/>
          </a:stretch>
        </p:blipFill>
        <p:spPr>
          <a:xfrm>
            <a:off x="4452428" y="4078735"/>
            <a:ext cx="3835548" cy="2552382"/>
          </a:xfrm>
          <a:prstGeom prst="rect">
            <a:avLst/>
          </a:prstGeom>
        </p:spPr>
      </p:pic>
      <p:pic>
        <p:nvPicPr>
          <p:cNvPr id="6" name="Picture 5" descr="HPIM1530">
            <a:extLst>
              <a:ext uri="{FF2B5EF4-FFF2-40B4-BE49-F238E27FC236}">
                <a16:creationId xmlns:a16="http://schemas.microsoft.com/office/drawing/2014/main" id="{2FEEE1B2-0924-4AF2-AA48-134B3CE407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4787" y="457087"/>
            <a:ext cx="3577224" cy="26721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E5A5DE59-F1E6-40AD-BFB2-5F8C22D6B0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4061" y="4107760"/>
            <a:ext cx="2955531" cy="188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6">
            <a:extLst>
              <a:ext uri="{FF2B5EF4-FFF2-40B4-BE49-F238E27FC236}">
                <a16:creationId xmlns:a16="http://schemas.microsoft.com/office/drawing/2014/main" id="{6264B986-C638-44ED-BC64-201BD6A8BB07}"/>
              </a:ext>
            </a:extLst>
          </p:cNvPr>
          <p:cNvSpPr txBox="1">
            <a:spLocks noChangeArrowheads="1"/>
          </p:cNvSpPr>
          <p:nvPr/>
        </p:nvSpPr>
        <p:spPr bwMode="auto">
          <a:xfrm>
            <a:off x="8666480" y="4107760"/>
            <a:ext cx="3810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HOOT</a:t>
            </a:r>
            <a:r>
              <a:rPr kumimoji="0" lang="en-US" altLang="en-US" sz="24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2675299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1" descr="ncycle">
            <a:extLst>
              <a:ext uri="{FF2B5EF4-FFF2-40B4-BE49-F238E27FC236}">
                <a16:creationId xmlns:a16="http://schemas.microsoft.com/office/drawing/2014/main" id="{553C7376-4783-4F21-B192-D1236F4104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62" y="380283"/>
            <a:ext cx="1321988" cy="141743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A3605A9E-B45D-46DD-91F3-9EEE30E5AA64}"/>
              </a:ext>
            </a:extLst>
          </p:cNvPr>
          <p:cNvSpPr/>
          <p:nvPr/>
        </p:nvSpPr>
        <p:spPr>
          <a:xfrm>
            <a:off x="1728758" y="175072"/>
            <a:ext cx="10057561"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3333CC"/>
                  </a:solidFill>
                  <a:prstDash val="solid"/>
                </a:ln>
                <a:solidFill>
                  <a:srgbClr val="FFFFFF"/>
                </a:solidFill>
                <a:effectLst>
                  <a:outerShdw dist="38100" dir="2700000" algn="tl" rotWithShape="0">
                    <a:srgbClr val="3333CC"/>
                  </a:outerShdw>
                </a:effectLst>
                <a:uLnTx/>
                <a:uFillTx/>
                <a:latin typeface="Times New Roman"/>
                <a:ea typeface="+mn-ea"/>
                <a:cs typeface="+mn-cs"/>
              </a:rPr>
              <a:t>Sequencing Batch Reactors</a:t>
            </a:r>
          </a:p>
        </p:txBody>
      </p:sp>
      <p:pic>
        <p:nvPicPr>
          <p:cNvPr id="7" name="Picture 3" descr="reactorampgood">
            <a:extLst>
              <a:ext uri="{FF2B5EF4-FFF2-40B4-BE49-F238E27FC236}">
                <a16:creationId xmlns:a16="http://schemas.microsoft.com/office/drawing/2014/main" id="{61CCAB03-E8B5-4E1A-B302-C18522095F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950" y="2029651"/>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mediaamphidrome">
            <a:extLst>
              <a:ext uri="{FF2B5EF4-FFF2-40B4-BE49-F238E27FC236}">
                <a16:creationId xmlns:a16="http://schemas.microsoft.com/office/drawing/2014/main" id="{22262087-60C9-4BB4-BC82-1A5119F634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5938"/>
          <a:stretch>
            <a:fillRect/>
          </a:stretch>
        </p:blipFill>
        <p:spPr bwMode="auto">
          <a:xfrm>
            <a:off x="2772076" y="1683567"/>
            <a:ext cx="1922674" cy="17176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5" descr="scan0049">
            <a:extLst>
              <a:ext uri="{FF2B5EF4-FFF2-40B4-BE49-F238E27FC236}">
                <a16:creationId xmlns:a16="http://schemas.microsoft.com/office/drawing/2014/main" id="{780B89F1-4D37-436C-8D48-1D2277E835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6053" y="1874520"/>
            <a:ext cx="3201469" cy="48084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6" descr="scan0056">
            <a:extLst>
              <a:ext uri="{FF2B5EF4-FFF2-40B4-BE49-F238E27FC236}">
                <a16:creationId xmlns:a16="http://schemas.microsoft.com/office/drawing/2014/main" id="{415A73A4-D383-490F-B3EE-C792CA515B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1381" y="1477233"/>
            <a:ext cx="3116353" cy="20463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7" descr="septic-amphidrome">
            <a:extLst>
              <a:ext uri="{FF2B5EF4-FFF2-40B4-BE49-F238E27FC236}">
                <a16:creationId xmlns:a16="http://schemas.microsoft.com/office/drawing/2014/main" id="{C098E578-302C-4963-874A-69E8F1C364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0946" y="3609368"/>
            <a:ext cx="5508592" cy="2907996"/>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28">
            <a:extLst>
              <a:ext uri="{FF2B5EF4-FFF2-40B4-BE49-F238E27FC236}">
                <a16:creationId xmlns:a16="http://schemas.microsoft.com/office/drawing/2014/main" id="{DA81BB41-8C8A-463B-A37B-80DD58792493}"/>
              </a:ext>
            </a:extLst>
          </p:cNvPr>
          <p:cNvSpPr>
            <a:spLocks/>
          </p:cNvSpPr>
          <p:nvPr/>
        </p:nvSpPr>
        <p:spPr bwMode="auto">
          <a:xfrm>
            <a:off x="1570550" y="2781410"/>
            <a:ext cx="457200" cy="1447800"/>
          </a:xfrm>
          <a:custGeom>
            <a:avLst/>
            <a:gdLst>
              <a:gd name="T0" fmla="*/ 1044 w 1044"/>
              <a:gd name="T1" fmla="*/ 1008 h 1008"/>
              <a:gd name="T2" fmla="*/ 693 w 1044"/>
              <a:gd name="T3" fmla="*/ 0 h 1008"/>
              <a:gd name="T4" fmla="*/ 0 w 1044"/>
              <a:gd name="T5" fmla="*/ 30 h 1008"/>
            </a:gdLst>
            <a:ahLst/>
            <a:cxnLst>
              <a:cxn ang="0">
                <a:pos x="T0" y="T1"/>
              </a:cxn>
              <a:cxn ang="0">
                <a:pos x="T2" y="T3"/>
              </a:cxn>
              <a:cxn ang="0">
                <a:pos x="T4" y="T5"/>
              </a:cxn>
            </a:cxnLst>
            <a:rect l="0" t="0" r="r" b="b"/>
            <a:pathLst>
              <a:path w="1044" h="1008">
                <a:moveTo>
                  <a:pt x="1044" y="1008"/>
                </a:moveTo>
                <a:lnTo>
                  <a:pt x="693" y="0"/>
                </a:lnTo>
                <a:lnTo>
                  <a:pt x="0" y="30"/>
                </a:lnTo>
              </a:path>
            </a:pathLst>
          </a:custGeom>
          <a:noFill/>
          <a:ln w="95250">
            <a:solidFill>
              <a:srgbClr val="FF0000"/>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793827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1" descr="ncycle">
            <a:extLst>
              <a:ext uri="{FF2B5EF4-FFF2-40B4-BE49-F238E27FC236}">
                <a16:creationId xmlns:a16="http://schemas.microsoft.com/office/drawing/2014/main" id="{553C7376-4783-4F21-B192-D1236F4104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989" y="457087"/>
            <a:ext cx="1321988" cy="141743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A3605A9E-B45D-46DD-91F3-9EEE30E5AA64}"/>
              </a:ext>
            </a:extLst>
          </p:cNvPr>
          <p:cNvSpPr/>
          <p:nvPr/>
        </p:nvSpPr>
        <p:spPr>
          <a:xfrm>
            <a:off x="1645808" y="82215"/>
            <a:ext cx="5326138" cy="273921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3333CC"/>
                  </a:solidFill>
                  <a:prstDash val="solid"/>
                </a:ln>
                <a:solidFill>
                  <a:srgbClr val="FFFFFF"/>
                </a:solidFill>
                <a:effectLst>
                  <a:outerShdw dist="38100" dir="2700000" algn="tl" rotWithShape="0">
                    <a:srgbClr val="3333CC"/>
                  </a:outerShdw>
                </a:effectLst>
                <a:uLnTx/>
                <a:uFillTx/>
                <a:latin typeface="Times New Roman"/>
                <a:ea typeface="+mn-ea"/>
                <a:cs typeface="+mn-cs"/>
              </a:rPr>
              <a:t>Membrane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3333CC"/>
                  </a:solidFill>
                  <a:prstDash val="solid"/>
                </a:ln>
                <a:solidFill>
                  <a:srgbClr val="FFFFFF"/>
                </a:solidFill>
                <a:effectLst>
                  <a:outerShdw dist="38100" dir="2700000" algn="tl" rotWithShape="0">
                    <a:srgbClr val="3333CC"/>
                  </a:outerShdw>
                </a:effectLst>
                <a:uLnTx/>
                <a:uFillTx/>
                <a:latin typeface="Times New Roman"/>
                <a:ea typeface="+mn-ea"/>
                <a:cs typeface="+mn-cs"/>
              </a:rPr>
              <a:t>Bioreactors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3333CC"/>
                  </a:solidFill>
                  <a:prstDash val="solid"/>
                </a:ln>
                <a:solidFill>
                  <a:srgbClr val="FFFFFF"/>
                </a:solidFill>
                <a:effectLst>
                  <a:outerShdw dist="38100" dir="2700000" algn="tl" rotWithShape="0">
                    <a:srgbClr val="3333CC"/>
                  </a:outerShdw>
                </a:effectLst>
                <a:uLnTx/>
                <a:uFillTx/>
                <a:latin typeface="Times New Roman"/>
                <a:ea typeface="+mn-ea"/>
                <a:cs typeface="+mn-cs"/>
              </a:rPr>
              <a:t>some with recirculation</a:t>
            </a:r>
            <a:endParaRPr kumimoji="0" lang="en-US" sz="3600" b="1" i="0" u="none" strike="noStrike" kern="1200" cap="none" spc="0" normalizeH="0" baseline="0" noProof="0" dirty="0">
              <a:ln w="6600">
                <a:solidFill>
                  <a:srgbClr val="3333CC"/>
                </a:solidFill>
                <a:prstDash val="solid"/>
              </a:ln>
              <a:solidFill>
                <a:srgbClr val="FFFFFF"/>
              </a:solidFill>
              <a:effectLst>
                <a:outerShdw dist="38100" dir="2700000" algn="tl" rotWithShape="0">
                  <a:srgbClr val="3333CC"/>
                </a:outerShdw>
              </a:effectLst>
              <a:uLnTx/>
              <a:uFillTx/>
              <a:latin typeface="Times New Roman"/>
              <a:ea typeface="+mn-ea"/>
              <a:cs typeface="+mn-cs"/>
            </a:endParaRPr>
          </a:p>
        </p:txBody>
      </p:sp>
      <p:pic>
        <p:nvPicPr>
          <p:cNvPr id="6" name="Picture 4" descr="Busse2">
            <a:extLst>
              <a:ext uri="{FF2B5EF4-FFF2-40B4-BE49-F238E27FC236}">
                <a16:creationId xmlns:a16="http://schemas.microsoft.com/office/drawing/2014/main" id="{2D3EF774-0A2C-4E64-8EE7-E659CDC68D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59" y="2844521"/>
            <a:ext cx="2712499" cy="36337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6ABEB93-67CF-4F2E-AEA2-BE1CAEB7F0B6}"/>
              </a:ext>
            </a:extLst>
          </p:cNvPr>
          <p:cNvPicPr>
            <a:picLocks noChangeAspect="1"/>
          </p:cNvPicPr>
          <p:nvPr/>
        </p:nvPicPr>
        <p:blipFill>
          <a:blip r:embed="rId4"/>
          <a:stretch>
            <a:fillRect/>
          </a:stretch>
        </p:blipFill>
        <p:spPr>
          <a:xfrm>
            <a:off x="7214208" y="546539"/>
            <a:ext cx="4688233" cy="3159187"/>
          </a:xfrm>
          <a:prstGeom prst="rect">
            <a:avLst/>
          </a:prstGeom>
        </p:spPr>
      </p:pic>
      <p:pic>
        <p:nvPicPr>
          <p:cNvPr id="8" name="Picture 7" descr="ueberblick-aufstellung-keller">
            <a:extLst>
              <a:ext uri="{FF2B5EF4-FFF2-40B4-BE49-F238E27FC236}">
                <a16:creationId xmlns:a16="http://schemas.microsoft.com/office/drawing/2014/main" id="{94121B27-3908-44DB-921F-9E8350BE40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2086" y="4036574"/>
            <a:ext cx="4232138" cy="2821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571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5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830364-96DD-40B6-96AE-2007F1C66F5A}"/>
              </a:ext>
            </a:extLst>
          </p:cNvPr>
          <p:cNvPicPr>
            <a:picLocks noChangeAspect="1"/>
          </p:cNvPicPr>
          <p:nvPr/>
        </p:nvPicPr>
        <p:blipFill>
          <a:blip r:embed="rId2"/>
          <a:stretch>
            <a:fillRect/>
          </a:stretch>
        </p:blipFill>
        <p:spPr>
          <a:xfrm>
            <a:off x="93179" y="2327381"/>
            <a:ext cx="5560195" cy="4170147"/>
          </a:xfrm>
          <a:prstGeom prst="rect">
            <a:avLst/>
          </a:prstGeom>
        </p:spPr>
      </p:pic>
      <p:sp>
        <p:nvSpPr>
          <p:cNvPr id="5" name="Rectangle 4">
            <a:extLst>
              <a:ext uri="{FF2B5EF4-FFF2-40B4-BE49-F238E27FC236}">
                <a16:creationId xmlns:a16="http://schemas.microsoft.com/office/drawing/2014/main" id="{E9924DD8-AA65-57C8-65BF-78ED5ECF4F94}"/>
              </a:ext>
            </a:extLst>
          </p:cNvPr>
          <p:cNvSpPr/>
          <p:nvPr/>
        </p:nvSpPr>
        <p:spPr>
          <a:xfrm>
            <a:off x="409073" y="360472"/>
            <a:ext cx="11373853" cy="1754326"/>
          </a:xfrm>
          <a:prstGeom prst="rect">
            <a:avLst/>
          </a:prstGeom>
          <a:noFill/>
        </p:spPr>
        <p:txBody>
          <a:bodyPr wrap="square" lIns="91440" tIns="45720" rIns="91440" bIns="45720">
            <a:spAutoFit/>
          </a:bodyPr>
          <a:lstStyle/>
          <a:p>
            <a:r>
              <a:rPr lang="en-US" sz="5400" b="1" cap="none" spc="0" dirty="0">
                <a:ln w="22225">
                  <a:solidFill>
                    <a:schemeClr val="accent2"/>
                  </a:solidFill>
                  <a:prstDash val="solid"/>
                </a:ln>
                <a:solidFill>
                  <a:schemeClr val="accent2">
                    <a:lumMod val="40000"/>
                    <a:lumOff val="60000"/>
                  </a:schemeClr>
                </a:solidFill>
                <a:effectLst/>
              </a:rPr>
              <a:t>Nitrogen – what’s the big deal and why are we so concerned ?</a:t>
            </a:r>
          </a:p>
        </p:txBody>
      </p:sp>
      <p:sp>
        <p:nvSpPr>
          <p:cNvPr id="13" name="TextBox 12">
            <a:extLst>
              <a:ext uri="{FF2B5EF4-FFF2-40B4-BE49-F238E27FC236}">
                <a16:creationId xmlns:a16="http://schemas.microsoft.com/office/drawing/2014/main" id="{4D8E4236-4AA3-B215-FD78-70D135ADC1F4}"/>
              </a:ext>
            </a:extLst>
          </p:cNvPr>
          <p:cNvSpPr txBox="1"/>
          <p:nvPr/>
        </p:nvSpPr>
        <p:spPr>
          <a:xfrm>
            <a:off x="2873276" y="2521059"/>
            <a:ext cx="8362318" cy="1815882"/>
          </a:xfrm>
          <a:prstGeom prst="rect">
            <a:avLst/>
          </a:prstGeom>
          <a:noFill/>
        </p:spPr>
        <p:txBody>
          <a:bodyPr wrap="square" rtlCol="0">
            <a:spAutoFit/>
          </a:bodyPr>
          <a:lstStyle/>
          <a:p>
            <a:r>
              <a:rPr lang="en-US" sz="2800" b="1" i="1" dirty="0"/>
              <a:t>In a nutshell ….</a:t>
            </a:r>
          </a:p>
          <a:p>
            <a:r>
              <a:rPr lang="en-US" sz="2800" b="1" i="1" dirty="0"/>
              <a:t>Wastewater disposal practices like septic systems break down complex nitrogen into smaller molecules that pose both public health and environmental threats.</a:t>
            </a:r>
          </a:p>
        </p:txBody>
      </p:sp>
      <p:pic>
        <p:nvPicPr>
          <p:cNvPr id="14" name="Picture 13">
            <a:extLst>
              <a:ext uri="{FF2B5EF4-FFF2-40B4-BE49-F238E27FC236}">
                <a16:creationId xmlns:a16="http://schemas.microsoft.com/office/drawing/2014/main" id="{8F97152E-E2E2-21DA-B3B1-50D1BD177FCC}"/>
              </a:ext>
            </a:extLst>
          </p:cNvPr>
          <p:cNvPicPr>
            <a:picLocks noChangeAspect="1"/>
          </p:cNvPicPr>
          <p:nvPr/>
        </p:nvPicPr>
        <p:blipFill>
          <a:blip r:embed="rId3"/>
          <a:stretch>
            <a:fillRect/>
          </a:stretch>
        </p:blipFill>
        <p:spPr>
          <a:xfrm>
            <a:off x="2376631" y="5086810"/>
            <a:ext cx="767261" cy="794251"/>
          </a:xfrm>
          <a:prstGeom prst="rect">
            <a:avLst/>
          </a:prstGeom>
        </p:spPr>
      </p:pic>
      <p:pic>
        <p:nvPicPr>
          <p:cNvPr id="26" name="Picture 25">
            <a:extLst>
              <a:ext uri="{FF2B5EF4-FFF2-40B4-BE49-F238E27FC236}">
                <a16:creationId xmlns:a16="http://schemas.microsoft.com/office/drawing/2014/main" id="{30C31418-EBD1-38DA-319F-85A6372FAF08}"/>
              </a:ext>
            </a:extLst>
          </p:cNvPr>
          <p:cNvPicPr>
            <a:picLocks noChangeAspect="1"/>
          </p:cNvPicPr>
          <p:nvPr/>
        </p:nvPicPr>
        <p:blipFill>
          <a:blip r:embed="rId4"/>
          <a:stretch>
            <a:fillRect/>
          </a:stretch>
        </p:blipFill>
        <p:spPr>
          <a:xfrm rot="2016565">
            <a:off x="3686677" y="5241181"/>
            <a:ext cx="559414" cy="651069"/>
          </a:xfrm>
          <a:prstGeom prst="rect">
            <a:avLst/>
          </a:prstGeom>
        </p:spPr>
      </p:pic>
      <p:pic>
        <p:nvPicPr>
          <p:cNvPr id="2" name="Picture 1">
            <a:extLst>
              <a:ext uri="{FF2B5EF4-FFF2-40B4-BE49-F238E27FC236}">
                <a16:creationId xmlns:a16="http://schemas.microsoft.com/office/drawing/2014/main" id="{C80A67F1-8D7F-5B43-A8D5-B1C1E5620C41}"/>
              </a:ext>
            </a:extLst>
          </p:cNvPr>
          <p:cNvPicPr>
            <a:picLocks noChangeAspect="1"/>
          </p:cNvPicPr>
          <p:nvPr/>
        </p:nvPicPr>
        <p:blipFill>
          <a:blip r:embed="rId5"/>
          <a:stretch>
            <a:fillRect/>
          </a:stretch>
        </p:blipFill>
        <p:spPr>
          <a:xfrm>
            <a:off x="9253830" y="4504514"/>
            <a:ext cx="1981764" cy="2124402"/>
          </a:xfrm>
          <a:prstGeom prst="rect">
            <a:avLst/>
          </a:prstGeom>
        </p:spPr>
      </p:pic>
    </p:spTree>
    <p:extLst>
      <p:ext uri="{BB962C8B-B14F-4D97-AF65-F5344CB8AC3E}">
        <p14:creationId xmlns:p14="http://schemas.microsoft.com/office/powerpoint/2010/main" val="8277279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1" descr="ncycle">
            <a:extLst>
              <a:ext uri="{FF2B5EF4-FFF2-40B4-BE49-F238E27FC236}">
                <a16:creationId xmlns:a16="http://schemas.microsoft.com/office/drawing/2014/main" id="{553C7376-4783-4F21-B192-D1236F4104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989" y="457087"/>
            <a:ext cx="1321988" cy="141743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A3605A9E-B45D-46DD-91F3-9EEE30E5AA64}"/>
              </a:ext>
            </a:extLst>
          </p:cNvPr>
          <p:cNvSpPr/>
          <p:nvPr/>
        </p:nvSpPr>
        <p:spPr>
          <a:xfrm>
            <a:off x="3296050" y="393622"/>
            <a:ext cx="677038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3333CC"/>
                  </a:solidFill>
                  <a:prstDash val="solid"/>
                </a:ln>
                <a:solidFill>
                  <a:srgbClr val="FFFFFF"/>
                </a:solidFill>
                <a:effectLst>
                  <a:outerShdw dist="38100" dir="2700000" algn="tl" rotWithShape="0">
                    <a:srgbClr val="3333CC"/>
                  </a:outerShdw>
                </a:effectLst>
                <a:uLnTx/>
                <a:uFillTx/>
                <a:latin typeface="Times New Roman"/>
                <a:ea typeface="+mn-ea"/>
                <a:cs typeface="+mn-cs"/>
              </a:rPr>
              <a:t>Woodchip Bioreactors</a:t>
            </a:r>
          </a:p>
        </p:txBody>
      </p:sp>
      <p:pic>
        <p:nvPicPr>
          <p:cNvPr id="42" name="Picture 29" descr="P1010018">
            <a:extLst>
              <a:ext uri="{FF2B5EF4-FFF2-40B4-BE49-F238E27FC236}">
                <a16:creationId xmlns:a16="http://schemas.microsoft.com/office/drawing/2014/main" id="{86671B7C-F8EC-472E-BD06-A10680F87B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3784" y="1874520"/>
            <a:ext cx="2698751" cy="202406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0" descr="P1010015">
            <a:extLst>
              <a:ext uri="{FF2B5EF4-FFF2-40B4-BE49-F238E27FC236}">
                <a16:creationId xmlns:a16="http://schemas.microsoft.com/office/drawing/2014/main" id="{00F8D7E8-BF11-42D9-BF46-267FAD928C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5047" y="1617879"/>
            <a:ext cx="2934571" cy="22009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9F40C04-1F44-BB0B-3B60-C098BDA87B09}"/>
              </a:ext>
            </a:extLst>
          </p:cNvPr>
          <p:cNvPicPr>
            <a:picLocks noChangeAspect="1"/>
          </p:cNvPicPr>
          <p:nvPr/>
        </p:nvPicPr>
        <p:blipFill>
          <a:blip r:embed="rId5"/>
          <a:stretch>
            <a:fillRect/>
          </a:stretch>
        </p:blipFill>
        <p:spPr>
          <a:xfrm>
            <a:off x="482382" y="2718343"/>
            <a:ext cx="4676460" cy="2672913"/>
          </a:xfrm>
          <a:prstGeom prst="rect">
            <a:avLst/>
          </a:prstGeom>
        </p:spPr>
      </p:pic>
      <p:sp>
        <p:nvSpPr>
          <p:cNvPr id="6" name="TextBox 5">
            <a:extLst>
              <a:ext uri="{FF2B5EF4-FFF2-40B4-BE49-F238E27FC236}">
                <a16:creationId xmlns:a16="http://schemas.microsoft.com/office/drawing/2014/main" id="{1D8AF5C2-EC83-8EEE-118A-D2D37007D9CC}"/>
              </a:ext>
            </a:extLst>
          </p:cNvPr>
          <p:cNvSpPr txBox="1"/>
          <p:nvPr/>
        </p:nvSpPr>
        <p:spPr>
          <a:xfrm>
            <a:off x="6415053" y="6320662"/>
            <a:ext cx="6094324" cy="369332"/>
          </a:xfrm>
          <a:prstGeom prst="rect">
            <a:avLst/>
          </a:prstGeom>
          <a:noFill/>
        </p:spPr>
        <p:txBody>
          <a:bodyPr wrap="square">
            <a:spAutoFit/>
          </a:bodyPr>
          <a:lstStyle/>
          <a:p>
            <a:r>
              <a:rPr lang="en-US" dirty="0"/>
              <a:t>https://www.lombardoassociates.com/nitrex.php</a:t>
            </a:r>
          </a:p>
        </p:txBody>
      </p:sp>
      <p:pic>
        <p:nvPicPr>
          <p:cNvPr id="8" name="Picture 7">
            <a:extLst>
              <a:ext uri="{FF2B5EF4-FFF2-40B4-BE49-F238E27FC236}">
                <a16:creationId xmlns:a16="http://schemas.microsoft.com/office/drawing/2014/main" id="{D2D819CB-E62D-D3A1-E19B-9A42211B52BD}"/>
              </a:ext>
            </a:extLst>
          </p:cNvPr>
          <p:cNvPicPr>
            <a:picLocks noChangeAspect="1"/>
          </p:cNvPicPr>
          <p:nvPr/>
        </p:nvPicPr>
        <p:blipFill>
          <a:blip r:embed="rId6"/>
          <a:stretch>
            <a:fillRect/>
          </a:stretch>
        </p:blipFill>
        <p:spPr>
          <a:xfrm>
            <a:off x="7375324" y="4119734"/>
            <a:ext cx="4142923" cy="2200928"/>
          </a:xfrm>
          <a:prstGeom prst="rect">
            <a:avLst/>
          </a:prstGeom>
        </p:spPr>
      </p:pic>
    </p:spTree>
    <p:extLst>
      <p:ext uri="{BB962C8B-B14F-4D97-AF65-F5344CB8AC3E}">
        <p14:creationId xmlns:p14="http://schemas.microsoft.com/office/powerpoint/2010/main" val="14826495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FD059-5B91-309B-C4C5-CF3118F8BA5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7A0D41F-C69F-E806-B682-55A02D550EA3}"/>
              </a:ext>
            </a:extLst>
          </p:cNvPr>
          <p:cNvPicPr>
            <a:picLocks noChangeAspect="1"/>
          </p:cNvPicPr>
          <p:nvPr/>
        </p:nvPicPr>
        <p:blipFill>
          <a:blip r:embed="rId3"/>
          <a:stretch>
            <a:fillRect/>
          </a:stretch>
        </p:blipFill>
        <p:spPr>
          <a:xfrm>
            <a:off x="703385" y="136618"/>
            <a:ext cx="10954378" cy="6903324"/>
          </a:xfrm>
          <a:prstGeom prst="rect">
            <a:avLst/>
          </a:prstGeom>
        </p:spPr>
      </p:pic>
      <p:sp>
        <p:nvSpPr>
          <p:cNvPr id="6" name="TextBox 5">
            <a:extLst>
              <a:ext uri="{FF2B5EF4-FFF2-40B4-BE49-F238E27FC236}">
                <a16:creationId xmlns:a16="http://schemas.microsoft.com/office/drawing/2014/main" id="{E952AFCF-9CCD-5E79-558C-23C333CEC94F}"/>
              </a:ext>
            </a:extLst>
          </p:cNvPr>
          <p:cNvSpPr txBox="1"/>
          <p:nvPr/>
        </p:nvSpPr>
        <p:spPr>
          <a:xfrm>
            <a:off x="2137100" y="4128667"/>
            <a:ext cx="8374999" cy="830997"/>
          </a:xfrm>
          <a:prstGeom prst="rect">
            <a:avLst/>
          </a:prstGeom>
          <a:noFill/>
        </p:spPr>
        <p:txBody>
          <a:bodyPr wrap="square" rtlCol="0">
            <a:spAutoFit/>
          </a:bodyPr>
          <a:lstStyle/>
          <a:p>
            <a:r>
              <a:rPr lang="en-US" sz="2400" dirty="0">
                <a:solidFill>
                  <a:schemeClr val="bg1"/>
                </a:solidFill>
              </a:rPr>
              <a:t>The challenge of determining the true performance of Innovative/Alternative (I/A) septic systems</a:t>
            </a:r>
          </a:p>
        </p:txBody>
      </p:sp>
    </p:spTree>
    <p:extLst>
      <p:ext uri="{BB962C8B-B14F-4D97-AF65-F5344CB8AC3E}">
        <p14:creationId xmlns:p14="http://schemas.microsoft.com/office/powerpoint/2010/main" val="41136293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A23F31-B257-1380-F836-32BDCFC3121E}"/>
              </a:ext>
            </a:extLst>
          </p:cNvPr>
          <p:cNvSpPr/>
          <p:nvPr/>
        </p:nvSpPr>
        <p:spPr>
          <a:xfrm>
            <a:off x="707622" y="808361"/>
            <a:ext cx="7933967" cy="341632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Nitrogen Concentrations</a:t>
            </a:r>
          </a:p>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Vs</a:t>
            </a:r>
          </a:p>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Nitrogen Loads</a:t>
            </a:r>
          </a:p>
          <a:p>
            <a:pPr algn="ct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Rectangle 4">
            <a:extLst>
              <a:ext uri="{FF2B5EF4-FFF2-40B4-BE49-F238E27FC236}">
                <a16:creationId xmlns:a16="http://schemas.microsoft.com/office/drawing/2014/main" id="{59BBDDEE-DB5C-C886-A06F-A685052411E0}"/>
              </a:ext>
            </a:extLst>
          </p:cNvPr>
          <p:cNvSpPr/>
          <p:nvPr/>
        </p:nvSpPr>
        <p:spPr>
          <a:xfrm>
            <a:off x="3272377" y="4089966"/>
            <a:ext cx="6480172" cy="923330"/>
          </a:xfrm>
          <a:prstGeom prst="rect">
            <a:avLst/>
          </a:prstGeom>
          <a:noFill/>
        </p:spPr>
        <p:txBody>
          <a:bodyPr wrap="none" lIns="91440" tIns="45720" rIns="91440" bIns="45720">
            <a:spAutoFit/>
          </a:bodyPr>
          <a:lstStyle/>
          <a:p>
            <a:pPr algn="ctr"/>
            <a:r>
              <a:rPr lang="en-US" sz="5400" b="1" i="1" cap="none" spc="0" dirty="0">
                <a:ln w="12700">
                  <a:solidFill>
                    <a:schemeClr val="accent1"/>
                  </a:solidFill>
                  <a:prstDash val="solid"/>
                </a:ln>
                <a:pattFill prst="pct50">
                  <a:fgClr>
                    <a:schemeClr val="accent1"/>
                  </a:fgClr>
                  <a:bgClr>
                    <a:schemeClr val="accent1">
                      <a:lumMod val="20000"/>
                      <a:lumOff val="80000"/>
                    </a:schemeClr>
                  </a:bgClr>
                </a:pattFill>
              </a:rPr>
              <a:t>Tale of two methods</a:t>
            </a:r>
          </a:p>
        </p:txBody>
      </p:sp>
    </p:spTree>
    <p:extLst>
      <p:ext uri="{BB962C8B-B14F-4D97-AF65-F5344CB8AC3E}">
        <p14:creationId xmlns:p14="http://schemas.microsoft.com/office/powerpoint/2010/main" val="2505736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a:extLst>
              <a:ext uri="{FF2B5EF4-FFF2-40B4-BE49-F238E27FC236}">
                <a16:creationId xmlns:a16="http://schemas.microsoft.com/office/drawing/2014/main" id="{B9453925-7183-0962-EBE5-0D76689733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837" y="2932946"/>
            <a:ext cx="3019425"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5">
            <a:extLst>
              <a:ext uri="{FF2B5EF4-FFF2-40B4-BE49-F238E27FC236}">
                <a16:creationId xmlns:a16="http://schemas.microsoft.com/office/drawing/2014/main" id="{CC9B1FD9-ACD7-BC5D-EC98-A0325BCFA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6261" y="2936394"/>
            <a:ext cx="3019425"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0" name="AutoShape 6">
            <a:extLst>
              <a:ext uri="{FF2B5EF4-FFF2-40B4-BE49-F238E27FC236}">
                <a16:creationId xmlns:a16="http://schemas.microsoft.com/office/drawing/2014/main" id="{8221DA7D-8CF7-9DF6-0BF1-BEB4AB8DA112}"/>
              </a:ext>
            </a:extLst>
          </p:cNvPr>
          <p:cNvSpPr>
            <a:spLocks noChangeArrowheads="1"/>
          </p:cNvSpPr>
          <p:nvPr/>
        </p:nvSpPr>
        <p:spPr bwMode="auto">
          <a:xfrm>
            <a:off x="1685836" y="2018546"/>
            <a:ext cx="1447800" cy="11430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0" fontAlgn="base" hangingPunct="0">
              <a:spcBef>
                <a:spcPct val="0"/>
              </a:spcBef>
              <a:spcAft>
                <a:spcPct val="0"/>
              </a:spcAft>
            </a:pPr>
            <a:endParaRPr lang="en-US" dirty="0">
              <a:solidFill>
                <a:srgbClr val="FFFFFF"/>
              </a:solidFill>
              <a:latin typeface="Tahoma" panose="020B0604030504040204" pitchFamily="34" charset="0"/>
            </a:endParaRPr>
          </a:p>
        </p:txBody>
      </p:sp>
      <p:sp>
        <p:nvSpPr>
          <p:cNvPr id="41991" name="AutoShape 7">
            <a:extLst>
              <a:ext uri="{FF2B5EF4-FFF2-40B4-BE49-F238E27FC236}">
                <a16:creationId xmlns:a16="http://schemas.microsoft.com/office/drawing/2014/main" id="{C807C9E3-ACE6-3C48-071E-A497DED03752}"/>
              </a:ext>
            </a:extLst>
          </p:cNvPr>
          <p:cNvSpPr>
            <a:spLocks noChangeArrowheads="1"/>
          </p:cNvSpPr>
          <p:nvPr/>
        </p:nvSpPr>
        <p:spPr bwMode="auto">
          <a:xfrm>
            <a:off x="5695860" y="2021994"/>
            <a:ext cx="533400" cy="1143000"/>
          </a:xfrm>
          <a:prstGeom prst="downArrow">
            <a:avLst>
              <a:gd name="adj1" fmla="val 50000"/>
              <a:gd name="adj2" fmla="val 53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0" fontAlgn="base" hangingPunct="0">
              <a:spcBef>
                <a:spcPct val="0"/>
              </a:spcBef>
              <a:spcAft>
                <a:spcPct val="0"/>
              </a:spcAft>
            </a:pPr>
            <a:endParaRPr lang="en-US" dirty="0">
              <a:solidFill>
                <a:srgbClr val="FFFFFF"/>
              </a:solidFill>
              <a:latin typeface="Tahoma" panose="020B0604030504040204" pitchFamily="34" charset="0"/>
            </a:endParaRPr>
          </a:p>
        </p:txBody>
      </p:sp>
      <p:sp>
        <p:nvSpPr>
          <p:cNvPr id="41992" name="Text Box 8">
            <a:extLst>
              <a:ext uri="{FF2B5EF4-FFF2-40B4-BE49-F238E27FC236}">
                <a16:creationId xmlns:a16="http://schemas.microsoft.com/office/drawing/2014/main" id="{7E35EA6F-AC8E-3983-51AB-A6D7416CEAFB}"/>
              </a:ext>
            </a:extLst>
          </p:cNvPr>
          <p:cNvSpPr txBox="1">
            <a:spLocks noChangeArrowheads="1"/>
          </p:cNvSpPr>
          <p:nvPr/>
        </p:nvSpPr>
        <p:spPr bwMode="auto">
          <a:xfrm>
            <a:off x="2066836" y="1408946"/>
            <a:ext cx="685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b="1" dirty="0">
                <a:solidFill>
                  <a:srgbClr val="FFFFFF"/>
                </a:solidFill>
                <a:latin typeface="Tahoma" panose="020B0604030504040204" pitchFamily="34" charset="0"/>
              </a:rPr>
              <a:t>330 GPD</a:t>
            </a:r>
          </a:p>
        </p:txBody>
      </p:sp>
      <p:sp>
        <p:nvSpPr>
          <p:cNvPr id="41993" name="Text Box 9">
            <a:extLst>
              <a:ext uri="{FF2B5EF4-FFF2-40B4-BE49-F238E27FC236}">
                <a16:creationId xmlns:a16="http://schemas.microsoft.com/office/drawing/2014/main" id="{A75992B7-48EA-2A83-943D-6FA03A6DAD41}"/>
              </a:ext>
            </a:extLst>
          </p:cNvPr>
          <p:cNvSpPr txBox="1">
            <a:spLocks noChangeArrowheads="1"/>
          </p:cNvSpPr>
          <p:nvPr/>
        </p:nvSpPr>
        <p:spPr bwMode="auto">
          <a:xfrm>
            <a:off x="5619660" y="1412394"/>
            <a:ext cx="685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b="1" dirty="0">
                <a:solidFill>
                  <a:srgbClr val="FFFFFF"/>
                </a:solidFill>
                <a:latin typeface="Tahoma" panose="020B0604030504040204" pitchFamily="34" charset="0"/>
              </a:rPr>
              <a:t>130 GPD</a:t>
            </a:r>
          </a:p>
        </p:txBody>
      </p:sp>
      <p:sp>
        <p:nvSpPr>
          <p:cNvPr id="41994" name="AutoShape 10">
            <a:extLst>
              <a:ext uri="{FF2B5EF4-FFF2-40B4-BE49-F238E27FC236}">
                <a16:creationId xmlns:a16="http://schemas.microsoft.com/office/drawing/2014/main" id="{12CB0451-ED80-A1EC-F6FE-BFCE96E572E2}"/>
              </a:ext>
            </a:extLst>
          </p:cNvPr>
          <p:cNvSpPr>
            <a:spLocks noChangeArrowheads="1"/>
          </p:cNvSpPr>
          <p:nvPr/>
        </p:nvSpPr>
        <p:spPr bwMode="auto">
          <a:xfrm>
            <a:off x="1457236" y="5142746"/>
            <a:ext cx="2667000" cy="1600200"/>
          </a:xfrm>
          <a:prstGeom prst="downArrow">
            <a:avLst>
              <a:gd name="adj1" fmla="val 50000"/>
              <a:gd name="adj2" fmla="val 25000"/>
            </a:avLst>
          </a:prstGeom>
          <a:gradFill rotWithShape="1">
            <a:gsLst>
              <a:gs pos="0">
                <a:srgbClr val="FFFF99">
                  <a:gamma/>
                  <a:shade val="0"/>
                  <a:invGamma/>
                </a:srgbClr>
              </a:gs>
              <a:gs pos="100000">
                <a:srgbClr val="FFFF99"/>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0" fontAlgn="base" hangingPunct="0">
              <a:spcBef>
                <a:spcPct val="0"/>
              </a:spcBef>
              <a:spcAft>
                <a:spcPct val="0"/>
              </a:spcAft>
            </a:pPr>
            <a:endParaRPr lang="en-US" dirty="0">
              <a:solidFill>
                <a:srgbClr val="FFFFFF"/>
              </a:solidFill>
              <a:latin typeface="Tahoma" panose="020B0604030504040204" pitchFamily="34" charset="0"/>
            </a:endParaRPr>
          </a:p>
        </p:txBody>
      </p:sp>
      <p:sp>
        <p:nvSpPr>
          <p:cNvPr id="41995" name="Text Box 11">
            <a:extLst>
              <a:ext uri="{FF2B5EF4-FFF2-40B4-BE49-F238E27FC236}">
                <a16:creationId xmlns:a16="http://schemas.microsoft.com/office/drawing/2014/main" id="{38A447B0-2BBD-C943-0DCC-138D2350E192}"/>
              </a:ext>
            </a:extLst>
          </p:cNvPr>
          <p:cNvSpPr txBox="1">
            <a:spLocks noChangeArrowheads="1"/>
          </p:cNvSpPr>
          <p:nvPr/>
        </p:nvSpPr>
        <p:spPr bwMode="auto">
          <a:xfrm>
            <a:off x="3590837" y="5306774"/>
            <a:ext cx="838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b="1" dirty="0">
                <a:solidFill>
                  <a:srgbClr val="FFFFFF"/>
                </a:solidFill>
                <a:latin typeface="Tahoma" panose="020B0604030504040204" pitchFamily="34" charset="0"/>
              </a:rPr>
              <a:t>19 Lbs/Year</a:t>
            </a:r>
          </a:p>
        </p:txBody>
      </p:sp>
      <p:sp>
        <p:nvSpPr>
          <p:cNvPr id="41997" name="Text Box 13">
            <a:extLst>
              <a:ext uri="{FF2B5EF4-FFF2-40B4-BE49-F238E27FC236}">
                <a16:creationId xmlns:a16="http://schemas.microsoft.com/office/drawing/2014/main" id="{ACAB8BF5-15E8-8ED1-8FE1-D7C8A10E78AC}"/>
              </a:ext>
            </a:extLst>
          </p:cNvPr>
          <p:cNvSpPr txBox="1">
            <a:spLocks noChangeArrowheads="1"/>
          </p:cNvSpPr>
          <p:nvPr/>
        </p:nvSpPr>
        <p:spPr bwMode="auto">
          <a:xfrm>
            <a:off x="7219860" y="5298594"/>
            <a:ext cx="838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b="1" dirty="0">
                <a:solidFill>
                  <a:srgbClr val="FFFFFF"/>
                </a:solidFill>
                <a:latin typeface="Tahoma" panose="020B0604030504040204" pitchFamily="34" charset="0"/>
              </a:rPr>
              <a:t>7.5 Lbs/Year</a:t>
            </a:r>
          </a:p>
        </p:txBody>
      </p:sp>
      <p:sp>
        <p:nvSpPr>
          <p:cNvPr id="41998" name="AutoShape 14">
            <a:extLst>
              <a:ext uri="{FF2B5EF4-FFF2-40B4-BE49-F238E27FC236}">
                <a16:creationId xmlns:a16="http://schemas.microsoft.com/office/drawing/2014/main" id="{6129D03C-5E3E-D23A-4C0B-6FC2A9EAF09E}"/>
              </a:ext>
            </a:extLst>
          </p:cNvPr>
          <p:cNvSpPr>
            <a:spLocks noChangeArrowheads="1"/>
          </p:cNvSpPr>
          <p:nvPr/>
        </p:nvSpPr>
        <p:spPr bwMode="auto">
          <a:xfrm>
            <a:off x="5162460" y="5146194"/>
            <a:ext cx="2667000" cy="1600200"/>
          </a:xfrm>
          <a:prstGeom prst="downArrow">
            <a:avLst>
              <a:gd name="adj1" fmla="val 50000"/>
              <a:gd name="adj2" fmla="val 25000"/>
            </a:avLst>
          </a:prstGeom>
          <a:gradFill rotWithShape="1">
            <a:gsLst>
              <a:gs pos="0">
                <a:srgbClr val="B2B2B2"/>
              </a:gs>
              <a:gs pos="100000">
                <a:srgbClr val="FFFF99"/>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0" fontAlgn="base" hangingPunct="0">
              <a:spcBef>
                <a:spcPct val="0"/>
              </a:spcBef>
              <a:spcAft>
                <a:spcPct val="0"/>
              </a:spcAft>
            </a:pPr>
            <a:endParaRPr lang="en-US" dirty="0">
              <a:solidFill>
                <a:srgbClr val="FFFFFF"/>
              </a:solidFill>
              <a:latin typeface="Tahoma" panose="020B0604030504040204" pitchFamily="34" charset="0"/>
            </a:endParaRPr>
          </a:p>
        </p:txBody>
      </p:sp>
      <p:sp>
        <p:nvSpPr>
          <p:cNvPr id="2" name="TextBox 1">
            <a:extLst>
              <a:ext uri="{FF2B5EF4-FFF2-40B4-BE49-F238E27FC236}">
                <a16:creationId xmlns:a16="http://schemas.microsoft.com/office/drawing/2014/main" id="{B96FCF7C-9306-3E3F-6784-03D72EA1D459}"/>
              </a:ext>
            </a:extLst>
          </p:cNvPr>
          <p:cNvSpPr txBox="1"/>
          <p:nvPr/>
        </p:nvSpPr>
        <p:spPr>
          <a:xfrm>
            <a:off x="2066836" y="4151392"/>
            <a:ext cx="1305101" cy="369332"/>
          </a:xfrm>
          <a:prstGeom prst="rect">
            <a:avLst/>
          </a:prstGeom>
          <a:noFill/>
        </p:spPr>
        <p:txBody>
          <a:bodyPr wrap="none" rtlCol="0">
            <a:spAutoFit/>
          </a:bodyPr>
          <a:lstStyle/>
          <a:p>
            <a:r>
              <a:rPr lang="en-US" dirty="0">
                <a:solidFill>
                  <a:schemeClr val="bg1"/>
                </a:solidFill>
              </a:rPr>
              <a:t>I/A System</a:t>
            </a:r>
          </a:p>
        </p:txBody>
      </p:sp>
      <p:sp>
        <p:nvSpPr>
          <p:cNvPr id="3" name="TextBox 2">
            <a:extLst>
              <a:ext uri="{FF2B5EF4-FFF2-40B4-BE49-F238E27FC236}">
                <a16:creationId xmlns:a16="http://schemas.microsoft.com/office/drawing/2014/main" id="{0F43D332-D2E8-592A-B014-7081779D74D6}"/>
              </a:ext>
            </a:extLst>
          </p:cNvPr>
          <p:cNvSpPr txBox="1"/>
          <p:nvPr/>
        </p:nvSpPr>
        <p:spPr>
          <a:xfrm>
            <a:off x="5843409" y="4154840"/>
            <a:ext cx="1305101" cy="369332"/>
          </a:xfrm>
          <a:prstGeom prst="rect">
            <a:avLst/>
          </a:prstGeom>
          <a:noFill/>
        </p:spPr>
        <p:txBody>
          <a:bodyPr wrap="none" rtlCol="0">
            <a:spAutoFit/>
          </a:bodyPr>
          <a:lstStyle/>
          <a:p>
            <a:r>
              <a:rPr lang="en-US" dirty="0">
                <a:solidFill>
                  <a:schemeClr val="bg1"/>
                </a:solidFill>
              </a:rPr>
              <a:t>I/A System</a:t>
            </a:r>
          </a:p>
        </p:txBody>
      </p:sp>
      <p:sp>
        <p:nvSpPr>
          <p:cNvPr id="4" name="TextBox 3">
            <a:extLst>
              <a:ext uri="{FF2B5EF4-FFF2-40B4-BE49-F238E27FC236}">
                <a16:creationId xmlns:a16="http://schemas.microsoft.com/office/drawing/2014/main" id="{B8D3154F-5559-FFF5-3F4D-F0ACE4F97800}"/>
              </a:ext>
            </a:extLst>
          </p:cNvPr>
          <p:cNvSpPr txBox="1"/>
          <p:nvPr/>
        </p:nvSpPr>
        <p:spPr>
          <a:xfrm>
            <a:off x="3072906" y="4360025"/>
            <a:ext cx="1035861" cy="369332"/>
          </a:xfrm>
          <a:prstGeom prst="rect">
            <a:avLst/>
          </a:prstGeom>
          <a:noFill/>
        </p:spPr>
        <p:txBody>
          <a:bodyPr wrap="none" rtlCol="0">
            <a:spAutoFit/>
          </a:bodyPr>
          <a:lstStyle/>
          <a:p>
            <a:r>
              <a:rPr lang="en-US" dirty="0">
                <a:solidFill>
                  <a:schemeClr val="bg1"/>
                </a:solidFill>
              </a:rPr>
              <a:t>19 mg/L</a:t>
            </a:r>
          </a:p>
        </p:txBody>
      </p:sp>
      <p:sp>
        <p:nvSpPr>
          <p:cNvPr id="5" name="TextBox 4">
            <a:extLst>
              <a:ext uri="{FF2B5EF4-FFF2-40B4-BE49-F238E27FC236}">
                <a16:creationId xmlns:a16="http://schemas.microsoft.com/office/drawing/2014/main" id="{D8A0D633-662C-98E8-5A8F-3DBA5C45D626}"/>
              </a:ext>
            </a:extLst>
          </p:cNvPr>
          <p:cNvSpPr txBox="1"/>
          <p:nvPr/>
        </p:nvSpPr>
        <p:spPr>
          <a:xfrm>
            <a:off x="6930528" y="4346700"/>
            <a:ext cx="1035861" cy="369332"/>
          </a:xfrm>
          <a:prstGeom prst="rect">
            <a:avLst/>
          </a:prstGeom>
          <a:noFill/>
        </p:spPr>
        <p:txBody>
          <a:bodyPr wrap="none" rtlCol="0">
            <a:spAutoFit/>
          </a:bodyPr>
          <a:lstStyle/>
          <a:p>
            <a:r>
              <a:rPr lang="en-US" dirty="0">
                <a:solidFill>
                  <a:schemeClr val="bg1"/>
                </a:solidFill>
              </a:rPr>
              <a:t>19 mg/L</a:t>
            </a:r>
          </a:p>
        </p:txBody>
      </p:sp>
      <p:pic>
        <p:nvPicPr>
          <p:cNvPr id="6" name="Picture 5">
            <a:extLst>
              <a:ext uri="{FF2B5EF4-FFF2-40B4-BE49-F238E27FC236}">
                <a16:creationId xmlns:a16="http://schemas.microsoft.com/office/drawing/2014/main" id="{D71BE5BC-1A02-7E4C-4312-8BBD7BA488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6126" y="2932946"/>
            <a:ext cx="3019425"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AutoShape 7">
            <a:extLst>
              <a:ext uri="{FF2B5EF4-FFF2-40B4-BE49-F238E27FC236}">
                <a16:creationId xmlns:a16="http://schemas.microsoft.com/office/drawing/2014/main" id="{9EF9EE9E-3FDB-FC0D-DF8C-EF95C6246464}"/>
              </a:ext>
            </a:extLst>
          </p:cNvPr>
          <p:cNvSpPr>
            <a:spLocks noChangeArrowheads="1"/>
          </p:cNvSpPr>
          <p:nvPr/>
        </p:nvSpPr>
        <p:spPr bwMode="auto">
          <a:xfrm>
            <a:off x="9365725" y="2018546"/>
            <a:ext cx="533400" cy="1143000"/>
          </a:xfrm>
          <a:prstGeom prst="downArrow">
            <a:avLst>
              <a:gd name="adj1" fmla="val 50000"/>
              <a:gd name="adj2" fmla="val 53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0" fontAlgn="base" hangingPunct="0">
              <a:spcBef>
                <a:spcPct val="0"/>
              </a:spcBef>
              <a:spcAft>
                <a:spcPct val="0"/>
              </a:spcAft>
            </a:pPr>
            <a:endParaRPr lang="en-US" dirty="0">
              <a:solidFill>
                <a:srgbClr val="FFFFFF"/>
              </a:solidFill>
              <a:latin typeface="Tahoma" panose="020B0604030504040204" pitchFamily="34" charset="0"/>
            </a:endParaRPr>
          </a:p>
        </p:txBody>
      </p:sp>
      <p:sp>
        <p:nvSpPr>
          <p:cNvPr id="8" name="Text Box 9">
            <a:extLst>
              <a:ext uri="{FF2B5EF4-FFF2-40B4-BE49-F238E27FC236}">
                <a16:creationId xmlns:a16="http://schemas.microsoft.com/office/drawing/2014/main" id="{066DBCB3-F5E0-780E-42D3-1AF01887EEA9}"/>
              </a:ext>
            </a:extLst>
          </p:cNvPr>
          <p:cNvSpPr txBox="1">
            <a:spLocks noChangeArrowheads="1"/>
          </p:cNvSpPr>
          <p:nvPr/>
        </p:nvSpPr>
        <p:spPr bwMode="auto">
          <a:xfrm>
            <a:off x="9289525" y="1408946"/>
            <a:ext cx="685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b="1" dirty="0">
                <a:solidFill>
                  <a:srgbClr val="FFFFFF"/>
                </a:solidFill>
                <a:latin typeface="Tahoma" panose="020B0604030504040204" pitchFamily="34" charset="0"/>
              </a:rPr>
              <a:t>130 GPD</a:t>
            </a:r>
          </a:p>
        </p:txBody>
      </p:sp>
      <p:sp>
        <p:nvSpPr>
          <p:cNvPr id="9" name="Text Box 13">
            <a:extLst>
              <a:ext uri="{FF2B5EF4-FFF2-40B4-BE49-F238E27FC236}">
                <a16:creationId xmlns:a16="http://schemas.microsoft.com/office/drawing/2014/main" id="{BB35796A-C668-93EA-750A-0C1DF27FC2BB}"/>
              </a:ext>
            </a:extLst>
          </p:cNvPr>
          <p:cNvSpPr txBox="1">
            <a:spLocks noChangeArrowheads="1"/>
          </p:cNvSpPr>
          <p:nvPr/>
        </p:nvSpPr>
        <p:spPr bwMode="auto">
          <a:xfrm>
            <a:off x="10889725" y="5295146"/>
            <a:ext cx="838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b="1" dirty="0">
                <a:solidFill>
                  <a:srgbClr val="FFFFFF"/>
                </a:solidFill>
                <a:latin typeface="Tahoma" panose="020B0604030504040204" pitchFamily="34" charset="0"/>
              </a:rPr>
              <a:t>19 Lbs/Year</a:t>
            </a:r>
          </a:p>
        </p:txBody>
      </p:sp>
      <p:sp>
        <p:nvSpPr>
          <p:cNvPr id="10" name="AutoShape 14">
            <a:extLst>
              <a:ext uri="{FF2B5EF4-FFF2-40B4-BE49-F238E27FC236}">
                <a16:creationId xmlns:a16="http://schemas.microsoft.com/office/drawing/2014/main" id="{A57DE506-82A4-2371-C3FF-90EE3BBD1AC6}"/>
              </a:ext>
            </a:extLst>
          </p:cNvPr>
          <p:cNvSpPr>
            <a:spLocks noChangeArrowheads="1"/>
          </p:cNvSpPr>
          <p:nvPr/>
        </p:nvSpPr>
        <p:spPr bwMode="auto">
          <a:xfrm>
            <a:off x="8832325" y="5142746"/>
            <a:ext cx="2667000" cy="1600200"/>
          </a:xfrm>
          <a:prstGeom prst="downArrow">
            <a:avLst>
              <a:gd name="adj1" fmla="val 50000"/>
              <a:gd name="adj2" fmla="val 25000"/>
            </a:avLst>
          </a:prstGeom>
          <a:gradFill rotWithShape="1">
            <a:gsLst>
              <a:gs pos="0">
                <a:srgbClr val="B2B2B2"/>
              </a:gs>
              <a:gs pos="100000">
                <a:srgbClr val="FFFF99"/>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0" fontAlgn="base" hangingPunct="0">
              <a:spcBef>
                <a:spcPct val="0"/>
              </a:spcBef>
              <a:spcAft>
                <a:spcPct val="0"/>
              </a:spcAft>
            </a:pPr>
            <a:endParaRPr lang="en-US" dirty="0">
              <a:solidFill>
                <a:srgbClr val="FFFFFF"/>
              </a:solidFill>
              <a:latin typeface="Tahoma" panose="020B0604030504040204" pitchFamily="34" charset="0"/>
            </a:endParaRPr>
          </a:p>
        </p:txBody>
      </p:sp>
      <p:sp>
        <p:nvSpPr>
          <p:cNvPr id="11" name="TextBox 10">
            <a:extLst>
              <a:ext uri="{FF2B5EF4-FFF2-40B4-BE49-F238E27FC236}">
                <a16:creationId xmlns:a16="http://schemas.microsoft.com/office/drawing/2014/main" id="{4FD135E2-436D-F016-3C3A-69F72E365E2E}"/>
              </a:ext>
            </a:extLst>
          </p:cNvPr>
          <p:cNvSpPr txBox="1"/>
          <p:nvPr/>
        </p:nvSpPr>
        <p:spPr>
          <a:xfrm>
            <a:off x="9513274" y="4151392"/>
            <a:ext cx="1305101" cy="369332"/>
          </a:xfrm>
          <a:prstGeom prst="rect">
            <a:avLst/>
          </a:prstGeom>
          <a:noFill/>
        </p:spPr>
        <p:txBody>
          <a:bodyPr wrap="none" rtlCol="0">
            <a:spAutoFit/>
          </a:bodyPr>
          <a:lstStyle/>
          <a:p>
            <a:r>
              <a:rPr lang="en-US" dirty="0">
                <a:solidFill>
                  <a:schemeClr val="bg1"/>
                </a:solidFill>
              </a:rPr>
              <a:t>I/A System</a:t>
            </a:r>
          </a:p>
        </p:txBody>
      </p:sp>
      <p:sp>
        <p:nvSpPr>
          <p:cNvPr id="12" name="TextBox 11">
            <a:extLst>
              <a:ext uri="{FF2B5EF4-FFF2-40B4-BE49-F238E27FC236}">
                <a16:creationId xmlns:a16="http://schemas.microsoft.com/office/drawing/2014/main" id="{6AA7846E-6ADF-27D6-AAE6-E603C7115F74}"/>
              </a:ext>
            </a:extLst>
          </p:cNvPr>
          <p:cNvSpPr txBox="1"/>
          <p:nvPr/>
        </p:nvSpPr>
        <p:spPr>
          <a:xfrm>
            <a:off x="10600393" y="4343252"/>
            <a:ext cx="1035861" cy="369332"/>
          </a:xfrm>
          <a:prstGeom prst="rect">
            <a:avLst/>
          </a:prstGeom>
          <a:noFill/>
        </p:spPr>
        <p:txBody>
          <a:bodyPr wrap="none" rtlCol="0">
            <a:spAutoFit/>
          </a:bodyPr>
          <a:lstStyle/>
          <a:p>
            <a:r>
              <a:rPr lang="en-US" dirty="0">
                <a:solidFill>
                  <a:schemeClr val="bg1"/>
                </a:solidFill>
              </a:rPr>
              <a:t>48 mg/L</a:t>
            </a:r>
          </a:p>
        </p:txBody>
      </p:sp>
      <p:sp>
        <p:nvSpPr>
          <p:cNvPr id="13" name="Rectangle 12">
            <a:extLst>
              <a:ext uri="{FF2B5EF4-FFF2-40B4-BE49-F238E27FC236}">
                <a16:creationId xmlns:a16="http://schemas.microsoft.com/office/drawing/2014/main" id="{E3D58EFD-6F0A-9518-42FD-23640485A9F8}"/>
              </a:ext>
            </a:extLst>
          </p:cNvPr>
          <p:cNvSpPr/>
          <p:nvPr/>
        </p:nvSpPr>
        <p:spPr>
          <a:xfrm>
            <a:off x="582699" y="116647"/>
            <a:ext cx="10726126" cy="1077218"/>
          </a:xfrm>
          <a:prstGeom prst="rect">
            <a:avLst/>
          </a:prstGeom>
          <a:noFill/>
        </p:spPr>
        <p:txBody>
          <a:bodyPr wrap="square" lIns="91440" tIns="45720" rIns="91440" bIns="45720">
            <a:spAutoFit/>
          </a:bodyPr>
          <a:lstStyle/>
          <a:p>
            <a:pPr algn="ctr"/>
            <a:r>
              <a:rPr lang="en-US" sz="3200" cap="none" spc="0" dirty="0">
                <a:ln w="12700">
                  <a:solidFill>
                    <a:schemeClr val="tx2">
                      <a:lumMod val="75000"/>
                    </a:schemeClr>
                  </a:solidFill>
                  <a:prstDash val="solid"/>
                </a:ln>
                <a:pattFill prst="dkUpDiag">
                  <a:fgClr>
                    <a:schemeClr val="tx2"/>
                  </a:fgClr>
                  <a:bgClr>
                    <a:schemeClr val="tx2">
                      <a:lumMod val="20000"/>
                      <a:lumOff val="80000"/>
                    </a:schemeClr>
                  </a:bgClr>
                </a:pattFill>
              </a:rPr>
              <a:t>Bottom line – concentration is not the whole story but it’s the easiest measure of performance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884BD-8C73-6E03-D166-75E3DCEE33A9}"/>
            </a:ext>
          </a:extLst>
        </p:cNvPr>
        <p:cNvGrpSpPr/>
        <p:nvPr/>
      </p:nvGrpSpPr>
      <p:grpSpPr>
        <a:xfrm>
          <a:off x="0" y="0"/>
          <a:ext cx="0" cy="0"/>
          <a:chOff x="0" y="0"/>
          <a:chExt cx="0" cy="0"/>
        </a:xfrm>
      </p:grpSpPr>
      <p:pic>
        <p:nvPicPr>
          <p:cNvPr id="41988" name="Picture 4">
            <a:extLst>
              <a:ext uri="{FF2B5EF4-FFF2-40B4-BE49-F238E27FC236}">
                <a16:creationId xmlns:a16="http://schemas.microsoft.com/office/drawing/2014/main" id="{09CDB12D-7218-B30D-5192-ECD061E5B1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837" y="2932946"/>
            <a:ext cx="3019425"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5">
            <a:extLst>
              <a:ext uri="{FF2B5EF4-FFF2-40B4-BE49-F238E27FC236}">
                <a16:creationId xmlns:a16="http://schemas.microsoft.com/office/drawing/2014/main" id="{37583E7A-9DED-AFF6-8599-BE3246B3F9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5752" y="2932946"/>
            <a:ext cx="3019425"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4" name="AutoShape 10">
            <a:extLst>
              <a:ext uri="{FF2B5EF4-FFF2-40B4-BE49-F238E27FC236}">
                <a16:creationId xmlns:a16="http://schemas.microsoft.com/office/drawing/2014/main" id="{70EC8F69-8119-10AC-451F-653B49A2877D}"/>
              </a:ext>
            </a:extLst>
          </p:cNvPr>
          <p:cNvSpPr>
            <a:spLocks noChangeArrowheads="1"/>
          </p:cNvSpPr>
          <p:nvPr/>
        </p:nvSpPr>
        <p:spPr bwMode="auto">
          <a:xfrm>
            <a:off x="1457236" y="5142746"/>
            <a:ext cx="2667000" cy="1600200"/>
          </a:xfrm>
          <a:prstGeom prst="downArrow">
            <a:avLst>
              <a:gd name="adj1" fmla="val 50000"/>
              <a:gd name="adj2" fmla="val 25000"/>
            </a:avLst>
          </a:prstGeom>
          <a:gradFill rotWithShape="1">
            <a:gsLst>
              <a:gs pos="0">
                <a:srgbClr val="FFFF99">
                  <a:gamma/>
                  <a:shade val="0"/>
                  <a:invGamma/>
                </a:srgbClr>
              </a:gs>
              <a:gs pos="100000">
                <a:srgbClr val="FFFF99"/>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0" fontAlgn="base" hangingPunct="0">
              <a:spcBef>
                <a:spcPct val="0"/>
              </a:spcBef>
              <a:spcAft>
                <a:spcPct val="0"/>
              </a:spcAft>
            </a:pPr>
            <a:endParaRPr lang="en-US" dirty="0">
              <a:solidFill>
                <a:srgbClr val="FFFFFF"/>
              </a:solidFill>
              <a:latin typeface="Tahoma" panose="020B0604030504040204" pitchFamily="34" charset="0"/>
            </a:endParaRPr>
          </a:p>
        </p:txBody>
      </p:sp>
      <p:sp>
        <p:nvSpPr>
          <p:cNvPr id="41998" name="AutoShape 14">
            <a:extLst>
              <a:ext uri="{FF2B5EF4-FFF2-40B4-BE49-F238E27FC236}">
                <a16:creationId xmlns:a16="http://schemas.microsoft.com/office/drawing/2014/main" id="{FA2AD6D6-268A-39F0-0615-766944E5D29E}"/>
              </a:ext>
            </a:extLst>
          </p:cNvPr>
          <p:cNvSpPr>
            <a:spLocks noChangeArrowheads="1"/>
          </p:cNvSpPr>
          <p:nvPr/>
        </p:nvSpPr>
        <p:spPr bwMode="auto">
          <a:xfrm>
            <a:off x="6861951" y="5142746"/>
            <a:ext cx="2667000" cy="1600200"/>
          </a:xfrm>
          <a:prstGeom prst="downArrow">
            <a:avLst>
              <a:gd name="adj1" fmla="val 50000"/>
              <a:gd name="adj2" fmla="val 25000"/>
            </a:avLst>
          </a:prstGeom>
          <a:gradFill rotWithShape="1">
            <a:gsLst>
              <a:gs pos="0">
                <a:srgbClr val="B2B2B2"/>
              </a:gs>
              <a:gs pos="100000">
                <a:srgbClr val="FFFF99"/>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0" fontAlgn="base" hangingPunct="0">
              <a:spcBef>
                <a:spcPct val="0"/>
              </a:spcBef>
              <a:spcAft>
                <a:spcPct val="0"/>
              </a:spcAft>
            </a:pPr>
            <a:endParaRPr lang="en-US" dirty="0">
              <a:solidFill>
                <a:srgbClr val="FFFFFF"/>
              </a:solidFill>
              <a:latin typeface="Tahoma" panose="020B0604030504040204" pitchFamily="34" charset="0"/>
            </a:endParaRPr>
          </a:p>
        </p:txBody>
      </p:sp>
      <p:sp>
        <p:nvSpPr>
          <p:cNvPr id="2" name="TextBox 1">
            <a:extLst>
              <a:ext uri="{FF2B5EF4-FFF2-40B4-BE49-F238E27FC236}">
                <a16:creationId xmlns:a16="http://schemas.microsoft.com/office/drawing/2014/main" id="{34815857-41BE-FCD9-8B80-1CAAD87E2C59}"/>
              </a:ext>
            </a:extLst>
          </p:cNvPr>
          <p:cNvSpPr txBox="1"/>
          <p:nvPr/>
        </p:nvSpPr>
        <p:spPr>
          <a:xfrm>
            <a:off x="2066836" y="4151392"/>
            <a:ext cx="1305101" cy="369332"/>
          </a:xfrm>
          <a:prstGeom prst="rect">
            <a:avLst/>
          </a:prstGeom>
          <a:noFill/>
        </p:spPr>
        <p:txBody>
          <a:bodyPr wrap="none" rtlCol="0">
            <a:spAutoFit/>
          </a:bodyPr>
          <a:lstStyle/>
          <a:p>
            <a:r>
              <a:rPr lang="en-US" dirty="0">
                <a:solidFill>
                  <a:schemeClr val="bg1"/>
                </a:solidFill>
              </a:rPr>
              <a:t>I/A System</a:t>
            </a:r>
          </a:p>
        </p:txBody>
      </p:sp>
      <p:sp>
        <p:nvSpPr>
          <p:cNvPr id="3" name="TextBox 2">
            <a:extLst>
              <a:ext uri="{FF2B5EF4-FFF2-40B4-BE49-F238E27FC236}">
                <a16:creationId xmlns:a16="http://schemas.microsoft.com/office/drawing/2014/main" id="{2B9ADBB7-F645-8962-4A5E-E3CDA3836BA5}"/>
              </a:ext>
            </a:extLst>
          </p:cNvPr>
          <p:cNvSpPr txBox="1"/>
          <p:nvPr/>
        </p:nvSpPr>
        <p:spPr>
          <a:xfrm>
            <a:off x="7542900" y="4151392"/>
            <a:ext cx="1305101" cy="369332"/>
          </a:xfrm>
          <a:prstGeom prst="rect">
            <a:avLst/>
          </a:prstGeom>
          <a:noFill/>
        </p:spPr>
        <p:txBody>
          <a:bodyPr wrap="none" rtlCol="0">
            <a:spAutoFit/>
          </a:bodyPr>
          <a:lstStyle/>
          <a:p>
            <a:r>
              <a:rPr lang="en-US" dirty="0">
                <a:solidFill>
                  <a:schemeClr val="bg1"/>
                </a:solidFill>
              </a:rPr>
              <a:t>I/A System</a:t>
            </a:r>
          </a:p>
        </p:txBody>
      </p:sp>
      <p:sp>
        <p:nvSpPr>
          <p:cNvPr id="5" name="TextBox 4">
            <a:extLst>
              <a:ext uri="{FF2B5EF4-FFF2-40B4-BE49-F238E27FC236}">
                <a16:creationId xmlns:a16="http://schemas.microsoft.com/office/drawing/2014/main" id="{BB4EFA6A-1EB3-6F2D-18E4-D5DB99E424F8}"/>
              </a:ext>
            </a:extLst>
          </p:cNvPr>
          <p:cNvSpPr txBox="1"/>
          <p:nvPr/>
        </p:nvSpPr>
        <p:spPr>
          <a:xfrm>
            <a:off x="8630019" y="4343252"/>
            <a:ext cx="1035861" cy="369332"/>
          </a:xfrm>
          <a:prstGeom prst="rect">
            <a:avLst/>
          </a:prstGeom>
          <a:noFill/>
        </p:spPr>
        <p:txBody>
          <a:bodyPr wrap="none" rtlCol="0">
            <a:spAutoFit/>
          </a:bodyPr>
          <a:lstStyle/>
          <a:p>
            <a:r>
              <a:rPr lang="en-US" dirty="0">
                <a:solidFill>
                  <a:schemeClr val="bg1"/>
                </a:solidFill>
              </a:rPr>
              <a:t>19 mg/L</a:t>
            </a:r>
          </a:p>
        </p:txBody>
      </p:sp>
      <p:sp>
        <p:nvSpPr>
          <p:cNvPr id="13" name="Rectangle 12">
            <a:extLst>
              <a:ext uri="{FF2B5EF4-FFF2-40B4-BE49-F238E27FC236}">
                <a16:creationId xmlns:a16="http://schemas.microsoft.com/office/drawing/2014/main" id="{9B3FF131-6ACB-73BC-1F75-CEFFE3C8CFDB}"/>
              </a:ext>
            </a:extLst>
          </p:cNvPr>
          <p:cNvSpPr/>
          <p:nvPr/>
        </p:nvSpPr>
        <p:spPr>
          <a:xfrm>
            <a:off x="600807" y="603580"/>
            <a:ext cx="10726126" cy="1077218"/>
          </a:xfrm>
          <a:prstGeom prst="rect">
            <a:avLst/>
          </a:prstGeom>
          <a:noFill/>
        </p:spPr>
        <p:txBody>
          <a:bodyPr wrap="square" lIns="91440" tIns="45720" rIns="91440" bIns="45720">
            <a:spAutoFit/>
          </a:bodyPr>
          <a:lstStyle/>
          <a:p>
            <a:pPr algn="ctr"/>
            <a:r>
              <a:rPr lang="en-US" sz="3200" cap="none" spc="0" dirty="0">
                <a:ln w="12700">
                  <a:solidFill>
                    <a:schemeClr val="tx2">
                      <a:lumMod val="75000"/>
                    </a:schemeClr>
                  </a:solidFill>
                  <a:prstDash val="solid"/>
                </a:ln>
                <a:pattFill prst="dkUpDiag">
                  <a:fgClr>
                    <a:schemeClr val="tx2"/>
                  </a:fgClr>
                  <a:bgClr>
                    <a:schemeClr val="tx2">
                      <a:lumMod val="20000"/>
                      <a:lumOff val="80000"/>
                    </a:schemeClr>
                  </a:bgClr>
                </a:pattFill>
              </a:rPr>
              <a:t>What about varying INFLUENT  numbers ?</a:t>
            </a:r>
          </a:p>
          <a:p>
            <a:pPr algn="ctr"/>
            <a:endParaRPr lang="en-US" sz="3200" cap="none" spc="0" dirty="0">
              <a:ln w="12700">
                <a:solidFill>
                  <a:schemeClr val="tx2">
                    <a:lumMod val="75000"/>
                  </a:schemeClr>
                </a:solidFill>
                <a:prstDash val="solid"/>
              </a:ln>
              <a:pattFill prst="dkUpDiag">
                <a:fgClr>
                  <a:schemeClr val="tx2"/>
                </a:fgClr>
                <a:bgClr>
                  <a:schemeClr val="tx2">
                    <a:lumMod val="20000"/>
                    <a:lumOff val="80000"/>
                  </a:schemeClr>
                </a:bgClr>
              </a:pattFill>
            </a:endParaRPr>
          </a:p>
        </p:txBody>
      </p:sp>
      <p:sp>
        <p:nvSpPr>
          <p:cNvPr id="14" name="Rectangle 13">
            <a:extLst>
              <a:ext uri="{FF2B5EF4-FFF2-40B4-BE49-F238E27FC236}">
                <a16:creationId xmlns:a16="http://schemas.microsoft.com/office/drawing/2014/main" id="{7943B8AA-D0E4-3693-54AE-98E33902F7D4}"/>
              </a:ext>
            </a:extLst>
          </p:cNvPr>
          <p:cNvSpPr/>
          <p:nvPr/>
        </p:nvSpPr>
        <p:spPr>
          <a:xfrm>
            <a:off x="1403165" y="1819799"/>
            <a:ext cx="9121410" cy="523220"/>
          </a:xfrm>
          <a:prstGeom prst="rect">
            <a:avLst/>
          </a:prstGeom>
          <a:noFill/>
        </p:spPr>
        <p:txBody>
          <a:bodyPr wrap="square" lIns="91440" tIns="45720" rIns="91440" bIns="45720">
            <a:spAutoFit/>
          </a:bodyPr>
          <a:lstStyle/>
          <a:p>
            <a:pPr algn="ctr"/>
            <a:r>
              <a:rPr lang="en-US" sz="2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Assume 130 gal/day usage two houses</a:t>
            </a:r>
          </a:p>
        </p:txBody>
      </p:sp>
      <p:sp>
        <p:nvSpPr>
          <p:cNvPr id="15" name="TextBox 14">
            <a:extLst>
              <a:ext uri="{FF2B5EF4-FFF2-40B4-BE49-F238E27FC236}">
                <a16:creationId xmlns:a16="http://schemas.microsoft.com/office/drawing/2014/main" id="{0EFCF465-CD53-B3A6-E596-2AB81E03F7DE}"/>
              </a:ext>
            </a:extLst>
          </p:cNvPr>
          <p:cNvSpPr txBox="1"/>
          <p:nvPr/>
        </p:nvSpPr>
        <p:spPr>
          <a:xfrm>
            <a:off x="4324262" y="3075087"/>
            <a:ext cx="1903534" cy="369332"/>
          </a:xfrm>
          <a:prstGeom prst="rect">
            <a:avLst/>
          </a:prstGeom>
          <a:noFill/>
        </p:spPr>
        <p:txBody>
          <a:bodyPr wrap="none" rtlCol="0">
            <a:spAutoFit/>
          </a:bodyPr>
          <a:lstStyle/>
          <a:p>
            <a:r>
              <a:rPr lang="en-US" dirty="0"/>
              <a:t>Influent 90 mg/L</a:t>
            </a:r>
          </a:p>
        </p:txBody>
      </p:sp>
      <p:sp>
        <p:nvSpPr>
          <p:cNvPr id="16" name="TextBox 15">
            <a:extLst>
              <a:ext uri="{FF2B5EF4-FFF2-40B4-BE49-F238E27FC236}">
                <a16:creationId xmlns:a16="http://schemas.microsoft.com/office/drawing/2014/main" id="{915ABF5D-0D41-3607-BCB8-BA5982D88443}"/>
              </a:ext>
            </a:extLst>
          </p:cNvPr>
          <p:cNvSpPr txBox="1"/>
          <p:nvPr/>
        </p:nvSpPr>
        <p:spPr>
          <a:xfrm>
            <a:off x="9935396" y="2932946"/>
            <a:ext cx="1903534" cy="369332"/>
          </a:xfrm>
          <a:prstGeom prst="rect">
            <a:avLst/>
          </a:prstGeom>
          <a:noFill/>
        </p:spPr>
        <p:txBody>
          <a:bodyPr wrap="none" rtlCol="0">
            <a:spAutoFit/>
          </a:bodyPr>
          <a:lstStyle/>
          <a:p>
            <a:r>
              <a:rPr lang="en-US" dirty="0"/>
              <a:t>Influent 40 mg/L</a:t>
            </a:r>
          </a:p>
        </p:txBody>
      </p:sp>
      <p:sp>
        <p:nvSpPr>
          <p:cNvPr id="17" name="TextBox 16">
            <a:extLst>
              <a:ext uri="{FF2B5EF4-FFF2-40B4-BE49-F238E27FC236}">
                <a16:creationId xmlns:a16="http://schemas.microsoft.com/office/drawing/2014/main" id="{F81CEFDF-DA91-34B8-EF5B-211AE75FFEC7}"/>
              </a:ext>
            </a:extLst>
          </p:cNvPr>
          <p:cNvSpPr txBox="1"/>
          <p:nvPr/>
        </p:nvSpPr>
        <p:spPr>
          <a:xfrm>
            <a:off x="3592946" y="5218546"/>
            <a:ext cx="2815579" cy="369332"/>
          </a:xfrm>
          <a:prstGeom prst="rect">
            <a:avLst/>
          </a:prstGeom>
          <a:noFill/>
        </p:spPr>
        <p:txBody>
          <a:bodyPr wrap="none" rtlCol="0">
            <a:spAutoFit/>
          </a:bodyPr>
          <a:lstStyle/>
          <a:p>
            <a:r>
              <a:rPr lang="en-US" dirty="0"/>
              <a:t>System discharge 19mg/L</a:t>
            </a:r>
          </a:p>
        </p:txBody>
      </p:sp>
      <p:sp>
        <p:nvSpPr>
          <p:cNvPr id="18" name="TextBox 17">
            <a:extLst>
              <a:ext uri="{FF2B5EF4-FFF2-40B4-BE49-F238E27FC236}">
                <a16:creationId xmlns:a16="http://schemas.microsoft.com/office/drawing/2014/main" id="{B7114CC1-5282-96B4-6A0D-59023C48B1E3}"/>
              </a:ext>
            </a:extLst>
          </p:cNvPr>
          <p:cNvSpPr txBox="1"/>
          <p:nvPr/>
        </p:nvSpPr>
        <p:spPr>
          <a:xfrm>
            <a:off x="8848001" y="5149940"/>
            <a:ext cx="2815579" cy="369332"/>
          </a:xfrm>
          <a:prstGeom prst="rect">
            <a:avLst/>
          </a:prstGeom>
          <a:noFill/>
        </p:spPr>
        <p:txBody>
          <a:bodyPr wrap="none" rtlCol="0">
            <a:spAutoFit/>
          </a:bodyPr>
          <a:lstStyle/>
          <a:p>
            <a:r>
              <a:rPr lang="en-US" dirty="0"/>
              <a:t>System discharge 19mg/L</a:t>
            </a:r>
          </a:p>
        </p:txBody>
      </p:sp>
      <p:sp>
        <p:nvSpPr>
          <p:cNvPr id="19" name="TextBox 18">
            <a:extLst>
              <a:ext uri="{FF2B5EF4-FFF2-40B4-BE49-F238E27FC236}">
                <a16:creationId xmlns:a16="http://schemas.microsoft.com/office/drawing/2014/main" id="{ECEFC85A-20A7-C4FF-32D1-40F53A0729D6}"/>
              </a:ext>
            </a:extLst>
          </p:cNvPr>
          <p:cNvSpPr txBox="1"/>
          <p:nvPr/>
        </p:nvSpPr>
        <p:spPr>
          <a:xfrm>
            <a:off x="3765875" y="5764768"/>
            <a:ext cx="2330125" cy="646331"/>
          </a:xfrm>
          <a:prstGeom prst="rect">
            <a:avLst/>
          </a:prstGeom>
          <a:noFill/>
        </p:spPr>
        <p:txBody>
          <a:bodyPr wrap="none" rtlCol="0">
            <a:spAutoFit/>
          </a:bodyPr>
          <a:lstStyle/>
          <a:p>
            <a:pPr algn="ctr"/>
            <a:r>
              <a:rPr lang="en-US" dirty="0"/>
              <a:t>Mass Load Reduction</a:t>
            </a:r>
          </a:p>
          <a:p>
            <a:pPr algn="ctr"/>
            <a:r>
              <a:rPr lang="en-US" dirty="0"/>
              <a:t>79%</a:t>
            </a:r>
          </a:p>
        </p:txBody>
      </p:sp>
      <p:sp>
        <p:nvSpPr>
          <p:cNvPr id="20" name="TextBox 19">
            <a:extLst>
              <a:ext uri="{FF2B5EF4-FFF2-40B4-BE49-F238E27FC236}">
                <a16:creationId xmlns:a16="http://schemas.microsoft.com/office/drawing/2014/main" id="{AFE85C44-7DD8-1A5D-7375-806BB52BC61D}"/>
              </a:ext>
            </a:extLst>
          </p:cNvPr>
          <p:cNvSpPr txBox="1"/>
          <p:nvPr/>
        </p:nvSpPr>
        <p:spPr>
          <a:xfrm>
            <a:off x="9232659" y="5648086"/>
            <a:ext cx="2330125" cy="646331"/>
          </a:xfrm>
          <a:prstGeom prst="rect">
            <a:avLst/>
          </a:prstGeom>
          <a:noFill/>
        </p:spPr>
        <p:txBody>
          <a:bodyPr wrap="none" rtlCol="0">
            <a:spAutoFit/>
          </a:bodyPr>
          <a:lstStyle/>
          <a:p>
            <a:pPr algn="ctr"/>
            <a:r>
              <a:rPr lang="en-US" dirty="0"/>
              <a:t>Mass Load Reduction</a:t>
            </a:r>
          </a:p>
          <a:p>
            <a:pPr algn="ctr"/>
            <a:r>
              <a:rPr lang="en-US" dirty="0"/>
              <a:t>53 %</a:t>
            </a:r>
          </a:p>
        </p:txBody>
      </p:sp>
    </p:spTree>
    <p:extLst>
      <p:ext uri="{BB962C8B-B14F-4D97-AF65-F5344CB8AC3E}">
        <p14:creationId xmlns:p14="http://schemas.microsoft.com/office/powerpoint/2010/main" val="34430098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5AEC5CE-0620-2E40-B2F0-B981B1705F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212" y="1219200"/>
            <a:ext cx="3019425"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DAEE440B-0102-AEE0-1FAC-FEF1B222B76C}"/>
              </a:ext>
            </a:extLst>
          </p:cNvPr>
          <p:cNvSpPr txBox="1"/>
          <p:nvPr/>
        </p:nvSpPr>
        <p:spPr>
          <a:xfrm>
            <a:off x="4441372" y="1949380"/>
            <a:ext cx="6952416" cy="1015663"/>
          </a:xfrm>
          <a:prstGeom prst="rect">
            <a:avLst/>
          </a:prstGeom>
          <a:noFill/>
        </p:spPr>
        <p:txBody>
          <a:bodyPr wrap="none" rtlCol="0">
            <a:spAutoFit/>
          </a:bodyPr>
          <a:lstStyle/>
          <a:p>
            <a:r>
              <a:rPr lang="en-US" sz="6000" dirty="0"/>
              <a:t>Take Home Message</a:t>
            </a:r>
          </a:p>
        </p:txBody>
      </p:sp>
      <p:sp>
        <p:nvSpPr>
          <p:cNvPr id="6" name="TextBox 5">
            <a:extLst>
              <a:ext uri="{FF2B5EF4-FFF2-40B4-BE49-F238E27FC236}">
                <a16:creationId xmlns:a16="http://schemas.microsoft.com/office/drawing/2014/main" id="{354C1D06-9F01-674C-9328-87D54A341537}"/>
              </a:ext>
            </a:extLst>
          </p:cNvPr>
          <p:cNvSpPr txBox="1"/>
          <p:nvPr/>
        </p:nvSpPr>
        <p:spPr>
          <a:xfrm flipH="1">
            <a:off x="672650" y="3993442"/>
            <a:ext cx="10501115" cy="2308324"/>
          </a:xfrm>
          <a:prstGeom prst="rect">
            <a:avLst/>
          </a:prstGeom>
          <a:noFill/>
        </p:spPr>
        <p:txBody>
          <a:bodyPr wrap="square" rtlCol="0">
            <a:spAutoFit/>
          </a:bodyPr>
          <a:lstStyle/>
          <a:p>
            <a:r>
              <a:rPr lang="en-US" sz="3600" b="1" dirty="0"/>
              <a:t>Without influent concentrations and water usage to determine the pre-treatment loads you can not calculate a </a:t>
            </a:r>
            <a:r>
              <a:rPr lang="en-US" sz="3600" b="1" u="sng" dirty="0"/>
              <a:t>true</a:t>
            </a:r>
            <a:r>
              <a:rPr lang="en-US" sz="3600" b="1" dirty="0"/>
              <a:t> load reduction affected by any I/A system.</a:t>
            </a:r>
          </a:p>
        </p:txBody>
      </p:sp>
    </p:spTree>
    <p:extLst>
      <p:ext uri="{BB962C8B-B14F-4D97-AF65-F5344CB8AC3E}">
        <p14:creationId xmlns:p14="http://schemas.microsoft.com/office/powerpoint/2010/main" val="18078947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12E5B7-72E0-2D6E-AA55-C3B43A4F6436}"/>
              </a:ext>
            </a:extLst>
          </p:cNvPr>
          <p:cNvSpPr/>
          <p:nvPr/>
        </p:nvSpPr>
        <p:spPr>
          <a:xfrm>
            <a:off x="456128" y="2505670"/>
            <a:ext cx="1882247"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Good</a:t>
            </a:r>
          </a:p>
        </p:txBody>
      </p:sp>
      <p:sp>
        <p:nvSpPr>
          <p:cNvPr id="5" name="Rectangle 4">
            <a:extLst>
              <a:ext uri="{FF2B5EF4-FFF2-40B4-BE49-F238E27FC236}">
                <a16:creationId xmlns:a16="http://schemas.microsoft.com/office/drawing/2014/main" id="{5ED6E7B1-B9D4-9756-1502-9CB1E7F9F0F8}"/>
              </a:ext>
            </a:extLst>
          </p:cNvPr>
          <p:cNvSpPr/>
          <p:nvPr/>
        </p:nvSpPr>
        <p:spPr>
          <a:xfrm>
            <a:off x="2338375" y="1182293"/>
            <a:ext cx="3353098" cy="1446550"/>
          </a:xfrm>
          <a:prstGeom prst="rect">
            <a:avLst/>
          </a:prstGeom>
          <a:noFill/>
        </p:spPr>
        <p:txBody>
          <a:bodyPr wrap="none" lIns="91440" tIns="45720" rIns="91440" bIns="45720">
            <a:spAutoFit/>
          </a:bodyPr>
          <a:lstStyle/>
          <a:p>
            <a:pPr algn="ctr"/>
            <a:r>
              <a:rPr lang="en-US" sz="8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Better</a:t>
            </a:r>
          </a:p>
        </p:txBody>
      </p:sp>
      <p:sp>
        <p:nvSpPr>
          <p:cNvPr id="6" name="Rectangle 5">
            <a:extLst>
              <a:ext uri="{FF2B5EF4-FFF2-40B4-BE49-F238E27FC236}">
                <a16:creationId xmlns:a16="http://schemas.microsoft.com/office/drawing/2014/main" id="{1A3712FC-B976-5DAC-13C6-8AB9A45A3EE8}"/>
              </a:ext>
            </a:extLst>
          </p:cNvPr>
          <p:cNvSpPr/>
          <p:nvPr/>
        </p:nvSpPr>
        <p:spPr>
          <a:xfrm>
            <a:off x="6096000" y="-371373"/>
            <a:ext cx="4523932" cy="2646878"/>
          </a:xfrm>
          <a:prstGeom prst="rect">
            <a:avLst/>
          </a:prstGeom>
          <a:noFill/>
        </p:spPr>
        <p:txBody>
          <a:bodyPr wrap="none" lIns="91440" tIns="45720" rIns="91440" bIns="45720">
            <a:spAutoFit/>
          </a:bodyPr>
          <a:lstStyle/>
          <a:p>
            <a:pPr algn="ctr"/>
            <a:r>
              <a:rPr lang="en-US" sz="16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Best</a:t>
            </a:r>
          </a:p>
        </p:txBody>
      </p:sp>
      <p:sp>
        <p:nvSpPr>
          <p:cNvPr id="7" name="Rectangle 6">
            <a:extLst>
              <a:ext uri="{FF2B5EF4-FFF2-40B4-BE49-F238E27FC236}">
                <a16:creationId xmlns:a16="http://schemas.microsoft.com/office/drawing/2014/main" id="{5DDB80F2-841C-7860-9513-8BF4838CA823}"/>
              </a:ext>
            </a:extLst>
          </p:cNvPr>
          <p:cNvSpPr/>
          <p:nvPr/>
        </p:nvSpPr>
        <p:spPr>
          <a:xfrm>
            <a:off x="582439" y="3327149"/>
            <a:ext cx="1629624" cy="1018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B651627-C730-F3B7-2CE2-306F59338D4F}"/>
              </a:ext>
            </a:extLst>
          </p:cNvPr>
          <p:cNvSpPr/>
          <p:nvPr/>
        </p:nvSpPr>
        <p:spPr>
          <a:xfrm>
            <a:off x="2590997" y="2476370"/>
            <a:ext cx="2886349" cy="3699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4F8140D-D015-3727-58E8-A2E0FC756C6F}"/>
              </a:ext>
            </a:extLst>
          </p:cNvPr>
          <p:cNvSpPr/>
          <p:nvPr/>
        </p:nvSpPr>
        <p:spPr>
          <a:xfrm>
            <a:off x="6419103" y="1905568"/>
            <a:ext cx="4137238" cy="9407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B8053A2F-3753-58CC-D9AE-1812E6406151}"/>
              </a:ext>
            </a:extLst>
          </p:cNvPr>
          <p:cNvPicPr>
            <a:picLocks noChangeAspect="1"/>
          </p:cNvPicPr>
          <p:nvPr/>
        </p:nvPicPr>
        <p:blipFill>
          <a:blip r:embed="rId2"/>
          <a:stretch>
            <a:fillRect/>
          </a:stretch>
        </p:blipFill>
        <p:spPr>
          <a:xfrm>
            <a:off x="233362" y="3338447"/>
            <a:ext cx="6185741" cy="1733615"/>
          </a:xfrm>
          <a:prstGeom prst="rect">
            <a:avLst/>
          </a:prstGeom>
        </p:spPr>
      </p:pic>
      <p:sp>
        <p:nvSpPr>
          <p:cNvPr id="12" name="TextBox 11">
            <a:extLst>
              <a:ext uri="{FF2B5EF4-FFF2-40B4-BE49-F238E27FC236}">
                <a16:creationId xmlns:a16="http://schemas.microsoft.com/office/drawing/2014/main" id="{380CD702-58E9-2199-EA49-AF10A17789CF}"/>
              </a:ext>
            </a:extLst>
          </p:cNvPr>
          <p:cNvSpPr txBox="1"/>
          <p:nvPr/>
        </p:nvSpPr>
        <p:spPr>
          <a:xfrm flipH="1">
            <a:off x="6301661" y="3327149"/>
            <a:ext cx="5775661" cy="2677656"/>
          </a:xfrm>
          <a:prstGeom prst="rect">
            <a:avLst/>
          </a:prstGeom>
          <a:noFill/>
        </p:spPr>
        <p:txBody>
          <a:bodyPr wrap="square" rtlCol="0">
            <a:spAutoFit/>
          </a:bodyPr>
          <a:lstStyle/>
          <a:p>
            <a:r>
              <a:rPr lang="en-US" sz="2800" b="1" dirty="0"/>
              <a:t>MassDEP provides information on the performance of Innovative/Alternative  septic Systems and has established a list of Best Available Nitrogen Removal Technology</a:t>
            </a:r>
          </a:p>
        </p:txBody>
      </p:sp>
      <p:sp>
        <p:nvSpPr>
          <p:cNvPr id="13" name="TextBox 12">
            <a:extLst>
              <a:ext uri="{FF2B5EF4-FFF2-40B4-BE49-F238E27FC236}">
                <a16:creationId xmlns:a16="http://schemas.microsoft.com/office/drawing/2014/main" id="{F23C84D7-2933-CA6C-25F3-DC70941B599A}"/>
              </a:ext>
            </a:extLst>
          </p:cNvPr>
          <p:cNvSpPr txBox="1"/>
          <p:nvPr/>
        </p:nvSpPr>
        <p:spPr>
          <a:xfrm>
            <a:off x="1267485" y="6455121"/>
            <a:ext cx="5650586" cy="369332"/>
          </a:xfrm>
          <a:prstGeom prst="rect">
            <a:avLst/>
          </a:prstGeom>
          <a:noFill/>
        </p:spPr>
        <p:txBody>
          <a:bodyPr wrap="none" rtlCol="0">
            <a:spAutoFit/>
          </a:bodyPr>
          <a:lstStyle/>
          <a:p>
            <a:r>
              <a:rPr lang="en-US" dirty="0"/>
              <a:t>Data extracted from MassDEP website current 25-09-01</a:t>
            </a:r>
          </a:p>
        </p:txBody>
      </p:sp>
    </p:spTree>
    <p:extLst>
      <p:ext uri="{BB962C8B-B14F-4D97-AF65-F5344CB8AC3E}">
        <p14:creationId xmlns:p14="http://schemas.microsoft.com/office/powerpoint/2010/main" val="24584263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84C425-EC91-051F-6428-39DF26CA9156}"/>
              </a:ext>
            </a:extLst>
          </p:cNvPr>
          <p:cNvPicPr>
            <a:picLocks noChangeAspect="1"/>
          </p:cNvPicPr>
          <p:nvPr/>
        </p:nvPicPr>
        <p:blipFill>
          <a:blip r:embed="rId2"/>
          <a:stretch>
            <a:fillRect/>
          </a:stretch>
        </p:blipFill>
        <p:spPr>
          <a:xfrm>
            <a:off x="151249" y="229699"/>
            <a:ext cx="6724650" cy="6257925"/>
          </a:xfrm>
          <a:prstGeom prst="rect">
            <a:avLst/>
          </a:prstGeom>
        </p:spPr>
      </p:pic>
      <p:sp>
        <p:nvSpPr>
          <p:cNvPr id="4" name="TextBox 3">
            <a:extLst>
              <a:ext uri="{FF2B5EF4-FFF2-40B4-BE49-F238E27FC236}">
                <a16:creationId xmlns:a16="http://schemas.microsoft.com/office/drawing/2014/main" id="{D8D182F0-F9BF-74F7-19F5-2918709C98C8}"/>
              </a:ext>
            </a:extLst>
          </p:cNvPr>
          <p:cNvSpPr txBox="1"/>
          <p:nvPr/>
        </p:nvSpPr>
        <p:spPr>
          <a:xfrm>
            <a:off x="6977959" y="229699"/>
            <a:ext cx="6097508" cy="646331"/>
          </a:xfrm>
          <a:prstGeom prst="rect">
            <a:avLst/>
          </a:prstGeom>
          <a:noFill/>
        </p:spPr>
        <p:txBody>
          <a:bodyPr wrap="square">
            <a:spAutoFit/>
          </a:bodyPr>
          <a:lstStyle/>
          <a:p>
            <a:r>
              <a:rPr lang="en-US" dirty="0">
                <a:latin typeface="Abadi" panose="020B0604020104020204" pitchFamily="34" charset="0"/>
              </a:rPr>
              <a:t>https://www.mass.gov/info-details/approved-title-5-innovativealternative-technologies</a:t>
            </a:r>
          </a:p>
        </p:txBody>
      </p:sp>
      <p:pic>
        <p:nvPicPr>
          <p:cNvPr id="7" name="Picture 6">
            <a:extLst>
              <a:ext uri="{FF2B5EF4-FFF2-40B4-BE49-F238E27FC236}">
                <a16:creationId xmlns:a16="http://schemas.microsoft.com/office/drawing/2014/main" id="{81A9DB3A-6C1F-77A9-B791-F6A78CBBF16F}"/>
              </a:ext>
            </a:extLst>
          </p:cNvPr>
          <p:cNvPicPr>
            <a:picLocks noChangeAspect="1"/>
          </p:cNvPicPr>
          <p:nvPr/>
        </p:nvPicPr>
        <p:blipFill>
          <a:blip r:embed="rId3"/>
          <a:stretch>
            <a:fillRect/>
          </a:stretch>
        </p:blipFill>
        <p:spPr>
          <a:xfrm>
            <a:off x="5944751" y="3358661"/>
            <a:ext cx="6096000" cy="3200400"/>
          </a:xfrm>
          <a:prstGeom prst="rect">
            <a:avLst/>
          </a:prstGeom>
        </p:spPr>
      </p:pic>
      <p:sp>
        <p:nvSpPr>
          <p:cNvPr id="8" name="TextBox 7">
            <a:extLst>
              <a:ext uri="{FF2B5EF4-FFF2-40B4-BE49-F238E27FC236}">
                <a16:creationId xmlns:a16="http://schemas.microsoft.com/office/drawing/2014/main" id="{F01B4F90-FF86-0C6D-524E-A42557614F3A}"/>
              </a:ext>
            </a:extLst>
          </p:cNvPr>
          <p:cNvSpPr txBox="1"/>
          <p:nvPr/>
        </p:nvSpPr>
        <p:spPr>
          <a:xfrm>
            <a:off x="2994409" y="1086294"/>
            <a:ext cx="3876702" cy="707886"/>
          </a:xfrm>
          <a:prstGeom prst="rect">
            <a:avLst/>
          </a:prstGeom>
          <a:noFill/>
        </p:spPr>
        <p:txBody>
          <a:bodyPr wrap="none" rtlCol="0">
            <a:spAutoFit/>
          </a:bodyPr>
          <a:lstStyle/>
          <a:p>
            <a:r>
              <a:rPr lang="en-US" sz="4000" b="1" dirty="0">
                <a:solidFill>
                  <a:schemeClr val="bg1"/>
                </a:solidFill>
                <a:latin typeface="Arial" panose="020B0604020202020204" pitchFamily="34" charset="0"/>
                <a:cs typeface="Arial" panose="020B0604020202020204" pitchFamily="34" charset="0"/>
              </a:rPr>
              <a:t>GENERAL USE</a:t>
            </a:r>
          </a:p>
        </p:txBody>
      </p:sp>
    </p:spTree>
    <p:extLst>
      <p:ext uri="{BB962C8B-B14F-4D97-AF65-F5344CB8AC3E}">
        <p14:creationId xmlns:p14="http://schemas.microsoft.com/office/powerpoint/2010/main" val="16349162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175187-5581-F306-1886-268956286A1E}"/>
              </a:ext>
            </a:extLst>
          </p:cNvPr>
          <p:cNvPicPr>
            <a:picLocks noChangeAspect="1"/>
          </p:cNvPicPr>
          <p:nvPr/>
        </p:nvPicPr>
        <p:blipFill>
          <a:blip r:embed="rId2"/>
          <a:stretch>
            <a:fillRect/>
          </a:stretch>
        </p:blipFill>
        <p:spPr>
          <a:xfrm>
            <a:off x="158629" y="1890970"/>
            <a:ext cx="6923314" cy="4764869"/>
          </a:xfrm>
          <a:prstGeom prst="rect">
            <a:avLst/>
          </a:prstGeom>
        </p:spPr>
      </p:pic>
      <p:pic>
        <p:nvPicPr>
          <p:cNvPr id="5" name="Picture 4">
            <a:extLst>
              <a:ext uri="{FF2B5EF4-FFF2-40B4-BE49-F238E27FC236}">
                <a16:creationId xmlns:a16="http://schemas.microsoft.com/office/drawing/2014/main" id="{6FCA0C10-2314-5FDB-8147-779449EC800F}"/>
              </a:ext>
            </a:extLst>
          </p:cNvPr>
          <p:cNvPicPr>
            <a:picLocks noChangeAspect="1"/>
          </p:cNvPicPr>
          <p:nvPr/>
        </p:nvPicPr>
        <p:blipFill>
          <a:blip r:embed="rId3"/>
          <a:stretch>
            <a:fillRect/>
          </a:stretch>
        </p:blipFill>
        <p:spPr>
          <a:xfrm>
            <a:off x="6923313" y="953750"/>
            <a:ext cx="5110057" cy="2433897"/>
          </a:xfrm>
          <a:prstGeom prst="rect">
            <a:avLst/>
          </a:prstGeom>
        </p:spPr>
      </p:pic>
      <p:pic>
        <p:nvPicPr>
          <p:cNvPr id="7" name="Picture 6">
            <a:extLst>
              <a:ext uri="{FF2B5EF4-FFF2-40B4-BE49-F238E27FC236}">
                <a16:creationId xmlns:a16="http://schemas.microsoft.com/office/drawing/2014/main" id="{7E296081-2138-8C09-E42A-D2835E643AC8}"/>
              </a:ext>
            </a:extLst>
          </p:cNvPr>
          <p:cNvPicPr>
            <a:picLocks noChangeAspect="1"/>
          </p:cNvPicPr>
          <p:nvPr/>
        </p:nvPicPr>
        <p:blipFill>
          <a:blip r:embed="rId4"/>
          <a:stretch>
            <a:fillRect/>
          </a:stretch>
        </p:blipFill>
        <p:spPr>
          <a:xfrm>
            <a:off x="6923314" y="4167407"/>
            <a:ext cx="5110057" cy="2423787"/>
          </a:xfrm>
          <a:prstGeom prst="rect">
            <a:avLst/>
          </a:prstGeom>
        </p:spPr>
      </p:pic>
      <p:pic>
        <p:nvPicPr>
          <p:cNvPr id="2" name="Picture 1">
            <a:extLst>
              <a:ext uri="{FF2B5EF4-FFF2-40B4-BE49-F238E27FC236}">
                <a16:creationId xmlns:a16="http://schemas.microsoft.com/office/drawing/2014/main" id="{AEAC03CD-31DD-3040-6F95-68A8C26C6258}"/>
              </a:ext>
            </a:extLst>
          </p:cNvPr>
          <p:cNvPicPr>
            <a:picLocks noChangeAspect="1"/>
          </p:cNvPicPr>
          <p:nvPr/>
        </p:nvPicPr>
        <p:blipFill>
          <a:blip r:embed="rId5"/>
          <a:stretch>
            <a:fillRect/>
          </a:stretch>
        </p:blipFill>
        <p:spPr>
          <a:xfrm>
            <a:off x="8202201" y="173990"/>
            <a:ext cx="2552280" cy="714135"/>
          </a:xfrm>
          <a:prstGeom prst="rect">
            <a:avLst/>
          </a:prstGeom>
        </p:spPr>
      </p:pic>
      <p:sp>
        <p:nvSpPr>
          <p:cNvPr id="4" name="TextBox 3">
            <a:extLst>
              <a:ext uri="{FF2B5EF4-FFF2-40B4-BE49-F238E27FC236}">
                <a16:creationId xmlns:a16="http://schemas.microsoft.com/office/drawing/2014/main" id="{79C569CA-C9F3-7E76-7CE1-40099F72D378}"/>
              </a:ext>
            </a:extLst>
          </p:cNvPr>
          <p:cNvSpPr txBox="1"/>
          <p:nvPr/>
        </p:nvSpPr>
        <p:spPr>
          <a:xfrm>
            <a:off x="158629" y="136108"/>
            <a:ext cx="7170489"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Data to support the classification as BANRT</a:t>
            </a:r>
          </a:p>
        </p:txBody>
      </p:sp>
      <p:sp>
        <p:nvSpPr>
          <p:cNvPr id="6" name="TextBox 5">
            <a:extLst>
              <a:ext uri="{FF2B5EF4-FFF2-40B4-BE49-F238E27FC236}">
                <a16:creationId xmlns:a16="http://schemas.microsoft.com/office/drawing/2014/main" id="{00E4A918-2AB3-2097-9498-501406CFA590}"/>
              </a:ext>
            </a:extLst>
          </p:cNvPr>
          <p:cNvSpPr txBox="1"/>
          <p:nvPr/>
        </p:nvSpPr>
        <p:spPr>
          <a:xfrm>
            <a:off x="271604" y="6525034"/>
            <a:ext cx="3871573" cy="261610"/>
          </a:xfrm>
          <a:prstGeom prst="rect">
            <a:avLst/>
          </a:prstGeom>
          <a:noFill/>
        </p:spPr>
        <p:txBody>
          <a:bodyPr wrap="none" rtlCol="0">
            <a:spAutoFit/>
          </a:bodyPr>
          <a:lstStyle/>
          <a:p>
            <a:r>
              <a:rPr lang="en-US" sz="1100" b="1" dirty="0">
                <a:latin typeface="Arial" panose="020B0604020202020204" pitchFamily="34" charset="0"/>
                <a:cs typeface="Arial" panose="020B0604020202020204" pitchFamily="34" charset="0"/>
              </a:rPr>
              <a:t>Data extracted from MassDEP website current 25-09-01</a:t>
            </a:r>
          </a:p>
        </p:txBody>
      </p:sp>
    </p:spTree>
    <p:extLst>
      <p:ext uri="{BB962C8B-B14F-4D97-AF65-F5344CB8AC3E}">
        <p14:creationId xmlns:p14="http://schemas.microsoft.com/office/powerpoint/2010/main" val="11900008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04558-B2FF-4EEC-9B85-F8F73053AF6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0EE8775-B21F-491B-ED02-8A5B57AC8B07}"/>
              </a:ext>
            </a:extLst>
          </p:cNvPr>
          <p:cNvPicPr>
            <a:picLocks noChangeAspect="1"/>
          </p:cNvPicPr>
          <p:nvPr/>
        </p:nvPicPr>
        <p:blipFill>
          <a:blip r:embed="rId2"/>
          <a:stretch>
            <a:fillRect/>
          </a:stretch>
        </p:blipFill>
        <p:spPr>
          <a:xfrm>
            <a:off x="90959" y="0"/>
            <a:ext cx="5775346" cy="5466660"/>
          </a:xfrm>
          <a:prstGeom prst="rect">
            <a:avLst/>
          </a:prstGeom>
        </p:spPr>
      </p:pic>
      <p:sp>
        <p:nvSpPr>
          <p:cNvPr id="4" name="TextBox 3">
            <a:extLst>
              <a:ext uri="{FF2B5EF4-FFF2-40B4-BE49-F238E27FC236}">
                <a16:creationId xmlns:a16="http://schemas.microsoft.com/office/drawing/2014/main" id="{0C79A82E-D308-B6D3-B5DF-18FDFC26F7B1}"/>
              </a:ext>
            </a:extLst>
          </p:cNvPr>
          <p:cNvSpPr txBox="1"/>
          <p:nvPr/>
        </p:nvSpPr>
        <p:spPr>
          <a:xfrm>
            <a:off x="275709" y="6007501"/>
            <a:ext cx="6097508" cy="646331"/>
          </a:xfrm>
          <a:prstGeom prst="rect">
            <a:avLst/>
          </a:prstGeom>
          <a:noFill/>
        </p:spPr>
        <p:txBody>
          <a:bodyPr wrap="square">
            <a:spAutoFit/>
          </a:bodyPr>
          <a:lstStyle/>
          <a:p>
            <a:r>
              <a:rPr lang="en-US" dirty="0">
                <a:latin typeface="Abadi" panose="020B0604020104020204" pitchFamily="34" charset="0"/>
              </a:rPr>
              <a:t>https://www.mass.gov/info-details/approved-title-5-innovativealternative-technologies</a:t>
            </a:r>
          </a:p>
        </p:txBody>
      </p:sp>
      <p:pic>
        <p:nvPicPr>
          <p:cNvPr id="2" name="Picture 1">
            <a:extLst>
              <a:ext uri="{FF2B5EF4-FFF2-40B4-BE49-F238E27FC236}">
                <a16:creationId xmlns:a16="http://schemas.microsoft.com/office/drawing/2014/main" id="{6A50A6A3-BCF9-B09B-395C-83EDB62E4011}"/>
              </a:ext>
            </a:extLst>
          </p:cNvPr>
          <p:cNvPicPr>
            <a:picLocks noChangeAspect="1"/>
          </p:cNvPicPr>
          <p:nvPr/>
        </p:nvPicPr>
        <p:blipFill>
          <a:blip r:embed="rId3"/>
          <a:stretch>
            <a:fillRect/>
          </a:stretch>
        </p:blipFill>
        <p:spPr>
          <a:xfrm>
            <a:off x="5866305" y="0"/>
            <a:ext cx="5900928" cy="6858000"/>
          </a:xfrm>
          <a:prstGeom prst="rect">
            <a:avLst/>
          </a:prstGeom>
        </p:spPr>
      </p:pic>
      <p:sp>
        <p:nvSpPr>
          <p:cNvPr id="5" name="TextBox 4">
            <a:extLst>
              <a:ext uri="{FF2B5EF4-FFF2-40B4-BE49-F238E27FC236}">
                <a16:creationId xmlns:a16="http://schemas.microsoft.com/office/drawing/2014/main" id="{A2045726-FC4D-65E6-8438-578B47F01FD6}"/>
              </a:ext>
            </a:extLst>
          </p:cNvPr>
          <p:cNvSpPr txBox="1"/>
          <p:nvPr/>
        </p:nvSpPr>
        <p:spPr>
          <a:xfrm>
            <a:off x="2673631" y="823197"/>
            <a:ext cx="3016403" cy="461665"/>
          </a:xfrm>
          <a:prstGeom prst="rect">
            <a:avLst/>
          </a:prstGeom>
          <a:noFill/>
          <a:ln w="50800" cmpd="tri">
            <a:solidFill>
              <a:schemeClr val="bg1"/>
            </a:solidFill>
          </a:ln>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PROVISIONAL USE</a:t>
            </a:r>
          </a:p>
        </p:txBody>
      </p:sp>
      <p:sp>
        <p:nvSpPr>
          <p:cNvPr id="6" name="Oval 5">
            <a:extLst>
              <a:ext uri="{FF2B5EF4-FFF2-40B4-BE49-F238E27FC236}">
                <a16:creationId xmlns:a16="http://schemas.microsoft.com/office/drawing/2014/main" id="{8E512FBC-457E-A0BB-9535-1C1E34C9911B}"/>
              </a:ext>
            </a:extLst>
          </p:cNvPr>
          <p:cNvSpPr/>
          <p:nvPr/>
        </p:nvSpPr>
        <p:spPr>
          <a:xfrm>
            <a:off x="9307325" y="3106259"/>
            <a:ext cx="1686632" cy="2220686"/>
          </a:xfrm>
          <a:prstGeom prst="ellipse">
            <a:avLst/>
          </a:prstGeom>
          <a:solidFill>
            <a:schemeClr val="accent1">
              <a:alpha val="1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85126ACC-448A-D16E-F502-DF2F559F634C}"/>
              </a:ext>
            </a:extLst>
          </p:cNvPr>
          <p:cNvSpPr txBox="1"/>
          <p:nvPr/>
        </p:nvSpPr>
        <p:spPr>
          <a:xfrm>
            <a:off x="310259" y="6596390"/>
            <a:ext cx="3871573" cy="261610"/>
          </a:xfrm>
          <a:prstGeom prst="rect">
            <a:avLst/>
          </a:prstGeom>
          <a:noFill/>
        </p:spPr>
        <p:txBody>
          <a:bodyPr wrap="none" rtlCol="0">
            <a:spAutoFit/>
          </a:bodyPr>
          <a:lstStyle/>
          <a:p>
            <a:r>
              <a:rPr lang="en-US" sz="1100" b="1" dirty="0">
                <a:latin typeface="Arial" panose="020B0604020202020204" pitchFamily="34" charset="0"/>
                <a:cs typeface="Arial" panose="020B0604020202020204" pitchFamily="34" charset="0"/>
              </a:rPr>
              <a:t>Data extracted from MassDEP website current 25-09-01</a:t>
            </a:r>
          </a:p>
        </p:txBody>
      </p:sp>
    </p:spTree>
    <p:extLst>
      <p:ext uri="{BB962C8B-B14F-4D97-AF65-F5344CB8AC3E}">
        <p14:creationId xmlns:p14="http://schemas.microsoft.com/office/powerpoint/2010/main" val="249355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A1FB752-F007-85EA-F7CB-1BD808FD0361}"/>
              </a:ext>
            </a:extLst>
          </p:cNvPr>
          <p:cNvSpPr/>
          <p:nvPr/>
        </p:nvSpPr>
        <p:spPr>
          <a:xfrm>
            <a:off x="401052" y="215258"/>
            <a:ext cx="4045820" cy="397777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519C1B3-715E-2DC6-4A80-15122500037A}"/>
              </a:ext>
            </a:extLst>
          </p:cNvPr>
          <p:cNvSpPr/>
          <p:nvPr/>
        </p:nvSpPr>
        <p:spPr>
          <a:xfrm>
            <a:off x="4569855" y="3503597"/>
            <a:ext cx="3632200" cy="220039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8030C8F-E016-7885-63EB-A19112B01DB9}"/>
              </a:ext>
            </a:extLst>
          </p:cNvPr>
          <p:cNvSpPr/>
          <p:nvPr/>
        </p:nvSpPr>
        <p:spPr>
          <a:xfrm>
            <a:off x="8337419" y="3294289"/>
            <a:ext cx="3584929" cy="336714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90BC84A-0304-CE6D-D613-D3D81381DE85}"/>
              </a:ext>
            </a:extLst>
          </p:cNvPr>
          <p:cNvSpPr/>
          <p:nvPr/>
        </p:nvSpPr>
        <p:spPr>
          <a:xfrm>
            <a:off x="1121892" y="147132"/>
            <a:ext cx="1882247"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solidFill>
                  <a:schemeClr val="tx2">
                    <a:lumMod val="50000"/>
                    <a:lumOff val="50000"/>
                  </a:schemeClr>
                </a:solidFill>
                <a:effectLst>
                  <a:innerShdw blurRad="177800">
                    <a:schemeClr val="accent3">
                      <a:lumMod val="50000"/>
                    </a:schemeClr>
                  </a:innerShdw>
                </a:effectLst>
              </a:rPr>
              <a:t>Good</a:t>
            </a:r>
          </a:p>
        </p:txBody>
      </p:sp>
      <p:sp>
        <p:nvSpPr>
          <p:cNvPr id="10" name="Rectangle 9">
            <a:extLst>
              <a:ext uri="{FF2B5EF4-FFF2-40B4-BE49-F238E27FC236}">
                <a16:creationId xmlns:a16="http://schemas.microsoft.com/office/drawing/2014/main" id="{BC07563C-59AB-986D-E5B9-AB512B5EE890}"/>
              </a:ext>
            </a:extLst>
          </p:cNvPr>
          <p:cNvSpPr/>
          <p:nvPr/>
        </p:nvSpPr>
        <p:spPr>
          <a:xfrm>
            <a:off x="5337903" y="3358990"/>
            <a:ext cx="1399742"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Bad</a:t>
            </a:r>
          </a:p>
        </p:txBody>
      </p:sp>
      <p:sp>
        <p:nvSpPr>
          <p:cNvPr id="11" name="Rectangle 10">
            <a:extLst>
              <a:ext uri="{FF2B5EF4-FFF2-40B4-BE49-F238E27FC236}">
                <a16:creationId xmlns:a16="http://schemas.microsoft.com/office/drawing/2014/main" id="{4D560446-ADAE-1ECD-CB59-7541071B6972}"/>
              </a:ext>
            </a:extLst>
          </p:cNvPr>
          <p:cNvSpPr/>
          <p:nvPr/>
        </p:nvSpPr>
        <p:spPr>
          <a:xfrm>
            <a:off x="8561826" y="3503597"/>
            <a:ext cx="1568058"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solidFill>
                  <a:schemeClr val="bg2">
                    <a:lumMod val="10000"/>
                  </a:schemeClr>
                </a:solidFill>
                <a:effectLst>
                  <a:innerShdw blurRad="177800">
                    <a:schemeClr val="accent3">
                      <a:lumMod val="50000"/>
                    </a:schemeClr>
                  </a:innerShdw>
                </a:effectLst>
              </a:rPr>
              <a:t>Ugly</a:t>
            </a:r>
          </a:p>
        </p:txBody>
      </p:sp>
      <p:pic>
        <p:nvPicPr>
          <p:cNvPr id="12" name="Picture 11">
            <a:extLst>
              <a:ext uri="{FF2B5EF4-FFF2-40B4-BE49-F238E27FC236}">
                <a16:creationId xmlns:a16="http://schemas.microsoft.com/office/drawing/2014/main" id="{41867028-C52C-2110-9F77-78CC209E77C2}"/>
              </a:ext>
            </a:extLst>
          </p:cNvPr>
          <p:cNvPicPr>
            <a:picLocks noChangeAspect="1"/>
          </p:cNvPicPr>
          <p:nvPr/>
        </p:nvPicPr>
        <p:blipFill>
          <a:blip r:embed="rId2"/>
          <a:stretch>
            <a:fillRect/>
          </a:stretch>
        </p:blipFill>
        <p:spPr>
          <a:xfrm>
            <a:off x="10517124" y="4674917"/>
            <a:ext cx="1199557" cy="1842548"/>
          </a:xfrm>
          <a:prstGeom prst="rect">
            <a:avLst/>
          </a:prstGeom>
        </p:spPr>
      </p:pic>
      <p:sp>
        <p:nvSpPr>
          <p:cNvPr id="13" name="TextBox 12">
            <a:extLst>
              <a:ext uri="{FF2B5EF4-FFF2-40B4-BE49-F238E27FC236}">
                <a16:creationId xmlns:a16="http://schemas.microsoft.com/office/drawing/2014/main" id="{A7EF4238-2664-A8DA-EA4D-C95DE4DC93D3}"/>
              </a:ext>
            </a:extLst>
          </p:cNvPr>
          <p:cNvSpPr txBox="1"/>
          <p:nvPr/>
        </p:nvSpPr>
        <p:spPr>
          <a:xfrm flipH="1">
            <a:off x="720315" y="1222409"/>
            <a:ext cx="3407293"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a:t>Blue Skies</a:t>
            </a:r>
          </a:p>
          <a:p>
            <a:pPr marL="342900" indent="-342900">
              <a:buFont typeface="Arial" panose="020B0604020202020204" pitchFamily="34" charset="0"/>
              <a:buChar char="•"/>
            </a:pPr>
            <a:r>
              <a:rPr lang="en-US" sz="2400" dirty="0"/>
              <a:t>Food </a:t>
            </a:r>
          </a:p>
          <a:p>
            <a:pPr marL="342900" indent="-342900">
              <a:buFont typeface="Arial" panose="020B0604020202020204" pitchFamily="34" charset="0"/>
              <a:buChar char="•"/>
            </a:pPr>
            <a:r>
              <a:rPr lang="en-US" sz="2400" dirty="0"/>
              <a:t>NO “1992 molecule of the year”</a:t>
            </a:r>
            <a:r>
              <a:rPr lang="en-US" sz="2400" baseline="30000" dirty="0"/>
              <a:t>**</a:t>
            </a:r>
            <a:endParaRPr lang="en-US" sz="2400" dirty="0"/>
          </a:p>
          <a:p>
            <a:pPr marL="342900" indent="-342900">
              <a:buFont typeface="Arial" panose="020B0604020202020204" pitchFamily="34" charset="0"/>
              <a:buChar char="•"/>
            </a:pPr>
            <a:r>
              <a:rPr lang="en-US" sz="2400" dirty="0"/>
              <a:t>DNA</a:t>
            </a:r>
          </a:p>
          <a:p>
            <a:pPr marL="342900" indent="-342900">
              <a:buFont typeface="Arial" panose="020B0604020202020204" pitchFamily="34" charset="0"/>
              <a:buChar char="•"/>
            </a:pPr>
            <a:r>
              <a:rPr lang="en-US" sz="2400" dirty="0"/>
              <a:t>Protein</a:t>
            </a:r>
          </a:p>
          <a:p>
            <a:endParaRPr lang="en-US" sz="2400" dirty="0"/>
          </a:p>
        </p:txBody>
      </p:sp>
      <p:pic>
        <p:nvPicPr>
          <p:cNvPr id="14" name="Picture 13">
            <a:extLst>
              <a:ext uri="{FF2B5EF4-FFF2-40B4-BE49-F238E27FC236}">
                <a16:creationId xmlns:a16="http://schemas.microsoft.com/office/drawing/2014/main" id="{A2120B94-64BC-6E13-2519-4A1F8DA9FB81}"/>
              </a:ext>
            </a:extLst>
          </p:cNvPr>
          <p:cNvPicPr>
            <a:picLocks noChangeAspect="1"/>
          </p:cNvPicPr>
          <p:nvPr/>
        </p:nvPicPr>
        <p:blipFill>
          <a:blip r:embed="rId3"/>
          <a:stretch>
            <a:fillRect/>
          </a:stretch>
        </p:blipFill>
        <p:spPr>
          <a:xfrm>
            <a:off x="2329314" y="2972456"/>
            <a:ext cx="2111058" cy="1220575"/>
          </a:xfrm>
          <a:prstGeom prst="rect">
            <a:avLst/>
          </a:prstGeom>
        </p:spPr>
      </p:pic>
      <p:sp>
        <p:nvSpPr>
          <p:cNvPr id="15" name="Rectangle 14">
            <a:extLst>
              <a:ext uri="{FF2B5EF4-FFF2-40B4-BE49-F238E27FC236}">
                <a16:creationId xmlns:a16="http://schemas.microsoft.com/office/drawing/2014/main" id="{EB4471D6-DB2D-ABB8-F1AF-7113108DD07F}"/>
              </a:ext>
            </a:extLst>
          </p:cNvPr>
          <p:cNvSpPr/>
          <p:nvPr/>
        </p:nvSpPr>
        <p:spPr>
          <a:xfrm>
            <a:off x="5337903" y="1129131"/>
            <a:ext cx="5703741" cy="144655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8800" b="1" cap="none" spc="0" dirty="0">
                <a:ln/>
                <a:solidFill>
                  <a:schemeClr val="accent4"/>
                </a:solidFill>
                <a:effectLst/>
              </a:rPr>
              <a:t>NITROGEN</a:t>
            </a:r>
          </a:p>
        </p:txBody>
      </p:sp>
      <p:sp>
        <p:nvSpPr>
          <p:cNvPr id="16" name="TextBox 15">
            <a:extLst>
              <a:ext uri="{FF2B5EF4-FFF2-40B4-BE49-F238E27FC236}">
                <a16:creationId xmlns:a16="http://schemas.microsoft.com/office/drawing/2014/main" id="{9EF813E7-6720-04E2-AF7F-45EE5F13CD5B}"/>
              </a:ext>
            </a:extLst>
          </p:cNvPr>
          <p:cNvSpPr txBox="1"/>
          <p:nvPr/>
        </p:nvSpPr>
        <p:spPr>
          <a:xfrm>
            <a:off x="4829190" y="4193031"/>
            <a:ext cx="3330033"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Nitrates in Drinking Water</a:t>
            </a:r>
          </a:p>
          <a:p>
            <a:pPr marL="285750" indent="-285750">
              <a:buFont typeface="Arial" panose="020B0604020202020204" pitchFamily="34" charset="0"/>
              <a:buChar char="•"/>
            </a:pPr>
            <a:r>
              <a:rPr lang="en-US" sz="2400" dirty="0"/>
              <a:t>Eutrophication of marine environments</a:t>
            </a:r>
          </a:p>
        </p:txBody>
      </p:sp>
      <p:sp>
        <p:nvSpPr>
          <p:cNvPr id="17" name="TextBox 16">
            <a:extLst>
              <a:ext uri="{FF2B5EF4-FFF2-40B4-BE49-F238E27FC236}">
                <a16:creationId xmlns:a16="http://schemas.microsoft.com/office/drawing/2014/main" id="{A5FA0191-F5ED-77C6-36FA-BD39F14AF4AB}"/>
              </a:ext>
            </a:extLst>
          </p:cNvPr>
          <p:cNvSpPr txBox="1"/>
          <p:nvPr/>
        </p:nvSpPr>
        <p:spPr>
          <a:xfrm>
            <a:off x="8294587" y="4445240"/>
            <a:ext cx="2231511"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Toxic algae blooms</a:t>
            </a:r>
          </a:p>
          <a:p>
            <a:pPr marL="285750" indent="-285750">
              <a:buFont typeface="Arial" panose="020B0604020202020204" pitchFamily="34" charset="0"/>
              <a:buChar char="•"/>
            </a:pPr>
            <a:r>
              <a:rPr lang="en-US" sz="2400" dirty="0"/>
              <a:t>Anoxic Zones</a:t>
            </a:r>
          </a:p>
          <a:p>
            <a:pPr marL="285750" indent="-285750">
              <a:buFont typeface="Arial" panose="020B0604020202020204" pitchFamily="34" charset="0"/>
              <a:buChar char="•"/>
            </a:pPr>
            <a:r>
              <a:rPr lang="en-US" sz="2400" dirty="0"/>
              <a:t>Impaired water uses</a:t>
            </a:r>
          </a:p>
        </p:txBody>
      </p:sp>
      <p:pic>
        <p:nvPicPr>
          <p:cNvPr id="18" name="Graphic 17" descr="DNA with solid fill">
            <a:extLst>
              <a:ext uri="{FF2B5EF4-FFF2-40B4-BE49-F238E27FC236}">
                <a16:creationId xmlns:a16="http://schemas.microsoft.com/office/drawing/2014/main" id="{CEBB692F-E541-DD53-6F5A-C271FC27CD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501849">
            <a:off x="3601514" y="948369"/>
            <a:ext cx="671023" cy="671023"/>
          </a:xfrm>
          <a:prstGeom prst="rect">
            <a:avLst/>
          </a:prstGeom>
        </p:spPr>
      </p:pic>
      <p:pic>
        <p:nvPicPr>
          <p:cNvPr id="19" name="Picture 18">
            <a:extLst>
              <a:ext uri="{FF2B5EF4-FFF2-40B4-BE49-F238E27FC236}">
                <a16:creationId xmlns:a16="http://schemas.microsoft.com/office/drawing/2014/main" id="{02F387D0-21DB-9498-B0EC-C2963119869D}"/>
              </a:ext>
            </a:extLst>
          </p:cNvPr>
          <p:cNvPicPr>
            <a:picLocks noChangeAspect="1"/>
          </p:cNvPicPr>
          <p:nvPr/>
        </p:nvPicPr>
        <p:blipFill>
          <a:blip r:embed="rId6"/>
          <a:stretch>
            <a:fillRect/>
          </a:stretch>
        </p:blipFill>
        <p:spPr>
          <a:xfrm>
            <a:off x="10442858" y="3434172"/>
            <a:ext cx="1348090" cy="1011068"/>
          </a:xfrm>
          <a:prstGeom prst="rect">
            <a:avLst/>
          </a:prstGeom>
        </p:spPr>
      </p:pic>
      <p:sp>
        <p:nvSpPr>
          <p:cNvPr id="2" name="TextBox 1">
            <a:extLst>
              <a:ext uri="{FF2B5EF4-FFF2-40B4-BE49-F238E27FC236}">
                <a16:creationId xmlns:a16="http://schemas.microsoft.com/office/drawing/2014/main" id="{209B16BB-476A-BEEE-0308-D18E40387D0D}"/>
              </a:ext>
            </a:extLst>
          </p:cNvPr>
          <p:cNvSpPr txBox="1"/>
          <p:nvPr/>
        </p:nvSpPr>
        <p:spPr>
          <a:xfrm>
            <a:off x="95720" y="5081299"/>
            <a:ext cx="3369999" cy="1708160"/>
          </a:xfrm>
          <a:prstGeom prst="rect">
            <a:avLst/>
          </a:prstGeom>
          <a:noFill/>
        </p:spPr>
        <p:txBody>
          <a:bodyPr wrap="square" rtlCol="0">
            <a:spAutoFit/>
          </a:bodyPr>
          <a:lstStyle/>
          <a:p>
            <a:r>
              <a:rPr lang="en-US" sz="1050" dirty="0"/>
              <a:t>**Research has proven the crucial role the gas plays in such fundamental biological processes as regulation of blood pressure, functioning and malfunctioning of the immune system, and activation of mechanisms in the central nervous system affecting everything from gastric motility to memory to behavior. https://www.ahajournals.org/doi/10.1161/01.cir.98.22.2365#:~:text=Nitric%20oxide%20was%20named%20%E2%80%9CMolecule,1998%2C%20in%20Stockholm%2C%20Sweden.</a:t>
            </a:r>
          </a:p>
        </p:txBody>
      </p:sp>
      <p:sp>
        <p:nvSpPr>
          <p:cNvPr id="3" name="TextBox 2">
            <a:extLst>
              <a:ext uri="{FF2B5EF4-FFF2-40B4-BE49-F238E27FC236}">
                <a16:creationId xmlns:a16="http://schemas.microsoft.com/office/drawing/2014/main" id="{8036BEEE-2494-25EF-1CB2-499A392E798C}"/>
              </a:ext>
            </a:extLst>
          </p:cNvPr>
          <p:cNvSpPr txBox="1"/>
          <p:nvPr/>
        </p:nvSpPr>
        <p:spPr>
          <a:xfrm>
            <a:off x="6256629" y="4469935"/>
            <a:ext cx="1902594" cy="523220"/>
          </a:xfrm>
          <a:prstGeom prst="rect">
            <a:avLst/>
          </a:prstGeom>
          <a:noFill/>
        </p:spPr>
        <p:txBody>
          <a:bodyPr wrap="square" rtlCol="0">
            <a:spAutoFit/>
          </a:bodyPr>
          <a:lstStyle/>
          <a:p>
            <a:r>
              <a:rPr lang="en-US" sz="1400" dirty="0">
                <a:hlinkClick r:id="rId7">
                  <a:extLst>
                    <a:ext uri="{A12FA001-AC4F-418D-AE19-62706E023703}">
                      <ahyp:hlinkClr xmlns:ahyp="http://schemas.microsoft.com/office/drawing/2018/hyperlinkcolor" val="tx"/>
                    </a:ext>
                  </a:extLst>
                </a:hlinkClick>
              </a:rPr>
              <a:t>Methemoglobinemia</a:t>
            </a:r>
            <a:endParaRPr lang="en-US" sz="1400" dirty="0"/>
          </a:p>
          <a:p>
            <a:r>
              <a:rPr lang="en-US" sz="1400" dirty="0"/>
              <a:t>Cancer risks</a:t>
            </a:r>
          </a:p>
        </p:txBody>
      </p:sp>
      <p:cxnSp>
        <p:nvCxnSpPr>
          <p:cNvPr id="5" name="Straight Arrow Connector 4">
            <a:extLst>
              <a:ext uri="{FF2B5EF4-FFF2-40B4-BE49-F238E27FC236}">
                <a16:creationId xmlns:a16="http://schemas.microsoft.com/office/drawing/2014/main" id="{B4FFBAC2-FA35-E48A-4C00-49B8FB99EFB5}"/>
              </a:ext>
            </a:extLst>
          </p:cNvPr>
          <p:cNvCxnSpPr>
            <a:cxnSpLocks/>
          </p:cNvCxnSpPr>
          <p:nvPr/>
        </p:nvCxnSpPr>
        <p:spPr>
          <a:xfrm flipV="1">
            <a:off x="6037774" y="4637738"/>
            <a:ext cx="218855" cy="938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DA4CCB75-DDE4-F99E-0896-AB59B3391F33}"/>
              </a:ext>
            </a:extLst>
          </p:cNvPr>
          <p:cNvCxnSpPr>
            <a:cxnSpLocks/>
          </p:cNvCxnSpPr>
          <p:nvPr/>
        </p:nvCxnSpPr>
        <p:spPr>
          <a:xfrm>
            <a:off x="6014857" y="4865404"/>
            <a:ext cx="24177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23695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DAF31B-2B2E-7059-EE41-16B75CB90E00}"/>
              </a:ext>
            </a:extLst>
          </p:cNvPr>
          <p:cNvPicPr>
            <a:picLocks noChangeAspect="1"/>
          </p:cNvPicPr>
          <p:nvPr/>
        </p:nvPicPr>
        <p:blipFill>
          <a:blip r:embed="rId2"/>
          <a:stretch>
            <a:fillRect/>
          </a:stretch>
        </p:blipFill>
        <p:spPr>
          <a:xfrm>
            <a:off x="424534" y="548920"/>
            <a:ext cx="6908558" cy="3180600"/>
          </a:xfrm>
          <a:prstGeom prst="rect">
            <a:avLst/>
          </a:prstGeom>
        </p:spPr>
      </p:pic>
      <p:pic>
        <p:nvPicPr>
          <p:cNvPr id="5" name="Picture 4">
            <a:extLst>
              <a:ext uri="{FF2B5EF4-FFF2-40B4-BE49-F238E27FC236}">
                <a16:creationId xmlns:a16="http://schemas.microsoft.com/office/drawing/2014/main" id="{359FFF57-856B-AB65-8B56-A8CB86C805ED}"/>
              </a:ext>
            </a:extLst>
          </p:cNvPr>
          <p:cNvPicPr>
            <a:picLocks noChangeAspect="1"/>
          </p:cNvPicPr>
          <p:nvPr/>
        </p:nvPicPr>
        <p:blipFill>
          <a:blip r:embed="rId3"/>
          <a:stretch>
            <a:fillRect/>
          </a:stretch>
        </p:blipFill>
        <p:spPr>
          <a:xfrm>
            <a:off x="591702" y="3664532"/>
            <a:ext cx="6663208" cy="3073673"/>
          </a:xfrm>
          <a:prstGeom prst="rect">
            <a:avLst/>
          </a:prstGeom>
        </p:spPr>
      </p:pic>
      <p:sp>
        <p:nvSpPr>
          <p:cNvPr id="6" name="TextBox 5">
            <a:extLst>
              <a:ext uri="{FF2B5EF4-FFF2-40B4-BE49-F238E27FC236}">
                <a16:creationId xmlns:a16="http://schemas.microsoft.com/office/drawing/2014/main" id="{E42A7E79-9182-A954-C091-6BB53C48CFA4}"/>
              </a:ext>
            </a:extLst>
          </p:cNvPr>
          <p:cNvSpPr txBox="1"/>
          <p:nvPr/>
        </p:nvSpPr>
        <p:spPr>
          <a:xfrm>
            <a:off x="8216908" y="159683"/>
            <a:ext cx="3016403" cy="461665"/>
          </a:xfrm>
          <a:prstGeom prst="rect">
            <a:avLst/>
          </a:prstGeom>
          <a:noFill/>
          <a:ln w="50800" cmpd="tri">
            <a:solidFill>
              <a:schemeClr val="bg1"/>
            </a:solidFill>
          </a:ln>
        </p:spPr>
        <p:txBody>
          <a:bodyPr wrap="none" rtlCol="0">
            <a:spAutoFit/>
          </a:bodyPr>
          <a:lstStyle/>
          <a:p>
            <a:r>
              <a:rPr lang="en-US" sz="2400" b="1" dirty="0">
                <a:latin typeface="Arial" panose="020B0604020202020204" pitchFamily="34" charset="0"/>
                <a:cs typeface="Arial" panose="020B0604020202020204" pitchFamily="34" charset="0"/>
              </a:rPr>
              <a:t>PROVISIONAL USE</a:t>
            </a:r>
          </a:p>
        </p:txBody>
      </p:sp>
      <p:sp>
        <p:nvSpPr>
          <p:cNvPr id="7" name="TextBox 6">
            <a:extLst>
              <a:ext uri="{FF2B5EF4-FFF2-40B4-BE49-F238E27FC236}">
                <a16:creationId xmlns:a16="http://schemas.microsoft.com/office/drawing/2014/main" id="{F60AFAE2-729E-2114-58DB-DB1793D15E9D}"/>
              </a:ext>
            </a:extLst>
          </p:cNvPr>
          <p:cNvSpPr txBox="1"/>
          <p:nvPr/>
        </p:nvSpPr>
        <p:spPr>
          <a:xfrm>
            <a:off x="7333092" y="1892174"/>
            <a:ext cx="2393604" cy="769441"/>
          </a:xfrm>
          <a:prstGeom prst="rect">
            <a:avLst/>
          </a:prstGeom>
          <a:noFill/>
        </p:spPr>
        <p:txBody>
          <a:bodyPr wrap="none" rtlCol="0">
            <a:spAutoFit/>
          </a:bodyPr>
          <a:lstStyle/>
          <a:p>
            <a:r>
              <a:rPr lang="en-US" sz="4400" dirty="0">
                <a:latin typeface="Arial" panose="020B0604020202020204" pitchFamily="34" charset="0"/>
                <a:cs typeface="Arial" panose="020B0604020202020204" pitchFamily="34" charset="0"/>
              </a:rPr>
              <a:t>NitROE</a:t>
            </a:r>
            <a:r>
              <a:rPr lang="en-US" sz="2400" baseline="30000" dirty="0">
                <a:latin typeface="Arial" panose="020B0604020202020204" pitchFamily="34" charset="0"/>
                <a:cs typeface="Arial" panose="020B0604020202020204" pitchFamily="34" charset="0"/>
              </a:rPr>
              <a:t>TM</a:t>
            </a:r>
            <a:endParaRPr lang="en-US" sz="4400" baseline="30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D27900D-5475-42BF-853F-FE9CC1454F45}"/>
              </a:ext>
            </a:extLst>
          </p:cNvPr>
          <p:cNvSpPr txBox="1"/>
          <p:nvPr/>
        </p:nvSpPr>
        <p:spPr>
          <a:xfrm>
            <a:off x="7838578" y="4688185"/>
            <a:ext cx="2002471" cy="769441"/>
          </a:xfrm>
          <a:prstGeom prst="rect">
            <a:avLst/>
          </a:prstGeom>
          <a:noFill/>
        </p:spPr>
        <p:txBody>
          <a:bodyPr wrap="none" rtlCol="0">
            <a:spAutoFit/>
          </a:bodyPr>
          <a:lstStyle/>
          <a:p>
            <a:r>
              <a:rPr lang="en-US" sz="4400" dirty="0">
                <a:latin typeface="Arial" panose="020B0604020202020204" pitchFamily="34" charset="0"/>
                <a:cs typeface="Arial" panose="020B0604020202020204" pitchFamily="34" charset="0"/>
              </a:rPr>
              <a:t>Nitrex</a:t>
            </a:r>
            <a:r>
              <a:rPr lang="en-US" sz="2800" baseline="30000" dirty="0">
                <a:latin typeface="Arial" panose="020B0604020202020204" pitchFamily="34" charset="0"/>
                <a:cs typeface="Arial" panose="020B0604020202020204" pitchFamily="34" charset="0"/>
              </a:rPr>
              <a:t>TM</a:t>
            </a:r>
            <a:endParaRPr lang="en-US" sz="4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92A7E7B-BA5F-110E-1DAC-16AC1E94D236}"/>
              </a:ext>
            </a:extLst>
          </p:cNvPr>
          <p:cNvSpPr txBox="1"/>
          <p:nvPr/>
        </p:nvSpPr>
        <p:spPr>
          <a:xfrm>
            <a:off x="4658321" y="6583522"/>
            <a:ext cx="3871573" cy="261610"/>
          </a:xfrm>
          <a:prstGeom prst="rect">
            <a:avLst/>
          </a:prstGeom>
          <a:noFill/>
        </p:spPr>
        <p:txBody>
          <a:bodyPr wrap="none" rtlCol="0">
            <a:spAutoFit/>
          </a:bodyPr>
          <a:lstStyle/>
          <a:p>
            <a:r>
              <a:rPr lang="en-US" sz="1100" b="1" dirty="0">
                <a:latin typeface="Arial" panose="020B0604020202020204" pitchFamily="34" charset="0"/>
                <a:cs typeface="Arial" panose="020B0604020202020204" pitchFamily="34" charset="0"/>
              </a:rPr>
              <a:t>Data extracted from MassDEP website current 25-09-01</a:t>
            </a:r>
          </a:p>
        </p:txBody>
      </p:sp>
    </p:spTree>
    <p:extLst>
      <p:ext uri="{BB962C8B-B14F-4D97-AF65-F5344CB8AC3E}">
        <p14:creationId xmlns:p14="http://schemas.microsoft.com/office/powerpoint/2010/main" val="11030813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F8FD43-4F76-B4D1-9888-DB5B01EBE918}"/>
              </a:ext>
            </a:extLst>
          </p:cNvPr>
          <p:cNvPicPr>
            <a:picLocks noChangeAspect="1"/>
          </p:cNvPicPr>
          <p:nvPr/>
        </p:nvPicPr>
        <p:blipFill>
          <a:blip r:embed="rId2"/>
          <a:stretch>
            <a:fillRect/>
          </a:stretch>
        </p:blipFill>
        <p:spPr>
          <a:xfrm>
            <a:off x="3919189" y="0"/>
            <a:ext cx="5901070" cy="6858000"/>
          </a:xfrm>
          <a:prstGeom prst="rect">
            <a:avLst/>
          </a:prstGeom>
        </p:spPr>
      </p:pic>
      <p:sp>
        <p:nvSpPr>
          <p:cNvPr id="4" name="Oval 3">
            <a:extLst>
              <a:ext uri="{FF2B5EF4-FFF2-40B4-BE49-F238E27FC236}">
                <a16:creationId xmlns:a16="http://schemas.microsoft.com/office/drawing/2014/main" id="{20A8A7C8-787E-DB14-F9AE-5DEE4686C2FB}"/>
              </a:ext>
            </a:extLst>
          </p:cNvPr>
          <p:cNvSpPr/>
          <p:nvPr/>
        </p:nvSpPr>
        <p:spPr>
          <a:xfrm>
            <a:off x="7247518" y="3115885"/>
            <a:ext cx="1686632" cy="2220686"/>
          </a:xfrm>
          <a:prstGeom prst="ellipse">
            <a:avLst/>
          </a:prstGeom>
          <a:solidFill>
            <a:schemeClr val="accent1">
              <a:alpha val="1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288941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AB9439-8A31-0E07-6CA0-F31EAB04CF04}"/>
              </a:ext>
            </a:extLst>
          </p:cNvPr>
          <p:cNvPicPr>
            <a:picLocks noChangeAspect="1"/>
          </p:cNvPicPr>
          <p:nvPr/>
        </p:nvPicPr>
        <p:blipFill>
          <a:blip r:embed="rId2"/>
          <a:stretch>
            <a:fillRect/>
          </a:stretch>
        </p:blipFill>
        <p:spPr>
          <a:xfrm>
            <a:off x="891304" y="823963"/>
            <a:ext cx="2178667" cy="1597689"/>
          </a:xfrm>
          <a:prstGeom prst="rect">
            <a:avLst/>
          </a:prstGeom>
        </p:spPr>
      </p:pic>
      <p:sp>
        <p:nvSpPr>
          <p:cNvPr id="3" name="Rectangle 2">
            <a:extLst>
              <a:ext uri="{FF2B5EF4-FFF2-40B4-BE49-F238E27FC236}">
                <a16:creationId xmlns:a16="http://schemas.microsoft.com/office/drawing/2014/main" id="{1957EE2D-F8E4-27F3-B75E-5D090C2A1B34}"/>
              </a:ext>
            </a:extLst>
          </p:cNvPr>
          <p:cNvSpPr/>
          <p:nvPr/>
        </p:nvSpPr>
        <p:spPr>
          <a:xfrm>
            <a:off x="3535215" y="1020840"/>
            <a:ext cx="3564373"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Take Home</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TextBox 4">
            <a:extLst>
              <a:ext uri="{FF2B5EF4-FFF2-40B4-BE49-F238E27FC236}">
                <a16:creationId xmlns:a16="http://schemas.microsoft.com/office/drawing/2014/main" id="{B4E18EE6-6842-51A7-5531-ED0D341A0EDA}"/>
              </a:ext>
            </a:extLst>
          </p:cNvPr>
          <p:cNvSpPr txBox="1"/>
          <p:nvPr/>
        </p:nvSpPr>
        <p:spPr>
          <a:xfrm flipH="1">
            <a:off x="2826613" y="2175850"/>
            <a:ext cx="7514376" cy="452431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Nova" panose="020B0504020202020204" pitchFamily="34" charset="0"/>
              </a:rPr>
              <a:t>Nitrogen becomes a problem when our wastewater practices deposit reactive nitrogen where it intercepts drinking water wells or surface waters sensitive to reactive nitrogen inputs.</a:t>
            </a:r>
          </a:p>
          <a:p>
            <a:pPr marL="285750" indent="-285750">
              <a:buFont typeface="Arial" panose="020B0604020202020204" pitchFamily="34" charset="0"/>
              <a:buChar char="•"/>
            </a:pPr>
            <a:r>
              <a:rPr lang="en-US" dirty="0">
                <a:latin typeface="Arial Nova" panose="020B0504020202020204" pitchFamily="34" charset="0"/>
              </a:rPr>
              <a:t>Title 5 included in its 2023 revisions a new class of Nitrogen Sensitive Areas (NSA), expanding the definition to include selected marine embayments  (those designated by MassDEP based on established Total Maximum Daily Load Estimates).</a:t>
            </a:r>
          </a:p>
          <a:p>
            <a:pPr marL="285750" indent="-285750">
              <a:buFont typeface="Arial" panose="020B0604020202020204" pitchFamily="34" charset="0"/>
              <a:buChar char="•"/>
            </a:pPr>
            <a:r>
              <a:rPr lang="en-US" dirty="0">
                <a:latin typeface="Arial Nova" panose="020B0504020202020204" pitchFamily="34" charset="0"/>
              </a:rPr>
              <a:t>Also included in the revised regulation is a definition of Best Available Nitrogen Reducing Technology and their application in certain areas.</a:t>
            </a:r>
          </a:p>
          <a:p>
            <a:pPr marL="285750" indent="-285750">
              <a:buFont typeface="Arial" panose="020B0604020202020204" pitchFamily="34" charset="0"/>
              <a:buChar char="•"/>
            </a:pPr>
            <a:r>
              <a:rPr lang="en-US" dirty="0">
                <a:latin typeface="Arial Nova" panose="020B0504020202020204" pitchFamily="34" charset="0"/>
              </a:rPr>
              <a:t>MassDEP has established a series of web pages that help  you lookup whether you are in a “new” NSA, and what  septic system technologies can use in those areas.</a:t>
            </a:r>
          </a:p>
          <a:p>
            <a:pPr marL="285750" indent="-285750">
              <a:buFont typeface="Arial" panose="020B0604020202020204" pitchFamily="34" charset="0"/>
              <a:buChar char="•"/>
            </a:pPr>
            <a:r>
              <a:rPr lang="en-US" dirty="0">
                <a:latin typeface="Arial Nova" panose="020B0504020202020204" pitchFamily="34" charset="0"/>
              </a:rPr>
              <a:t>Upgrade of septic systems in marine NSA is mandatory unless your town obtains a watershed permit.</a:t>
            </a:r>
          </a:p>
          <a:p>
            <a:pPr marL="285750" indent="-285750">
              <a:buFont typeface="Arial" panose="020B0604020202020204" pitchFamily="34" charset="0"/>
              <a:buChar char="•"/>
            </a:pPr>
            <a:endParaRPr lang="en-US" dirty="0">
              <a:latin typeface="Arial Nova" panose="020B0504020202020204" pitchFamily="34" charset="0"/>
            </a:endParaRPr>
          </a:p>
          <a:p>
            <a:pPr marL="285750" indent="-285750">
              <a:buFont typeface="Arial" panose="020B0604020202020204" pitchFamily="34" charset="0"/>
              <a:buChar char="•"/>
            </a:pPr>
            <a:endParaRPr lang="en-US" dirty="0">
              <a:latin typeface="Arial Nova" panose="020B0504020202020204" pitchFamily="34" charset="0"/>
            </a:endParaRPr>
          </a:p>
        </p:txBody>
      </p:sp>
    </p:spTree>
    <p:extLst>
      <p:ext uri="{BB962C8B-B14F-4D97-AF65-F5344CB8AC3E}">
        <p14:creationId xmlns:p14="http://schemas.microsoft.com/office/powerpoint/2010/main" val="21610571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8">
            <a:extLst>
              <a:ext uri="{FF2B5EF4-FFF2-40B4-BE49-F238E27FC236}">
                <a16:creationId xmlns:a16="http://schemas.microsoft.com/office/drawing/2014/main" id="{22F6364A-B358-4BEE-B158-0734D2C93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EB3D1A"/>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C7F60AD-83D0-4D0A-9E90-F6EB3DF80CCE}"/>
              </a:ext>
            </a:extLst>
          </p:cNvPr>
          <p:cNvPicPr>
            <a:picLocks noChangeAspect="1"/>
          </p:cNvPicPr>
          <p:nvPr/>
        </p:nvPicPr>
        <p:blipFill>
          <a:blip r:embed="rId2"/>
          <a:stretch>
            <a:fillRect/>
          </a:stretch>
        </p:blipFill>
        <p:spPr>
          <a:xfrm>
            <a:off x="4061860" y="1123527"/>
            <a:ext cx="7008404" cy="4604800"/>
          </a:xfrm>
          <a:prstGeom prst="rect">
            <a:avLst/>
          </a:prstGeom>
        </p:spPr>
      </p:pic>
      <p:sp>
        <p:nvSpPr>
          <p:cNvPr id="5" name="TextBox 4">
            <a:extLst>
              <a:ext uri="{FF2B5EF4-FFF2-40B4-BE49-F238E27FC236}">
                <a16:creationId xmlns:a16="http://schemas.microsoft.com/office/drawing/2014/main" id="{334C5296-09C3-475B-997F-98705AA48762}"/>
              </a:ext>
            </a:extLst>
          </p:cNvPr>
          <p:cNvSpPr txBox="1"/>
          <p:nvPr/>
        </p:nvSpPr>
        <p:spPr>
          <a:xfrm rot="16200000">
            <a:off x="-1074420" y="2571751"/>
            <a:ext cx="5316007"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Calibri"/>
                <a:ea typeface="+mn-ea"/>
                <a:cs typeface="+mn-cs"/>
              </a:rPr>
              <a:t>Questions?</a:t>
            </a:r>
          </a:p>
        </p:txBody>
      </p:sp>
    </p:spTree>
    <p:extLst>
      <p:ext uri="{BB962C8B-B14F-4D97-AF65-F5344CB8AC3E}">
        <p14:creationId xmlns:p14="http://schemas.microsoft.com/office/powerpoint/2010/main" val="2867055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79623088-F3B3-0E16-B1CD-434D71F08708}"/>
              </a:ext>
            </a:extLst>
          </p:cNvPr>
          <p:cNvSpPr/>
          <p:nvPr/>
        </p:nvSpPr>
        <p:spPr>
          <a:xfrm>
            <a:off x="8656991" y="264432"/>
            <a:ext cx="3586738" cy="424731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156082"/>
                  </a:solidFill>
                  <a:prstDash val="solid"/>
                </a:ln>
                <a:pattFill prst="pct50">
                  <a:fgClr>
                    <a:srgbClr val="156082"/>
                  </a:fgClr>
                  <a:bgClr>
                    <a:srgbClr val="156082">
                      <a:lumMod val="20000"/>
                      <a:lumOff val="80000"/>
                    </a:srgbClr>
                  </a:bgClr>
                </a:pattFill>
                <a:effectLst>
                  <a:outerShdw dist="38100" dir="2640000" algn="bl" rotWithShape="0">
                    <a:srgbClr val="156082"/>
                  </a:outerShdw>
                </a:effectLst>
                <a:uLnTx/>
                <a:uFillTx/>
                <a:latin typeface="Aptos" panose="02110004020202020204"/>
                <a:ea typeface="+mn-ea"/>
                <a:cs typeface="+mn-cs"/>
              </a:rPr>
              <a:t>Thinking globally about reactive nitrogen</a:t>
            </a:r>
          </a:p>
        </p:txBody>
      </p:sp>
      <p:pic>
        <p:nvPicPr>
          <p:cNvPr id="5" name="Graphic 4" descr="Earth globe: Americas with solid fill">
            <a:extLst>
              <a:ext uri="{FF2B5EF4-FFF2-40B4-BE49-F238E27FC236}">
                <a16:creationId xmlns:a16="http://schemas.microsoft.com/office/drawing/2014/main" id="{431E7B63-132C-6A20-45A4-EF4150AA83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7521" y="2170520"/>
            <a:ext cx="3564903" cy="3564903"/>
          </a:xfrm>
          <a:prstGeom prst="rect">
            <a:avLst/>
          </a:prstGeom>
        </p:spPr>
      </p:pic>
      <p:pic>
        <p:nvPicPr>
          <p:cNvPr id="7" name="Graphic 6" descr="Farmer male outline">
            <a:extLst>
              <a:ext uri="{FF2B5EF4-FFF2-40B4-BE49-F238E27FC236}">
                <a16:creationId xmlns:a16="http://schemas.microsoft.com/office/drawing/2014/main" id="{CC1BF73A-111D-9DDE-E5E9-0C4B86F511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4070" y="799705"/>
            <a:ext cx="914400" cy="914400"/>
          </a:xfrm>
          <a:prstGeom prst="rect">
            <a:avLst/>
          </a:prstGeom>
        </p:spPr>
      </p:pic>
      <p:pic>
        <p:nvPicPr>
          <p:cNvPr id="9" name="Graphic 8" descr="Tractor outline">
            <a:extLst>
              <a:ext uri="{FF2B5EF4-FFF2-40B4-BE49-F238E27FC236}">
                <a16:creationId xmlns:a16="http://schemas.microsoft.com/office/drawing/2014/main" id="{ABDD91C5-4DA5-6617-17D6-458B67D3FF6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35212" y="812394"/>
            <a:ext cx="914400" cy="914400"/>
          </a:xfrm>
          <a:prstGeom prst="rect">
            <a:avLst/>
          </a:prstGeom>
        </p:spPr>
      </p:pic>
      <p:pic>
        <p:nvPicPr>
          <p:cNvPr id="11" name="Graphic 10" descr="Factory outline">
            <a:extLst>
              <a:ext uri="{FF2B5EF4-FFF2-40B4-BE49-F238E27FC236}">
                <a16:creationId xmlns:a16="http://schemas.microsoft.com/office/drawing/2014/main" id="{BC31634B-AE9C-4865-BBD3-F09555D632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37094" y="3142719"/>
            <a:ext cx="914400" cy="914400"/>
          </a:xfrm>
          <a:prstGeom prst="rect">
            <a:avLst/>
          </a:prstGeom>
        </p:spPr>
      </p:pic>
      <p:pic>
        <p:nvPicPr>
          <p:cNvPr id="15" name="Graphic 14" descr="Car outline">
            <a:extLst>
              <a:ext uri="{FF2B5EF4-FFF2-40B4-BE49-F238E27FC236}">
                <a16:creationId xmlns:a16="http://schemas.microsoft.com/office/drawing/2014/main" id="{CE6AEF10-2579-5621-3135-6F859058277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44337" y="5818696"/>
            <a:ext cx="716438" cy="716438"/>
          </a:xfrm>
          <a:prstGeom prst="rect">
            <a:avLst/>
          </a:prstGeom>
        </p:spPr>
      </p:pic>
      <p:pic>
        <p:nvPicPr>
          <p:cNvPr id="16" name="Graphic 15" descr="Car outline">
            <a:extLst>
              <a:ext uri="{FF2B5EF4-FFF2-40B4-BE49-F238E27FC236}">
                <a16:creationId xmlns:a16="http://schemas.microsoft.com/office/drawing/2014/main" id="{3594205D-E00C-580E-C167-C76FA94DC10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02556" y="5536672"/>
            <a:ext cx="716438" cy="716438"/>
          </a:xfrm>
          <a:prstGeom prst="rect">
            <a:avLst/>
          </a:prstGeom>
        </p:spPr>
      </p:pic>
      <p:sp>
        <p:nvSpPr>
          <p:cNvPr id="19" name="TextBox 18">
            <a:extLst>
              <a:ext uri="{FF2B5EF4-FFF2-40B4-BE49-F238E27FC236}">
                <a16:creationId xmlns:a16="http://schemas.microsoft.com/office/drawing/2014/main" id="{CCBF4AE9-C157-D349-B8D4-615CF4F9CB76}"/>
              </a:ext>
            </a:extLst>
          </p:cNvPr>
          <p:cNvSpPr txBox="1"/>
          <p:nvPr/>
        </p:nvSpPr>
        <p:spPr>
          <a:xfrm>
            <a:off x="594070" y="1652833"/>
            <a:ext cx="14975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2.2 x 10 </a:t>
            </a:r>
            <a:r>
              <a:rPr kumimoji="0" lang="en-US" sz="1800" b="0" i="0" u="none" strike="noStrike" kern="1200" cap="none" spc="0" normalizeH="0" baseline="30000" noProof="0" dirty="0">
                <a:ln>
                  <a:noFill/>
                </a:ln>
                <a:solidFill>
                  <a:prstClr val="black"/>
                </a:solidFill>
                <a:effectLst/>
                <a:uLnTx/>
                <a:uFillTx/>
                <a:latin typeface="Aptos" panose="02110004020202020204"/>
                <a:ea typeface="+mn-ea"/>
                <a:cs typeface="+mn-cs"/>
              </a:rPr>
              <a:t>11</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lbs</a:t>
            </a:r>
          </a:p>
        </p:txBody>
      </p:sp>
      <p:pic>
        <p:nvPicPr>
          <p:cNvPr id="21" name="Graphic 20" descr="Crops outline">
            <a:extLst>
              <a:ext uri="{FF2B5EF4-FFF2-40B4-BE49-F238E27FC236}">
                <a16:creationId xmlns:a16="http://schemas.microsoft.com/office/drawing/2014/main" id="{8DF66273-8414-494D-111B-F0FFC3EA1B9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321430" y="1761630"/>
            <a:ext cx="914400" cy="914400"/>
          </a:xfrm>
          <a:prstGeom prst="rect">
            <a:avLst/>
          </a:prstGeom>
        </p:spPr>
      </p:pic>
      <p:pic>
        <p:nvPicPr>
          <p:cNvPr id="22" name="Graphic 21" descr="Farmer male outline">
            <a:extLst>
              <a:ext uri="{FF2B5EF4-FFF2-40B4-BE49-F238E27FC236}">
                <a16:creationId xmlns:a16="http://schemas.microsoft.com/office/drawing/2014/main" id="{1E817F56-FABC-BF47-D7EE-007D43C4AF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0183" y="1967844"/>
            <a:ext cx="523520" cy="523520"/>
          </a:xfrm>
          <a:prstGeom prst="rect">
            <a:avLst/>
          </a:prstGeom>
        </p:spPr>
      </p:pic>
      <p:sp>
        <p:nvSpPr>
          <p:cNvPr id="24" name="TextBox 23">
            <a:extLst>
              <a:ext uri="{FF2B5EF4-FFF2-40B4-BE49-F238E27FC236}">
                <a16:creationId xmlns:a16="http://schemas.microsoft.com/office/drawing/2014/main" id="{E67E67F0-9877-9B69-51A0-0B22C91876C0}"/>
              </a:ext>
            </a:extLst>
          </p:cNvPr>
          <p:cNvSpPr txBox="1"/>
          <p:nvPr/>
        </p:nvSpPr>
        <p:spPr>
          <a:xfrm>
            <a:off x="6114519" y="1967844"/>
            <a:ext cx="4299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N</a:t>
            </a:r>
            <a:r>
              <a:rPr kumimoji="0" lang="en-US" sz="1800" b="0" i="0" u="none" strike="noStrike" kern="1200" cap="none" spc="0" normalizeH="0" baseline="-25000" noProof="0" dirty="0">
                <a:ln>
                  <a:noFill/>
                </a:ln>
                <a:solidFill>
                  <a:prstClr val="black"/>
                </a:solidFill>
                <a:effectLst/>
                <a:uLnTx/>
                <a:uFillTx/>
                <a:latin typeface="Aptos" panose="02110004020202020204"/>
                <a:ea typeface="+mn-ea"/>
                <a:cs typeface="+mn-cs"/>
              </a:rPr>
              <a:t>2</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5" name="Arrow: Curved Down 24">
            <a:extLst>
              <a:ext uri="{FF2B5EF4-FFF2-40B4-BE49-F238E27FC236}">
                <a16:creationId xmlns:a16="http://schemas.microsoft.com/office/drawing/2014/main" id="{9AD47E4D-957D-FCDD-9310-F7B829B877E7}"/>
              </a:ext>
            </a:extLst>
          </p:cNvPr>
          <p:cNvSpPr/>
          <p:nvPr/>
        </p:nvSpPr>
        <p:spPr>
          <a:xfrm rot="5719419">
            <a:off x="6160684" y="2314193"/>
            <a:ext cx="468896" cy="413485"/>
          </a:xfrm>
          <a:prstGeom prst="curvedDown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 name="TextBox 25">
            <a:extLst>
              <a:ext uri="{FF2B5EF4-FFF2-40B4-BE49-F238E27FC236}">
                <a16:creationId xmlns:a16="http://schemas.microsoft.com/office/drawing/2014/main" id="{08617D30-515E-2351-1B3D-1FB142D36D66}"/>
              </a:ext>
            </a:extLst>
          </p:cNvPr>
          <p:cNvSpPr txBox="1"/>
          <p:nvPr/>
        </p:nvSpPr>
        <p:spPr>
          <a:xfrm>
            <a:off x="4725735" y="2512912"/>
            <a:ext cx="14975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8.8 x 10 </a:t>
            </a:r>
            <a:r>
              <a:rPr kumimoji="0" lang="en-US" sz="1800" b="0" i="0" u="none" strike="noStrike" kern="1200" cap="none" spc="0" normalizeH="0" baseline="30000" noProof="0" dirty="0">
                <a:ln>
                  <a:noFill/>
                </a:ln>
                <a:solidFill>
                  <a:prstClr val="black"/>
                </a:solidFill>
                <a:effectLst/>
                <a:uLnTx/>
                <a:uFillTx/>
                <a:latin typeface="Aptos" panose="02110004020202020204"/>
                <a:ea typeface="+mn-ea"/>
                <a:cs typeface="+mn-cs"/>
              </a:rPr>
              <a:t>10</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lbs</a:t>
            </a:r>
          </a:p>
        </p:txBody>
      </p:sp>
      <p:sp>
        <p:nvSpPr>
          <p:cNvPr id="27" name="TextBox 26">
            <a:extLst>
              <a:ext uri="{FF2B5EF4-FFF2-40B4-BE49-F238E27FC236}">
                <a16:creationId xmlns:a16="http://schemas.microsoft.com/office/drawing/2014/main" id="{BCD46835-D862-31CE-FC74-4CA3BB67E1D6}"/>
              </a:ext>
            </a:extLst>
          </p:cNvPr>
          <p:cNvSpPr txBox="1"/>
          <p:nvPr/>
        </p:nvSpPr>
        <p:spPr>
          <a:xfrm>
            <a:off x="463249" y="5313899"/>
            <a:ext cx="14975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4.4 x 10 </a:t>
            </a:r>
            <a:r>
              <a:rPr kumimoji="0" lang="en-US" sz="1800" b="0" i="0" u="none" strike="noStrike" kern="1200" cap="none" spc="0" normalizeH="0" baseline="30000" noProof="0" dirty="0">
                <a:ln>
                  <a:noFill/>
                </a:ln>
                <a:solidFill>
                  <a:prstClr val="black"/>
                </a:solidFill>
                <a:effectLst/>
                <a:uLnTx/>
                <a:uFillTx/>
                <a:latin typeface="Aptos" panose="02110004020202020204"/>
                <a:ea typeface="+mn-ea"/>
                <a:cs typeface="+mn-cs"/>
              </a:rPr>
              <a:t>10</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lbs</a:t>
            </a:r>
          </a:p>
        </p:txBody>
      </p:sp>
      <p:sp>
        <p:nvSpPr>
          <p:cNvPr id="28" name="Thought Bubble: Cloud 27">
            <a:extLst>
              <a:ext uri="{FF2B5EF4-FFF2-40B4-BE49-F238E27FC236}">
                <a16:creationId xmlns:a16="http://schemas.microsoft.com/office/drawing/2014/main" id="{ED0F7D1C-EB45-FC7D-B5D4-E318BC20FC2E}"/>
              </a:ext>
            </a:extLst>
          </p:cNvPr>
          <p:cNvSpPr/>
          <p:nvPr/>
        </p:nvSpPr>
        <p:spPr>
          <a:xfrm>
            <a:off x="463249" y="5117906"/>
            <a:ext cx="564272" cy="807623"/>
          </a:xfrm>
          <a:prstGeom prst="cloudCallout">
            <a:avLst>
              <a:gd name="adj1" fmla="val 77733"/>
              <a:gd name="adj2" fmla="val 88179"/>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9" name="Thought Bubble: Cloud 28">
            <a:extLst>
              <a:ext uri="{FF2B5EF4-FFF2-40B4-BE49-F238E27FC236}">
                <a16:creationId xmlns:a16="http://schemas.microsoft.com/office/drawing/2014/main" id="{B28AA8FB-FE30-2797-41AB-49C0E47CFF25}"/>
              </a:ext>
            </a:extLst>
          </p:cNvPr>
          <p:cNvSpPr/>
          <p:nvPr/>
        </p:nvSpPr>
        <p:spPr>
          <a:xfrm>
            <a:off x="962201" y="5066910"/>
            <a:ext cx="564272" cy="807623"/>
          </a:xfrm>
          <a:prstGeom prst="cloudCallout">
            <a:avLst>
              <a:gd name="adj1" fmla="val 77733"/>
              <a:gd name="adj2" fmla="val 88179"/>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1" name="Graphic 30" descr="Bonfire outline">
            <a:extLst>
              <a:ext uri="{FF2B5EF4-FFF2-40B4-BE49-F238E27FC236}">
                <a16:creationId xmlns:a16="http://schemas.microsoft.com/office/drawing/2014/main" id="{68FC86F6-16DB-BEF8-0BBF-A9167E5F6FA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517534" y="5108542"/>
            <a:ext cx="554611" cy="554611"/>
          </a:xfrm>
          <a:prstGeom prst="rect">
            <a:avLst/>
          </a:prstGeom>
        </p:spPr>
      </p:pic>
      <p:pic>
        <p:nvPicPr>
          <p:cNvPr id="33" name="Graphic 32" descr="Bulldozer outline">
            <a:extLst>
              <a:ext uri="{FF2B5EF4-FFF2-40B4-BE49-F238E27FC236}">
                <a16:creationId xmlns:a16="http://schemas.microsoft.com/office/drawing/2014/main" id="{8A3FC4E2-49BF-9020-2828-DDA67B30EBC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585390" y="5552681"/>
            <a:ext cx="492019" cy="492019"/>
          </a:xfrm>
          <a:prstGeom prst="rect">
            <a:avLst/>
          </a:prstGeom>
        </p:spPr>
      </p:pic>
      <p:pic>
        <p:nvPicPr>
          <p:cNvPr id="35" name="Picture 34">
            <a:extLst>
              <a:ext uri="{FF2B5EF4-FFF2-40B4-BE49-F238E27FC236}">
                <a16:creationId xmlns:a16="http://schemas.microsoft.com/office/drawing/2014/main" id="{76CD3568-7EC8-87FE-5DF8-B9364280FC4B}"/>
              </a:ext>
            </a:extLst>
          </p:cNvPr>
          <p:cNvPicPr>
            <a:picLocks noChangeAspect="1"/>
          </p:cNvPicPr>
          <p:nvPr/>
        </p:nvPicPr>
        <p:blipFill>
          <a:blip r:embed="rId18"/>
          <a:stretch>
            <a:fillRect/>
          </a:stretch>
        </p:blipFill>
        <p:spPr>
          <a:xfrm>
            <a:off x="4136665" y="5321917"/>
            <a:ext cx="378422" cy="682472"/>
          </a:xfrm>
          <a:prstGeom prst="rect">
            <a:avLst/>
          </a:prstGeom>
        </p:spPr>
      </p:pic>
      <p:sp>
        <p:nvSpPr>
          <p:cNvPr id="36" name="TextBox 35">
            <a:extLst>
              <a:ext uri="{FF2B5EF4-FFF2-40B4-BE49-F238E27FC236}">
                <a16:creationId xmlns:a16="http://schemas.microsoft.com/office/drawing/2014/main" id="{8BF1D04C-92F1-4A32-AF45-FCFE046CDBC4}"/>
              </a:ext>
            </a:extLst>
          </p:cNvPr>
          <p:cNvSpPr txBox="1"/>
          <p:nvPr/>
        </p:nvSpPr>
        <p:spPr>
          <a:xfrm>
            <a:off x="3976972" y="4944567"/>
            <a:ext cx="14975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6.6 x 10 </a:t>
            </a:r>
            <a:r>
              <a:rPr kumimoji="0" lang="en-US" sz="1800" b="0" i="0" u="none" strike="noStrike" kern="1200" cap="none" spc="0" normalizeH="0" baseline="30000" noProof="0" dirty="0">
                <a:ln>
                  <a:noFill/>
                </a:ln>
                <a:solidFill>
                  <a:prstClr val="black"/>
                </a:solidFill>
                <a:effectLst/>
                <a:uLnTx/>
                <a:uFillTx/>
                <a:latin typeface="Aptos" panose="02110004020202020204"/>
                <a:ea typeface="+mn-ea"/>
                <a:cs typeface="+mn-cs"/>
              </a:rPr>
              <a:t>10</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lbs</a:t>
            </a:r>
          </a:p>
        </p:txBody>
      </p:sp>
      <p:pic>
        <p:nvPicPr>
          <p:cNvPr id="38" name="Graphic 37" descr="Lightning bolt outline">
            <a:extLst>
              <a:ext uri="{FF2B5EF4-FFF2-40B4-BE49-F238E27FC236}">
                <a16:creationId xmlns:a16="http://schemas.microsoft.com/office/drawing/2014/main" id="{71C6B43D-AD84-9715-D5C4-5CD2CAAB865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293055" y="1126609"/>
            <a:ext cx="448958" cy="448958"/>
          </a:xfrm>
          <a:prstGeom prst="rect">
            <a:avLst/>
          </a:prstGeom>
        </p:spPr>
      </p:pic>
      <p:pic>
        <p:nvPicPr>
          <p:cNvPr id="40" name="Graphic 39" descr="Cloud With Lightning And Rain outline">
            <a:extLst>
              <a:ext uri="{FF2B5EF4-FFF2-40B4-BE49-F238E27FC236}">
                <a16:creationId xmlns:a16="http://schemas.microsoft.com/office/drawing/2014/main" id="{FF0FB8D2-1CF7-58CC-3086-6E7721C4CC7B}"/>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060334" y="615207"/>
            <a:ext cx="914400" cy="914400"/>
          </a:xfrm>
          <a:prstGeom prst="rect">
            <a:avLst/>
          </a:prstGeom>
        </p:spPr>
      </p:pic>
      <p:sp>
        <p:nvSpPr>
          <p:cNvPr id="41" name="TextBox 40">
            <a:extLst>
              <a:ext uri="{FF2B5EF4-FFF2-40B4-BE49-F238E27FC236}">
                <a16:creationId xmlns:a16="http://schemas.microsoft.com/office/drawing/2014/main" id="{DF65B610-4FF0-06C3-1B47-5A465F01D738}"/>
              </a:ext>
            </a:extLst>
          </p:cNvPr>
          <p:cNvSpPr txBox="1"/>
          <p:nvPr/>
        </p:nvSpPr>
        <p:spPr>
          <a:xfrm>
            <a:off x="2639139" y="1493296"/>
            <a:ext cx="154401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6.6 x 10 </a:t>
            </a:r>
            <a:r>
              <a:rPr kumimoji="0" lang="en-US" sz="1800" b="0" i="0" u="none" strike="noStrike" kern="1200" cap="none" spc="0" normalizeH="0" baseline="30000" noProof="0" dirty="0">
                <a:ln>
                  <a:noFill/>
                </a:ln>
                <a:solidFill>
                  <a:prstClr val="black"/>
                </a:solidFill>
                <a:effectLst/>
                <a:uLnTx/>
                <a:uFillTx/>
                <a:latin typeface="Aptos" panose="02110004020202020204"/>
                <a:ea typeface="+mn-ea"/>
                <a:cs typeface="+mn-cs"/>
              </a:rPr>
              <a:t>9</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2.2 x 10 </a:t>
            </a:r>
            <a:r>
              <a:rPr kumimoji="0" lang="en-US" sz="1800" b="0" i="0" u="none" strike="noStrike" kern="1200" cap="none" spc="0" normalizeH="0" baseline="30000" noProof="0" dirty="0">
                <a:ln>
                  <a:noFill/>
                </a:ln>
                <a:solidFill>
                  <a:prstClr val="black"/>
                </a:solidFill>
                <a:effectLst/>
                <a:uLnTx/>
                <a:uFillTx/>
                <a:latin typeface="Aptos" panose="02110004020202020204"/>
                <a:ea typeface="+mn-ea"/>
                <a:cs typeface="+mn-cs"/>
              </a:rPr>
              <a:t>10</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lbs</a:t>
            </a:r>
          </a:p>
        </p:txBody>
      </p:sp>
      <p:sp>
        <p:nvSpPr>
          <p:cNvPr id="42" name="TextBox 41">
            <a:extLst>
              <a:ext uri="{FF2B5EF4-FFF2-40B4-BE49-F238E27FC236}">
                <a16:creationId xmlns:a16="http://schemas.microsoft.com/office/drawing/2014/main" id="{CEBE588D-43C3-62BE-A2FF-9366E7E65F34}"/>
              </a:ext>
            </a:extLst>
          </p:cNvPr>
          <p:cNvSpPr txBox="1"/>
          <p:nvPr/>
        </p:nvSpPr>
        <p:spPr>
          <a:xfrm>
            <a:off x="4760491" y="3862384"/>
            <a:ext cx="14958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Haber-Bosch</a:t>
            </a:r>
          </a:p>
        </p:txBody>
      </p:sp>
      <p:sp>
        <p:nvSpPr>
          <p:cNvPr id="43" name="TextBox 42">
            <a:extLst>
              <a:ext uri="{FF2B5EF4-FFF2-40B4-BE49-F238E27FC236}">
                <a16:creationId xmlns:a16="http://schemas.microsoft.com/office/drawing/2014/main" id="{334BFA30-34EA-CC7C-2166-D135F7AE3F37}"/>
              </a:ext>
            </a:extLst>
          </p:cNvPr>
          <p:cNvSpPr txBox="1"/>
          <p:nvPr/>
        </p:nvSpPr>
        <p:spPr>
          <a:xfrm>
            <a:off x="4824474" y="4137163"/>
            <a:ext cx="14157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2.6 x 10 </a:t>
            </a:r>
            <a:r>
              <a:rPr kumimoji="0" lang="en-US" sz="1800" b="0" i="0" u="none" strike="noStrike" kern="1200" cap="none" spc="0" normalizeH="0" baseline="30000" noProof="0" dirty="0">
                <a:ln>
                  <a:noFill/>
                </a:ln>
                <a:solidFill>
                  <a:prstClr val="black"/>
                </a:solidFill>
                <a:effectLst/>
                <a:uLnTx/>
                <a:uFillTx/>
                <a:latin typeface="Aptos" panose="02110004020202020204"/>
                <a:ea typeface="+mn-ea"/>
                <a:cs typeface="+mn-cs"/>
              </a:rPr>
              <a:t>8</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lbs</a:t>
            </a:r>
          </a:p>
        </p:txBody>
      </p:sp>
      <p:pic>
        <p:nvPicPr>
          <p:cNvPr id="45" name="Graphic 44" descr="Thought outline">
            <a:extLst>
              <a:ext uri="{FF2B5EF4-FFF2-40B4-BE49-F238E27FC236}">
                <a16:creationId xmlns:a16="http://schemas.microsoft.com/office/drawing/2014/main" id="{DBDE2423-C918-12AE-7015-C65DD4792041}"/>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622735" y="3821744"/>
            <a:ext cx="2808107" cy="2808107"/>
          </a:xfrm>
          <a:prstGeom prst="rect">
            <a:avLst/>
          </a:prstGeom>
        </p:spPr>
      </p:pic>
      <p:pic>
        <p:nvPicPr>
          <p:cNvPr id="46" name="Graphic 45" descr="Earth globe: Americas with solid fill">
            <a:extLst>
              <a:ext uri="{FF2B5EF4-FFF2-40B4-BE49-F238E27FC236}">
                <a16:creationId xmlns:a16="http://schemas.microsoft.com/office/drawing/2014/main" id="{9BFF556A-01CC-3144-09E3-CA22320427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18066" y="4140873"/>
            <a:ext cx="1061299" cy="1061299"/>
          </a:xfrm>
          <a:prstGeom prst="rect">
            <a:avLst/>
          </a:prstGeom>
        </p:spPr>
      </p:pic>
      <p:sp>
        <p:nvSpPr>
          <p:cNvPr id="48" name="TextBox 47">
            <a:extLst>
              <a:ext uri="{FF2B5EF4-FFF2-40B4-BE49-F238E27FC236}">
                <a16:creationId xmlns:a16="http://schemas.microsoft.com/office/drawing/2014/main" id="{8F1367DE-4AE9-0477-3648-CE42CFAA5D51}"/>
              </a:ext>
            </a:extLst>
          </p:cNvPr>
          <p:cNvSpPr txBox="1"/>
          <p:nvPr/>
        </p:nvSpPr>
        <p:spPr>
          <a:xfrm>
            <a:off x="443505" y="475929"/>
            <a:ext cx="11123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Fertilizer</a:t>
            </a:r>
          </a:p>
        </p:txBody>
      </p:sp>
      <p:sp>
        <p:nvSpPr>
          <p:cNvPr id="49" name="TextBox 48">
            <a:extLst>
              <a:ext uri="{FF2B5EF4-FFF2-40B4-BE49-F238E27FC236}">
                <a16:creationId xmlns:a16="http://schemas.microsoft.com/office/drawing/2014/main" id="{FAC56C82-F681-8DB1-BEA5-4E0956EF3F8E}"/>
              </a:ext>
            </a:extLst>
          </p:cNvPr>
          <p:cNvSpPr txBox="1"/>
          <p:nvPr/>
        </p:nvSpPr>
        <p:spPr>
          <a:xfrm>
            <a:off x="2305357" y="483701"/>
            <a:ext cx="11464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Lightning</a:t>
            </a:r>
          </a:p>
        </p:txBody>
      </p:sp>
      <p:sp>
        <p:nvSpPr>
          <p:cNvPr id="50" name="TextBox 49">
            <a:extLst>
              <a:ext uri="{FF2B5EF4-FFF2-40B4-BE49-F238E27FC236}">
                <a16:creationId xmlns:a16="http://schemas.microsoft.com/office/drawing/2014/main" id="{695D8FDA-34F6-75B6-03DE-75EE0A6759E8}"/>
              </a:ext>
            </a:extLst>
          </p:cNvPr>
          <p:cNvSpPr txBox="1"/>
          <p:nvPr/>
        </p:nvSpPr>
        <p:spPr>
          <a:xfrm>
            <a:off x="4723098" y="1523343"/>
            <a:ext cx="21226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Crop management</a:t>
            </a:r>
          </a:p>
        </p:txBody>
      </p:sp>
      <p:sp>
        <p:nvSpPr>
          <p:cNvPr id="51" name="TextBox 50">
            <a:extLst>
              <a:ext uri="{FF2B5EF4-FFF2-40B4-BE49-F238E27FC236}">
                <a16:creationId xmlns:a16="http://schemas.microsoft.com/office/drawing/2014/main" id="{71464D7E-2584-AB41-5AFD-26AA06819309}"/>
              </a:ext>
            </a:extLst>
          </p:cNvPr>
          <p:cNvSpPr txBox="1"/>
          <p:nvPr/>
        </p:nvSpPr>
        <p:spPr>
          <a:xfrm>
            <a:off x="3226010" y="6121303"/>
            <a:ext cx="33967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Burning – marsh clearing etc.</a:t>
            </a:r>
          </a:p>
        </p:txBody>
      </p:sp>
      <p:sp>
        <p:nvSpPr>
          <p:cNvPr id="52" name="TextBox 51">
            <a:extLst>
              <a:ext uri="{FF2B5EF4-FFF2-40B4-BE49-F238E27FC236}">
                <a16:creationId xmlns:a16="http://schemas.microsoft.com/office/drawing/2014/main" id="{6C2CB340-9DC8-1CF6-632C-04722D4405FE}"/>
              </a:ext>
            </a:extLst>
          </p:cNvPr>
          <p:cNvSpPr txBox="1"/>
          <p:nvPr/>
        </p:nvSpPr>
        <p:spPr>
          <a:xfrm>
            <a:off x="652130" y="4697578"/>
            <a:ext cx="5966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NO</a:t>
            </a:r>
            <a:r>
              <a:rPr kumimoji="0" lang="en-US" sz="1800" b="1" i="0" u="none" strike="noStrike" kern="1200" cap="none" spc="0" normalizeH="0" baseline="-25000" noProof="0" dirty="0">
                <a:ln>
                  <a:noFill/>
                </a:ln>
                <a:solidFill>
                  <a:prstClr val="black"/>
                </a:solidFill>
                <a:effectLst/>
                <a:uLnTx/>
                <a:uFillTx/>
                <a:latin typeface="Aptos" panose="02110004020202020204"/>
                <a:ea typeface="+mn-ea"/>
                <a:cs typeface="+mn-cs"/>
              </a:rPr>
              <a:t>x</a:t>
            </a:r>
            <a:endPar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3" name="TextBox 52">
            <a:extLst>
              <a:ext uri="{FF2B5EF4-FFF2-40B4-BE49-F238E27FC236}">
                <a16:creationId xmlns:a16="http://schemas.microsoft.com/office/drawing/2014/main" id="{1FC55526-EF97-1C9F-49F1-05E335BF5636}"/>
              </a:ext>
            </a:extLst>
          </p:cNvPr>
          <p:cNvSpPr txBox="1"/>
          <p:nvPr/>
        </p:nvSpPr>
        <p:spPr>
          <a:xfrm>
            <a:off x="9430842" y="4951381"/>
            <a:ext cx="25080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Environmental Health Perspectives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Volume 112(10), 2004</a:t>
            </a:r>
          </a:p>
        </p:txBody>
      </p:sp>
      <p:pic>
        <p:nvPicPr>
          <p:cNvPr id="2" name="Picture 1">
            <a:extLst>
              <a:ext uri="{FF2B5EF4-FFF2-40B4-BE49-F238E27FC236}">
                <a16:creationId xmlns:a16="http://schemas.microsoft.com/office/drawing/2014/main" id="{3ABD0269-76D7-2A01-A853-2847029B5014}"/>
              </a:ext>
            </a:extLst>
          </p:cNvPr>
          <p:cNvPicPr>
            <a:picLocks noChangeAspect="1"/>
          </p:cNvPicPr>
          <p:nvPr/>
        </p:nvPicPr>
        <p:blipFill>
          <a:blip r:embed="rId25"/>
          <a:stretch>
            <a:fillRect/>
          </a:stretch>
        </p:blipFill>
        <p:spPr>
          <a:xfrm>
            <a:off x="160916" y="2552815"/>
            <a:ext cx="975445" cy="1146147"/>
          </a:xfrm>
          <a:prstGeom prst="rect">
            <a:avLst/>
          </a:prstGeom>
        </p:spPr>
      </p:pic>
      <p:sp>
        <p:nvSpPr>
          <p:cNvPr id="4" name="Rectangle 3">
            <a:extLst>
              <a:ext uri="{FF2B5EF4-FFF2-40B4-BE49-F238E27FC236}">
                <a16:creationId xmlns:a16="http://schemas.microsoft.com/office/drawing/2014/main" id="{140604DC-0D7C-AE2D-0C7A-E29817165BE8}"/>
              </a:ext>
            </a:extLst>
          </p:cNvPr>
          <p:cNvSpPr/>
          <p:nvPr/>
        </p:nvSpPr>
        <p:spPr>
          <a:xfrm>
            <a:off x="573703" y="3620412"/>
            <a:ext cx="343363"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0">
                  <a:solidFill>
                    <a:srgbClr val="0E2841">
                      <a:lumMod val="75000"/>
                    </a:srgbClr>
                  </a:solidFill>
                  <a:prstDash val="solid"/>
                </a:ln>
                <a:pattFill prst="dkUpDiag">
                  <a:fgClr>
                    <a:srgbClr val="0E2841"/>
                  </a:fgClr>
                  <a:bgClr>
                    <a:srgbClr val="0E2841">
                      <a:lumMod val="20000"/>
                      <a:lumOff val="80000"/>
                    </a:srgbClr>
                  </a:bgClr>
                </a:pattFill>
                <a:effectLst>
                  <a:outerShdw dist="38100" dir="2640000" algn="bl" rotWithShape="0">
                    <a:srgbClr val="0E2841">
                      <a:lumMod val="75000"/>
                    </a:srgbClr>
                  </a:outerShdw>
                </a:effectLst>
                <a:uLnTx/>
                <a:uFillTx/>
                <a:latin typeface="Aptos" panose="02110004020202020204"/>
                <a:ea typeface="+mn-ea"/>
                <a:cs typeface="+mn-cs"/>
              </a:rPr>
              <a:t>?</a:t>
            </a:r>
          </a:p>
        </p:txBody>
      </p:sp>
    </p:spTree>
    <p:extLst>
      <p:ext uri="{BB962C8B-B14F-4D97-AF65-F5344CB8AC3E}">
        <p14:creationId xmlns:p14="http://schemas.microsoft.com/office/powerpoint/2010/main" val="506286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B3B6455F-2CF0-F201-FA5D-8CB9AF4E2D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12192000" cy="7315200"/>
          </a:xfrm>
          <a:prstGeom prst="rect">
            <a:avLst/>
          </a:prstGeom>
          <a:noFill/>
          <a:extLst>
            <a:ext uri="{909E8E84-426E-40DD-AFC4-6F175D3DCCD1}">
              <a14:hiddenFill xmlns:a14="http://schemas.microsoft.com/office/drawing/2010/main">
                <a:solidFill>
                  <a:srgbClr val="FFFFFF"/>
                </a:solidFill>
              </a14:hiddenFill>
            </a:ext>
          </a:extLst>
        </p:spPr>
      </p:pic>
      <p:sp>
        <p:nvSpPr>
          <p:cNvPr id="33795" name="Text Box 3">
            <a:extLst>
              <a:ext uri="{FF2B5EF4-FFF2-40B4-BE49-F238E27FC236}">
                <a16:creationId xmlns:a16="http://schemas.microsoft.com/office/drawing/2014/main" id="{ED76CF23-3426-144E-9093-CC2F68B5E808}"/>
              </a:ext>
            </a:extLst>
          </p:cNvPr>
          <p:cNvSpPr txBox="1">
            <a:spLocks noChangeArrowheads="1"/>
          </p:cNvSpPr>
          <p:nvPr/>
        </p:nvSpPr>
        <p:spPr bwMode="auto">
          <a:xfrm>
            <a:off x="1524000" y="152401"/>
            <a:ext cx="7239000" cy="216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Nitrogen Cycle</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The Big Picture</a:t>
            </a:r>
          </a:p>
        </p:txBody>
      </p:sp>
      <p:pic>
        <p:nvPicPr>
          <p:cNvPr id="33796" name="Picture 4">
            <a:extLst>
              <a:ext uri="{FF2B5EF4-FFF2-40B4-BE49-F238E27FC236}">
                <a16:creationId xmlns:a16="http://schemas.microsoft.com/office/drawing/2014/main" id="{59FDA1B7-8457-C3F4-4F35-A2D3562DD1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6228" y="152401"/>
            <a:ext cx="3598862" cy="3858693"/>
          </a:xfrm>
          <a:prstGeom prst="rect">
            <a:avLst/>
          </a:prstGeom>
          <a:noFill/>
          <a:extLst>
            <a:ext uri="{909E8E84-426E-40DD-AFC4-6F175D3DCCD1}">
              <a14:hiddenFill xmlns:a14="http://schemas.microsoft.com/office/drawing/2010/main">
                <a:solidFill>
                  <a:srgbClr val="FFFFFF"/>
                </a:solidFill>
              </a14:hiddenFill>
            </a:ext>
          </a:extLst>
        </p:spPr>
      </p:pic>
      <p:sp>
        <p:nvSpPr>
          <p:cNvPr id="33797" name="Rectangle 5">
            <a:extLst>
              <a:ext uri="{FF2B5EF4-FFF2-40B4-BE49-F238E27FC236}">
                <a16:creationId xmlns:a16="http://schemas.microsoft.com/office/drawing/2014/main" id="{3358B7FB-C3DA-6A9F-117F-A08BAFED0509}"/>
              </a:ext>
            </a:extLst>
          </p:cNvPr>
          <p:cNvSpPr>
            <a:spLocks noChangeArrowheads="1"/>
          </p:cNvSpPr>
          <p:nvPr/>
        </p:nvSpPr>
        <p:spPr bwMode="auto">
          <a:xfrm>
            <a:off x="400664" y="3831449"/>
            <a:ext cx="11230252"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sng" strike="noStrike" kern="1200" cap="none" spc="0" normalizeH="0" baseline="0" noProof="0" dirty="0">
                <a:ln>
                  <a:noFill/>
                </a:ln>
                <a:solidFill>
                  <a:srgbClr val="FFFFFF"/>
                </a:solidFill>
                <a:effectLst/>
                <a:uLnTx/>
                <a:uFillTx/>
                <a:latin typeface="Arial" panose="020B0604020202020204" pitchFamily="34" charset="0"/>
                <a:ea typeface="+mn-ea"/>
                <a:cs typeface="+mn-cs"/>
              </a:rPr>
              <a:t>WE </a:t>
            </a:r>
            <a:r>
              <a:rPr kumimoji="0" lang="en-US" alt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are part of the nitrogen cycle. We take in nitrogenous nutrients that ultimately came from organisms that fixed atmospheric nitrogen gas (or plants that got their nitrogen from commercial fertilizers). We excrete what nitrogen we don’t need, primarily as urea, into our septic tanks.  Bacteria in the septic tank anaerobically ammonify the nitrogen. Other bacteria aerobically nitrify the ammonia in the soil as wastes pass through the leachfield. If we introduce nitrified waste to the right anoxic setting, we can denitrify the wastewater or turn the nitrate into nitrogen gas.  And the cycle continues…..</a:t>
            </a:r>
          </a:p>
        </p:txBody>
      </p:sp>
      <p:sp>
        <p:nvSpPr>
          <p:cNvPr id="33798" name="Text Box 6">
            <a:extLst>
              <a:ext uri="{FF2B5EF4-FFF2-40B4-BE49-F238E27FC236}">
                <a16:creationId xmlns:a16="http://schemas.microsoft.com/office/drawing/2014/main" id="{8099DB6D-69BF-D6A5-D88C-D961F325BB55}"/>
              </a:ext>
            </a:extLst>
          </p:cNvPr>
          <p:cNvSpPr txBox="1">
            <a:spLocks noChangeArrowheads="1"/>
          </p:cNvSpPr>
          <p:nvPr/>
        </p:nvSpPr>
        <p:spPr bwMode="auto">
          <a:xfrm>
            <a:off x="2486526" y="2908119"/>
            <a:ext cx="47752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5400" b="1" i="1" u="none" strike="noStrike" kern="1200" cap="none" spc="0" normalizeH="0" baseline="0" noProof="0" dirty="0">
                <a:ln>
                  <a:noFill/>
                </a:ln>
                <a:solidFill>
                  <a:srgbClr val="3333CC"/>
                </a:solidFill>
                <a:effectLst>
                  <a:outerShdw blurRad="38100" dist="38100" dir="2700000" algn="tl">
                    <a:srgbClr val="000000">
                      <a:alpha val="43137"/>
                    </a:srgbClr>
                  </a:outerShdw>
                </a:effectLst>
                <a:uLnTx/>
                <a:uFillTx/>
                <a:latin typeface="Bradley Hand ITC" panose="03070402050302030203" pitchFamily="66" charset="0"/>
                <a:ea typeface="+mn-ea"/>
                <a:cs typeface="+mn-cs"/>
              </a:rPr>
              <a:t>The Zen of 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9E248E0-55F8-4E45-A07F-B49E0EEA9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c 14">
            <a:extLst>
              <a:ext uri="{FF2B5EF4-FFF2-40B4-BE49-F238E27FC236}">
                <a16:creationId xmlns:a16="http://schemas.microsoft.com/office/drawing/2014/main" id="{311F016A-A753-449B-9EA6-322199B71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92014">
            <a:off x="3109564" y="704848"/>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3DA457F-ACF0-90A7-35B2-C39CEC79D69E}"/>
              </a:ext>
            </a:extLst>
          </p:cNvPr>
          <p:cNvPicPr>
            <a:picLocks noChangeAspect="1"/>
          </p:cNvPicPr>
          <p:nvPr/>
        </p:nvPicPr>
        <p:blipFill>
          <a:blip r:embed="rId2"/>
          <a:srcRect r="-1" b="7861"/>
          <a:stretch>
            <a:fillRect/>
          </a:stretch>
        </p:blipFill>
        <p:spPr>
          <a:xfrm>
            <a:off x="4102375" y="2252874"/>
            <a:ext cx="7462838" cy="4280399"/>
          </a:xfrm>
          <a:custGeom>
            <a:avLst/>
            <a:gdLst/>
            <a:ahLst/>
            <a:cxnLst/>
            <a:rect l="l" t="t" r="r" b="b"/>
            <a:pathLst>
              <a:path w="7462838" h="4280399">
                <a:moveTo>
                  <a:pt x="3731419" y="0"/>
                </a:moveTo>
                <a:cubicBezTo>
                  <a:pt x="5792225" y="0"/>
                  <a:pt x="7462838" y="1670613"/>
                  <a:pt x="7462838" y="3731419"/>
                </a:cubicBezTo>
                <a:cubicBezTo>
                  <a:pt x="7462838" y="3828019"/>
                  <a:pt x="7459167" y="3923762"/>
                  <a:pt x="7451957" y="4018516"/>
                </a:cubicBezTo>
                <a:lnTo>
                  <a:pt x="7422046" y="4280399"/>
                </a:lnTo>
                <a:lnTo>
                  <a:pt x="40793" y="4280399"/>
                </a:lnTo>
                <a:lnTo>
                  <a:pt x="10881" y="4018516"/>
                </a:lnTo>
                <a:cubicBezTo>
                  <a:pt x="3671" y="3923762"/>
                  <a:pt x="0" y="3828019"/>
                  <a:pt x="0" y="3731419"/>
                </a:cubicBezTo>
                <a:cubicBezTo>
                  <a:pt x="0" y="1670613"/>
                  <a:pt x="1670614" y="0"/>
                  <a:pt x="3731419" y="0"/>
                </a:cubicBezTo>
                <a:close/>
              </a:path>
            </a:pathLst>
          </a:custGeom>
        </p:spPr>
      </p:pic>
      <p:sp>
        <p:nvSpPr>
          <p:cNvPr id="8" name="Rectangle 7">
            <a:extLst>
              <a:ext uri="{FF2B5EF4-FFF2-40B4-BE49-F238E27FC236}">
                <a16:creationId xmlns:a16="http://schemas.microsoft.com/office/drawing/2014/main" id="{243807BD-2AC0-CD90-0F0B-748F39E7B3C3}"/>
              </a:ext>
            </a:extLst>
          </p:cNvPr>
          <p:cNvSpPr/>
          <p:nvPr/>
        </p:nvSpPr>
        <p:spPr>
          <a:xfrm>
            <a:off x="860742" y="754840"/>
            <a:ext cx="4001034" cy="275774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000" b="1" kern="1200"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mj-lt"/>
                <a:ea typeface="+mj-ea"/>
                <a:cs typeface="+mj-cs"/>
              </a:rPr>
              <a:t>For the most part</a:t>
            </a:r>
          </a:p>
        </p:txBody>
      </p:sp>
      <p:sp>
        <p:nvSpPr>
          <p:cNvPr id="5" name="Rectangle 4">
            <a:extLst>
              <a:ext uri="{FF2B5EF4-FFF2-40B4-BE49-F238E27FC236}">
                <a16:creationId xmlns:a16="http://schemas.microsoft.com/office/drawing/2014/main" id="{D5983FB2-E8AA-31D3-DDDA-FAB39BCAEB72}"/>
              </a:ext>
            </a:extLst>
          </p:cNvPr>
          <p:cNvSpPr/>
          <p:nvPr/>
        </p:nvSpPr>
        <p:spPr>
          <a:xfrm>
            <a:off x="770208" y="4172922"/>
            <a:ext cx="4001034" cy="2099321"/>
          </a:xfrm>
          <a:prstGeom prst="rect">
            <a:avLst/>
          </a:prstGeom>
        </p:spPr>
        <p:txBody>
          <a:bodyPr vert="horz" lIns="91440" tIns="45720" rIns="91440" bIns="45720" rtlCol="0">
            <a:normAutofit/>
          </a:bodyPr>
          <a:lstStyle/>
          <a:p>
            <a:pPr>
              <a:lnSpc>
                <a:spcPct val="90000"/>
              </a:lnSpc>
              <a:spcBef>
                <a:spcPts val="1000"/>
              </a:spcBef>
            </a:pPr>
            <a:r>
              <a:rPr lang="en-US" sz="4000" b="1" kern="1200"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mn-lt"/>
                <a:ea typeface="+mn-ea"/>
                <a:cs typeface="+mn-cs"/>
              </a:rPr>
              <a:t>Microbes drive the train</a:t>
            </a:r>
          </a:p>
        </p:txBody>
      </p:sp>
      <p:pic>
        <p:nvPicPr>
          <p:cNvPr id="4" name="Picture 3">
            <a:extLst>
              <a:ext uri="{FF2B5EF4-FFF2-40B4-BE49-F238E27FC236}">
                <a16:creationId xmlns:a16="http://schemas.microsoft.com/office/drawing/2014/main" id="{FB839298-D510-1A91-AFC1-06D65BF1E361}"/>
              </a:ext>
            </a:extLst>
          </p:cNvPr>
          <p:cNvPicPr>
            <a:picLocks noChangeAspect="1"/>
          </p:cNvPicPr>
          <p:nvPr/>
        </p:nvPicPr>
        <p:blipFill>
          <a:blip r:embed="rId3"/>
          <a:srcRect r="3" b="1715"/>
          <a:stretch>
            <a:fillRect/>
          </a:stretch>
        </p:blipFill>
        <p:spPr>
          <a:xfrm>
            <a:off x="7812803" y="487496"/>
            <a:ext cx="3128394" cy="3292436"/>
          </a:xfrm>
          <a:custGeom>
            <a:avLst/>
            <a:gdLst/>
            <a:ahLst/>
            <a:cxnLst/>
            <a:rect l="l" t="t" r="r" b="b"/>
            <a:pathLst>
              <a:path w="3581400" h="3769206">
                <a:moveTo>
                  <a:pt x="366014" y="0"/>
                </a:moveTo>
                <a:lnTo>
                  <a:pt x="3581400" y="0"/>
                </a:lnTo>
                <a:lnTo>
                  <a:pt x="3581400" y="3507525"/>
                </a:lnTo>
                <a:lnTo>
                  <a:pt x="3442408" y="3574481"/>
                </a:lnTo>
                <a:cubicBezTo>
                  <a:pt x="3145957" y="3699869"/>
                  <a:pt x="2820025" y="3769206"/>
                  <a:pt x="2477898" y="3769206"/>
                </a:cubicBezTo>
                <a:cubicBezTo>
                  <a:pt x="1109392" y="3769206"/>
                  <a:pt x="0" y="2659814"/>
                  <a:pt x="0" y="1291308"/>
                </a:cubicBezTo>
                <a:cubicBezTo>
                  <a:pt x="0" y="863650"/>
                  <a:pt x="108339" y="461296"/>
                  <a:pt x="299069" y="110194"/>
                </a:cubicBezTo>
                <a:close/>
              </a:path>
            </a:pathLst>
          </a:custGeom>
        </p:spPr>
      </p:pic>
    </p:spTree>
    <p:extLst>
      <p:ext uri="{BB962C8B-B14F-4D97-AF65-F5344CB8AC3E}">
        <p14:creationId xmlns:p14="http://schemas.microsoft.com/office/powerpoint/2010/main" val="3176649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0346D5A6-A219-DAF6-A65A-831DA57E3D4F}"/>
              </a:ext>
            </a:extLst>
          </p:cNvPr>
          <p:cNvSpPr/>
          <p:nvPr/>
        </p:nvSpPr>
        <p:spPr>
          <a:xfrm>
            <a:off x="361194" y="286996"/>
            <a:ext cx="8393506" cy="528993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6832B1A0-2598-989E-9979-F12D09C2789A}"/>
              </a:ext>
            </a:extLst>
          </p:cNvPr>
          <p:cNvSpPr/>
          <p:nvPr/>
        </p:nvSpPr>
        <p:spPr>
          <a:xfrm>
            <a:off x="576969" y="357915"/>
            <a:ext cx="9472378" cy="528993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3D9C299-56B6-E212-8912-154ADDB9A34C}"/>
              </a:ext>
            </a:extLst>
          </p:cNvPr>
          <p:cNvSpPr/>
          <p:nvPr/>
        </p:nvSpPr>
        <p:spPr>
          <a:xfrm>
            <a:off x="1153138" y="1851495"/>
            <a:ext cx="7293744" cy="2554545"/>
          </a:xfrm>
          <a:prstGeom prst="rect">
            <a:avLst/>
          </a:prstGeom>
          <a:noFill/>
        </p:spPr>
        <p:txBody>
          <a:bodyPr wrap="square" lIns="91440" tIns="45720" rIns="91440" bIns="45720">
            <a:spAutoFit/>
          </a:bodyPr>
          <a:lstStyle/>
          <a:p>
            <a:pPr algn="ctr"/>
            <a:r>
              <a:rPr lang="en-US"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So, what’s new ?</a:t>
            </a:r>
          </a:p>
        </p:txBody>
      </p:sp>
    </p:spTree>
    <p:extLst>
      <p:ext uri="{BB962C8B-B14F-4D97-AF65-F5344CB8AC3E}">
        <p14:creationId xmlns:p14="http://schemas.microsoft.com/office/powerpoint/2010/main" val="2978930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75EF7-A3AC-3DCE-326B-FC10BD10EF61}"/>
            </a:ext>
          </a:extLst>
        </p:cNvPr>
        <p:cNvGrpSpPr/>
        <p:nvPr/>
      </p:nvGrpSpPr>
      <p:grpSpPr>
        <a:xfrm>
          <a:off x="0" y="0"/>
          <a:ext cx="0" cy="0"/>
          <a:chOff x="0" y="0"/>
          <a:chExt cx="0" cy="0"/>
        </a:xfrm>
      </p:grpSpPr>
      <p:sp>
        <p:nvSpPr>
          <p:cNvPr id="4" name="Oval 3">
            <a:extLst>
              <a:ext uri="{FF2B5EF4-FFF2-40B4-BE49-F238E27FC236}">
                <a16:creationId xmlns:a16="http://schemas.microsoft.com/office/drawing/2014/main" id="{23DAD2B7-C09A-9E19-A421-EC6B5DDA15C7}"/>
              </a:ext>
            </a:extLst>
          </p:cNvPr>
          <p:cNvSpPr/>
          <p:nvPr/>
        </p:nvSpPr>
        <p:spPr>
          <a:xfrm>
            <a:off x="424569" y="205515"/>
            <a:ext cx="4310743" cy="363750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573DBDC5-6448-9D01-681E-7519C9CCA73B}"/>
              </a:ext>
            </a:extLst>
          </p:cNvPr>
          <p:cNvSpPr/>
          <p:nvPr/>
        </p:nvSpPr>
        <p:spPr>
          <a:xfrm>
            <a:off x="576969" y="357915"/>
            <a:ext cx="6016336" cy="363750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6AB23DC-0BED-E576-312A-8585C71EC1CB}"/>
              </a:ext>
            </a:extLst>
          </p:cNvPr>
          <p:cNvSpPr/>
          <p:nvPr/>
        </p:nvSpPr>
        <p:spPr>
          <a:xfrm>
            <a:off x="1460956" y="731604"/>
            <a:ext cx="2629782" cy="2585323"/>
          </a:xfrm>
          <a:prstGeom prst="rect">
            <a:avLst/>
          </a:prstGeom>
          <a:noFill/>
        </p:spPr>
        <p:txBody>
          <a:bodyPr wrap="squar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So, what’s new ?</a:t>
            </a:r>
          </a:p>
        </p:txBody>
      </p:sp>
      <p:sp>
        <p:nvSpPr>
          <p:cNvPr id="8" name="Rectangle 7">
            <a:extLst>
              <a:ext uri="{FF2B5EF4-FFF2-40B4-BE49-F238E27FC236}">
                <a16:creationId xmlns:a16="http://schemas.microsoft.com/office/drawing/2014/main" id="{EC6C5F0B-45E5-8353-C37F-281F0DCDDB91}"/>
              </a:ext>
            </a:extLst>
          </p:cNvPr>
          <p:cNvSpPr/>
          <p:nvPr/>
        </p:nvSpPr>
        <p:spPr>
          <a:xfrm>
            <a:off x="1460956" y="4353333"/>
            <a:ext cx="10018083" cy="1938992"/>
          </a:xfrm>
          <a:prstGeom prst="rect">
            <a:avLst/>
          </a:prstGeom>
          <a:noFill/>
        </p:spPr>
        <p:txBody>
          <a:bodyPr wrap="square" lIns="91440" tIns="45720" rIns="91440" bIns="45720">
            <a:spAutoFit/>
          </a:bodyPr>
          <a:lstStyle/>
          <a:p>
            <a:r>
              <a:rPr lang="en-US" sz="6000" b="1" i="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It’s not just about drinking water resources anymore </a:t>
            </a:r>
          </a:p>
        </p:txBody>
      </p:sp>
      <p:sp>
        <p:nvSpPr>
          <p:cNvPr id="2" name="Rectangle 1">
            <a:extLst>
              <a:ext uri="{FF2B5EF4-FFF2-40B4-BE49-F238E27FC236}">
                <a16:creationId xmlns:a16="http://schemas.microsoft.com/office/drawing/2014/main" id="{B53958E3-4EF0-7613-B62C-F1CFBDFE1BE0}"/>
              </a:ext>
            </a:extLst>
          </p:cNvPr>
          <p:cNvSpPr/>
          <p:nvPr/>
        </p:nvSpPr>
        <p:spPr>
          <a:xfrm>
            <a:off x="6360153" y="0"/>
            <a:ext cx="3283078" cy="1569660"/>
          </a:xfrm>
          <a:prstGeom prst="rect">
            <a:avLst/>
          </a:prstGeom>
          <a:noFill/>
        </p:spPr>
        <p:txBody>
          <a:bodyPr wrap="none" lIns="91440" tIns="45720" rIns="91440" bIns="45720">
            <a:spAutoFit/>
          </a:bodyPr>
          <a:lstStyle/>
          <a:p>
            <a:pPr algn="ctr"/>
            <a:r>
              <a:rPr lang="en-US" sz="9600" b="1" u="sng"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N</a:t>
            </a: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itrogen</a:t>
            </a:r>
          </a:p>
        </p:txBody>
      </p:sp>
      <p:sp>
        <p:nvSpPr>
          <p:cNvPr id="3" name="Rectangle 2">
            <a:extLst>
              <a:ext uri="{FF2B5EF4-FFF2-40B4-BE49-F238E27FC236}">
                <a16:creationId xmlns:a16="http://schemas.microsoft.com/office/drawing/2014/main" id="{FF4DED7C-D738-1F36-1F23-177F1AEC4A00}"/>
              </a:ext>
            </a:extLst>
          </p:cNvPr>
          <p:cNvSpPr/>
          <p:nvPr/>
        </p:nvSpPr>
        <p:spPr>
          <a:xfrm>
            <a:off x="7125199" y="1218539"/>
            <a:ext cx="4598951" cy="1569660"/>
          </a:xfrm>
          <a:prstGeom prst="rect">
            <a:avLst/>
          </a:prstGeom>
          <a:noFill/>
        </p:spPr>
        <p:txBody>
          <a:bodyPr wrap="none" lIns="91440" tIns="45720" rIns="91440" bIns="45720">
            <a:spAutoFit/>
          </a:bodyPr>
          <a:lstStyle/>
          <a:p>
            <a:pPr algn="ctr"/>
            <a:r>
              <a:rPr lang="en-US" sz="9600" b="1" u="sng"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S</a:t>
            </a:r>
            <a:r>
              <a:rPr lang="en-US" sz="8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ensitive</a:t>
            </a: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9" name="Rectangle 8">
            <a:extLst>
              <a:ext uri="{FF2B5EF4-FFF2-40B4-BE49-F238E27FC236}">
                <a16:creationId xmlns:a16="http://schemas.microsoft.com/office/drawing/2014/main" id="{E845353C-CD43-4B5C-0FA5-CB9703B21F4C}"/>
              </a:ext>
            </a:extLst>
          </p:cNvPr>
          <p:cNvSpPr/>
          <p:nvPr/>
        </p:nvSpPr>
        <p:spPr>
          <a:xfrm>
            <a:off x="8483972" y="2331421"/>
            <a:ext cx="2318520" cy="1569660"/>
          </a:xfrm>
          <a:prstGeom prst="rect">
            <a:avLst/>
          </a:prstGeom>
          <a:noFill/>
        </p:spPr>
        <p:txBody>
          <a:bodyPr wrap="none" lIns="91440" tIns="45720" rIns="91440" bIns="45720">
            <a:spAutoFit/>
          </a:bodyPr>
          <a:lstStyle/>
          <a:p>
            <a:pPr algn="ctr"/>
            <a:r>
              <a:rPr lang="en-US" sz="9600" b="1" u="sng"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a:t>
            </a: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reas</a:t>
            </a:r>
          </a:p>
        </p:txBody>
      </p:sp>
    </p:spTree>
    <p:extLst>
      <p:ext uri="{BB962C8B-B14F-4D97-AF65-F5344CB8AC3E}">
        <p14:creationId xmlns:p14="http://schemas.microsoft.com/office/powerpoint/2010/main" val="19087574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45A570542B36449AB1720344129855" ma:contentTypeVersion="16" ma:contentTypeDescription="Create a new document." ma:contentTypeScope="" ma:versionID="63b08fb45ce22c5359c82610708b14c6">
  <xsd:schema xmlns:xsd="http://www.w3.org/2001/XMLSchema" xmlns:xs="http://www.w3.org/2001/XMLSchema" xmlns:p="http://schemas.microsoft.com/office/2006/metadata/properties" xmlns:ns2="99b561f2-a158-499f-8fdc-b86669d9f0af" xmlns:ns3="42652acc-c81e-4dbd-a385-4711f33bf51c" targetNamespace="http://schemas.microsoft.com/office/2006/metadata/properties" ma:root="true" ma:fieldsID="17fa620399ff1649fc3c2f49df269763" ns2:_="" ns3:_="">
    <xsd:import namespace="99b561f2-a158-499f-8fdc-b86669d9f0af"/>
    <xsd:import namespace="42652acc-c81e-4dbd-a385-4711f33bf5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b561f2-a158-499f-8fdc-b86669d9f0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ceb9721-df7c-4dbc-8f19-77f5dc396ab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2652acc-c81e-4dbd-a385-4711f33bf5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0f91dff-0469-418e-835a-c1c418255661}" ma:internalName="TaxCatchAll" ma:showField="CatchAllData" ma:web="42652acc-c81e-4dbd-a385-4711f33bf5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9b561f2-a158-499f-8fdc-b86669d9f0af">
      <Terms xmlns="http://schemas.microsoft.com/office/infopath/2007/PartnerControls"/>
    </lcf76f155ced4ddcb4097134ff3c332f>
    <TaxCatchAll xmlns="42652acc-c81e-4dbd-a385-4711f33bf51c" xsi:nil="true"/>
  </documentManagement>
</p:properties>
</file>

<file path=customXml/itemProps1.xml><?xml version="1.0" encoding="utf-8"?>
<ds:datastoreItem xmlns:ds="http://schemas.openxmlformats.org/officeDocument/2006/customXml" ds:itemID="{FB09A5B3-4DED-4E91-96F9-3DE5D49CAA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b561f2-a158-499f-8fdc-b86669d9f0af"/>
    <ds:schemaRef ds:uri="42652acc-c81e-4dbd-a385-4711f33bf5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AB31E9E-7AA8-46BF-85F9-945427308A17}">
  <ds:schemaRefs>
    <ds:schemaRef ds:uri="http://schemas.microsoft.com/sharepoint/v3/contenttype/forms"/>
  </ds:schemaRefs>
</ds:datastoreItem>
</file>

<file path=customXml/itemProps3.xml><?xml version="1.0" encoding="utf-8"?>
<ds:datastoreItem xmlns:ds="http://schemas.openxmlformats.org/officeDocument/2006/customXml" ds:itemID="{7E0B05BF-46F7-4838-9528-79A67C32D3B1}">
  <ds:schemaRefs>
    <ds:schemaRef ds:uri="http://schemas.microsoft.com/office/2006/metadata/properties"/>
    <ds:schemaRef ds:uri="http://purl.org/dc/terms/"/>
    <ds:schemaRef ds:uri="http://schemas.microsoft.com/office/2006/documentManagement/types"/>
    <ds:schemaRef ds:uri="99b561f2-a158-499f-8fdc-b86669d9f0af"/>
    <ds:schemaRef ds:uri="http://schemas.openxmlformats.org/package/2006/metadata/core-properties"/>
    <ds:schemaRef ds:uri="http://purl.org/dc/elements/1.1/"/>
    <ds:schemaRef ds:uri="http://schemas.microsoft.com/office/infopath/2007/PartnerControls"/>
    <ds:schemaRef ds:uri="42652acc-c81e-4dbd-a385-4711f33bf51c"/>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1384</TotalTime>
  <Words>1476</Words>
  <Application>Microsoft Office PowerPoint</Application>
  <PresentationFormat>Widescreen</PresentationFormat>
  <Paragraphs>207</Paragraphs>
  <Slides>43</Slides>
  <Notes>6</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43</vt:i4>
      </vt:variant>
    </vt:vector>
  </HeadingPairs>
  <TitlesOfParts>
    <vt:vector size="60" baseType="lpstr">
      <vt:lpstr>Abadi</vt:lpstr>
      <vt:lpstr>Aptos</vt:lpstr>
      <vt:lpstr>Aptos Display</vt:lpstr>
      <vt:lpstr>Arial</vt:lpstr>
      <vt:lpstr>Arial Nova</vt:lpstr>
      <vt:lpstr>Bradley Hand ITC</vt:lpstr>
      <vt:lpstr>Calibri</vt:lpstr>
      <vt:lpstr>Comic Sans MS</vt:lpstr>
      <vt:lpstr>Tahoma</vt:lpstr>
      <vt:lpstr>Times New Roman</vt:lpstr>
      <vt:lpstr>Wingdings</vt:lpstr>
      <vt:lpstr>Office Theme</vt:lpstr>
      <vt:lpstr>1_Office Theme</vt:lpstr>
      <vt:lpstr>3_Office Theme</vt:lpstr>
      <vt:lpstr>1_Default Design</vt:lpstr>
      <vt:lpstr>2_Default Design</vt:lpstr>
      <vt:lpstr>Shimmer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George Heufelder</dc:creator>
  <cp:lastModifiedBy>George Heufelder</cp:lastModifiedBy>
  <cp:revision>1</cp:revision>
  <dcterms:created xsi:type="dcterms:W3CDTF">2025-08-18T10:35:57Z</dcterms:created>
  <dcterms:modified xsi:type="dcterms:W3CDTF">2025-09-02T20:21:31Z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b8ca930-c773-4612-ba57-7600e9043226_Enabled">
    <vt:lpwstr>true</vt:lpwstr>
  </property>
  <property fmtid="{D5CDD505-2E9C-101B-9397-08002B2CF9AE}" pid="3" name="MSIP_Label_4b8ca930-c773-4612-ba57-7600e9043226_SetDate">
    <vt:lpwstr>2025-08-18T10:36:11Z</vt:lpwstr>
  </property>
  <property fmtid="{D5CDD505-2E9C-101B-9397-08002B2CF9AE}" pid="4" name="MSIP_Label_4b8ca930-c773-4612-ba57-7600e9043226_Method">
    <vt:lpwstr>Standard</vt:lpwstr>
  </property>
  <property fmtid="{D5CDD505-2E9C-101B-9397-08002B2CF9AE}" pid="5" name="MSIP_Label_4b8ca930-c773-4612-ba57-7600e9043226_Name">
    <vt:lpwstr>defa4170-0d19-0005-0004-bc88714345d2</vt:lpwstr>
  </property>
  <property fmtid="{D5CDD505-2E9C-101B-9397-08002B2CF9AE}" pid="6" name="MSIP_Label_4b8ca930-c773-4612-ba57-7600e9043226_SiteId">
    <vt:lpwstr>84475217-b423-48db-b766-ed4bbbea74f1</vt:lpwstr>
  </property>
  <property fmtid="{D5CDD505-2E9C-101B-9397-08002B2CF9AE}" pid="7" name="MSIP_Label_4b8ca930-c773-4612-ba57-7600e9043226_ActionId">
    <vt:lpwstr>839cc3c4-80d1-4201-b1f9-9b604356ae61</vt:lpwstr>
  </property>
  <property fmtid="{D5CDD505-2E9C-101B-9397-08002B2CF9AE}" pid="8" name="MSIP_Label_4b8ca930-c773-4612-ba57-7600e9043226_ContentBits">
    <vt:lpwstr>0</vt:lpwstr>
  </property>
  <property fmtid="{D5CDD505-2E9C-101B-9397-08002B2CF9AE}" pid="9" name="MSIP_Label_4b8ca930-c773-4612-ba57-7600e9043226_Tag">
    <vt:lpwstr>10, 3, 0, 1</vt:lpwstr>
  </property>
  <property fmtid="{D5CDD505-2E9C-101B-9397-08002B2CF9AE}" pid="10" name="ContentTypeId">
    <vt:lpwstr>0x0101004045A570542B36449AB1720344129855</vt:lpwstr>
  </property>
  <property fmtid="{D5CDD505-2E9C-101B-9397-08002B2CF9AE}" pid="11" name="MediaServiceImageTags">
    <vt:lpwstr/>
  </property>
</Properties>
</file>