
<file path=[Content_Types].xml><?xml version="1.0" encoding="utf-8"?>
<Types xmlns="http://schemas.openxmlformats.org/package/2006/content-types">
  <Default Extension="emf" ContentType="image/x-emf"/>
  <Default Extension="gif" ContentType="image/gi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8.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9.xml" ContentType="application/vnd.openxmlformats-officedocument.presentationml.tags+xml"/>
  <Override PartName="/ppt/notesSlides/notesSlide11.xml" ContentType="application/vnd.openxmlformats-officedocument.presentationml.notesSlide+xml"/>
  <Override PartName="/ppt/tags/tag10.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17.xml" ContentType="application/vnd.openxmlformats-officedocument.presentationml.tags+xml"/>
  <Override PartName="/ppt/notesSlides/notesSlide2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 id="2147483710" r:id="rId5"/>
    <p:sldMasterId id="2147483731" r:id="rId6"/>
    <p:sldMasterId id="2147483743" r:id="rId7"/>
  </p:sldMasterIdLst>
  <p:notesMasterIdLst>
    <p:notesMasterId r:id="rId41"/>
  </p:notesMasterIdLst>
  <p:sldIdLst>
    <p:sldId id="287" r:id="rId8"/>
    <p:sldId id="289" r:id="rId9"/>
    <p:sldId id="627" r:id="rId10"/>
    <p:sldId id="258" r:id="rId11"/>
    <p:sldId id="260" r:id="rId12"/>
    <p:sldId id="283" r:id="rId13"/>
    <p:sldId id="564" r:id="rId14"/>
    <p:sldId id="566" r:id="rId15"/>
    <p:sldId id="623" r:id="rId16"/>
    <p:sldId id="569" r:id="rId17"/>
    <p:sldId id="612" r:id="rId18"/>
    <p:sldId id="567" r:id="rId19"/>
    <p:sldId id="261" r:id="rId20"/>
    <p:sldId id="626" r:id="rId21"/>
    <p:sldId id="298" r:id="rId22"/>
    <p:sldId id="300" r:id="rId23"/>
    <p:sldId id="299" r:id="rId24"/>
    <p:sldId id="625" r:id="rId25"/>
    <p:sldId id="292" r:id="rId26"/>
    <p:sldId id="294" r:id="rId27"/>
    <p:sldId id="571" r:id="rId28"/>
    <p:sldId id="628" r:id="rId29"/>
    <p:sldId id="630" r:id="rId30"/>
    <p:sldId id="631" r:id="rId31"/>
    <p:sldId id="632" r:id="rId32"/>
    <p:sldId id="572" r:id="rId33"/>
    <p:sldId id="570" r:id="rId34"/>
    <p:sldId id="614" r:id="rId35"/>
    <p:sldId id="610" r:id="rId36"/>
    <p:sldId id="267" r:id="rId37"/>
    <p:sldId id="394" r:id="rId38"/>
    <p:sldId id="388" r:id="rId39"/>
    <p:sldId id="295" r:id="rId40"/>
  </p:sldIdLst>
  <p:sldSz cx="12192000" cy="6858000"/>
  <p:notesSz cx="6858000" cy="9144000"/>
  <p:custDataLst>
    <p:tags r:id="rId4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ample Slides" id="{29415E66-4D13-9D46-BCA2-B8816B01D9F9}">
          <p14:sldIdLst>
            <p14:sldId id="287"/>
            <p14:sldId id="289"/>
            <p14:sldId id="627"/>
            <p14:sldId id="258"/>
            <p14:sldId id="260"/>
            <p14:sldId id="283"/>
            <p14:sldId id="564"/>
            <p14:sldId id="566"/>
            <p14:sldId id="623"/>
            <p14:sldId id="569"/>
            <p14:sldId id="612"/>
            <p14:sldId id="567"/>
            <p14:sldId id="261"/>
            <p14:sldId id="626"/>
            <p14:sldId id="298"/>
            <p14:sldId id="300"/>
            <p14:sldId id="299"/>
            <p14:sldId id="625"/>
            <p14:sldId id="292"/>
            <p14:sldId id="294"/>
            <p14:sldId id="571"/>
            <p14:sldId id="628"/>
            <p14:sldId id="630"/>
            <p14:sldId id="631"/>
            <p14:sldId id="632"/>
            <p14:sldId id="572"/>
            <p14:sldId id="570"/>
            <p14:sldId id="614"/>
            <p14:sldId id="610"/>
            <p14:sldId id="267"/>
            <p14:sldId id="394"/>
            <p14:sldId id="388"/>
            <p14:sldId id="295"/>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C12E58B-C6EE-1FAD-5656-C83A3AE4382B}" name="Jennifer Hariman" initials="JH" userId="S::jennifer@stinson.co::96ed55f2-9198-4e97-8455-a72a1e4bd3e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1C1C"/>
    <a:srgbClr val="412A7C"/>
    <a:srgbClr val="D7CAE8"/>
    <a:srgbClr val="54377C"/>
    <a:srgbClr val="FFFFFF"/>
    <a:srgbClr val="A2AAAD"/>
    <a:srgbClr val="505759"/>
    <a:srgbClr val="D6D6D6"/>
    <a:srgbClr val="282828"/>
    <a:srgbClr val="7718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BDE27E-6A6C-37FD-ABA9-66D49314DBD8}" v="47" dt="2025-09-08T15:20:15.554"/>
    <p1510:client id="{47BD3A8E-9B1B-8847-06B1-29D42D636D8C}" v="8" dt="2025-09-08T12:37:29.779"/>
    <p1510:client id="{A8BD459A-E5A0-BD40-9DE2-BBBAC956FC96}" v="328" dt="2025-09-08T23:16:12.955"/>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364"/>
    <p:restoredTop sz="94926"/>
  </p:normalViewPr>
  <p:slideViewPr>
    <p:cSldViewPr snapToGrid="0">
      <p:cViewPr varScale="1">
        <p:scale>
          <a:sx n="100" d="100"/>
          <a:sy n="100" d="100"/>
        </p:scale>
        <p:origin x="904"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gs" Target="tags/tag1.xml"/><Relationship Id="rId47"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umass.sharepoint.com/sites/USDAFSOP_SanitationControlPractitionerProgram/Shared%20Documents/General/In-Person%20NC%20State/Pre-%20and%20Post-%20Interest%20and%20Preparedness%20Survey%20Data.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sysClr val="windowText" lastClr="000000">
                    <a:lumMod val="65000"/>
                    <a:lumOff val="35000"/>
                  </a:sysClr>
                </a:solidFill>
                <a:latin typeface="+mn-lt"/>
                <a:ea typeface="+mn-ea"/>
                <a:cs typeface="+mn-cs"/>
              </a:defRPr>
            </a:pPr>
            <a:r>
              <a:rPr lang="en-US" sz="1800" b="1" i="0" u="none" strike="noStrike" kern="1200" spc="0" baseline="0">
                <a:solidFill>
                  <a:prstClr val="black">
                    <a:lumMod val="65000"/>
                    <a:lumOff val="35000"/>
                  </a:prstClr>
                </a:solidFill>
              </a:rPr>
              <a:t>Change in Preparedness from Pre- to Post- SCPP In-Person</a:t>
            </a:r>
          </a:p>
        </c:rich>
      </c:tx>
      <c:overlay val="0"/>
      <c:spPr>
        <a:noFill/>
        <a:ln>
          <a:noFill/>
        </a:ln>
        <a:effectLst/>
      </c:spPr>
      <c:txPr>
        <a:bodyPr rot="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800" b="1" i="0" u="none" strike="noStrike" kern="1200" spc="0" baseline="0">
              <a:solidFill>
                <a:sysClr val="windowText" lastClr="000000">
                  <a:lumMod val="65000"/>
                  <a:lumOff val="35000"/>
                </a:sysClr>
              </a:solidFill>
              <a:latin typeface="+mn-lt"/>
              <a:ea typeface="+mn-ea"/>
              <a:cs typeface="+mn-cs"/>
            </a:defRPr>
          </a:pPr>
          <a:endParaRPr lang="en-US"/>
        </a:p>
      </c:txPr>
    </c:title>
    <c:autoTitleDeleted val="0"/>
    <c:plotArea>
      <c:layout/>
      <c:barChart>
        <c:barDir val="col"/>
        <c:grouping val="clustered"/>
        <c:varyColors val="0"/>
        <c:ser>
          <c:idx val="0"/>
          <c:order val="0"/>
          <c:tx>
            <c:strRef>
              <c:f>'Comparative Analysis'!$A$41</c:f>
              <c:strCache>
                <c:ptCount val="1"/>
                <c:pt idx="0">
                  <c:v>Average</c:v>
                </c:pt>
              </c:strCache>
            </c:strRef>
          </c:tx>
          <c:spPr>
            <a:solidFill>
              <a:schemeClr val="accent1"/>
            </a:solidFill>
            <a:ln>
              <a:noFill/>
            </a:ln>
            <a:effectLst/>
          </c:spPr>
          <c:invertIfNegative val="0"/>
          <c:dPt>
            <c:idx val="0"/>
            <c:invertIfNegative val="0"/>
            <c:bubble3D val="0"/>
            <c:spPr>
              <a:solidFill>
                <a:schemeClr val="tx2">
                  <a:lumMod val="10000"/>
                  <a:lumOff val="90000"/>
                </a:schemeClr>
              </a:solidFill>
              <a:ln>
                <a:noFill/>
              </a:ln>
              <a:effectLst/>
            </c:spPr>
            <c:extLst>
              <c:ext xmlns:c16="http://schemas.microsoft.com/office/drawing/2014/chart" uri="{C3380CC4-5D6E-409C-BE32-E72D297353CC}">
                <c16:uniqueId val="{00000003-8669-CC49-B091-8ABBE9748146}"/>
              </c:ext>
            </c:extLst>
          </c:dPt>
          <c:dPt>
            <c:idx val="1"/>
            <c:invertIfNegative val="0"/>
            <c:bubble3D val="0"/>
            <c:spPr>
              <a:solidFill>
                <a:schemeClr val="tx2">
                  <a:lumMod val="10000"/>
                  <a:lumOff val="90000"/>
                </a:schemeClr>
              </a:solidFill>
              <a:ln>
                <a:noFill/>
              </a:ln>
              <a:effectLst/>
            </c:spPr>
            <c:extLst>
              <c:ext xmlns:c16="http://schemas.microsoft.com/office/drawing/2014/chart" uri="{C3380CC4-5D6E-409C-BE32-E72D297353CC}">
                <c16:uniqueId val="{00000002-8669-CC49-B091-8ABBE9748146}"/>
              </c:ext>
            </c:extLst>
          </c:dPt>
          <c:dPt>
            <c:idx val="2"/>
            <c:invertIfNegative val="0"/>
            <c:bubble3D val="0"/>
            <c:spPr>
              <a:solidFill>
                <a:schemeClr val="tx2">
                  <a:lumMod val="10000"/>
                  <a:lumOff val="90000"/>
                </a:schemeClr>
              </a:solidFill>
              <a:ln>
                <a:noFill/>
              </a:ln>
              <a:effectLst/>
            </c:spPr>
            <c:extLst>
              <c:ext xmlns:c16="http://schemas.microsoft.com/office/drawing/2014/chart" uri="{C3380CC4-5D6E-409C-BE32-E72D297353CC}">
                <c16:uniqueId val="{00000001-8669-CC49-B091-8ABBE9748146}"/>
              </c:ext>
            </c:extLst>
          </c:dPt>
          <c:dPt>
            <c:idx val="4"/>
            <c:invertIfNegative val="0"/>
            <c:bubble3D val="0"/>
            <c:spPr>
              <a:solidFill>
                <a:schemeClr val="tx2">
                  <a:lumMod val="10000"/>
                  <a:lumOff val="90000"/>
                </a:schemeClr>
              </a:solidFill>
              <a:ln>
                <a:noFill/>
              </a:ln>
              <a:effectLst/>
            </c:spPr>
            <c:extLst>
              <c:ext xmlns:c16="http://schemas.microsoft.com/office/drawing/2014/chart" uri="{C3380CC4-5D6E-409C-BE32-E72D297353CC}">
                <c16:uniqueId val="{00000004-8669-CC49-B091-8ABBE9748146}"/>
              </c:ext>
            </c:extLst>
          </c:dPt>
          <c:errBars>
            <c:errBarType val="plus"/>
            <c:errValType val="cust"/>
            <c:noEndCap val="0"/>
            <c:plus>
              <c:numRef>
                <c:f>'Comparative Analysis'!$B$42:$I$42</c:f>
                <c:numCache>
                  <c:formatCode>General</c:formatCode>
                  <c:ptCount val="8"/>
                  <c:pt idx="0">
                    <c:v>0.28225564386029844</c:v>
                  </c:pt>
                  <c:pt idx="1">
                    <c:v>0.18751828029196921</c:v>
                  </c:pt>
                  <c:pt idx="2">
                    <c:v>0.35316436774479598</c:v>
                  </c:pt>
                  <c:pt idx="3">
                    <c:v>0.43767873577648597</c:v>
                  </c:pt>
                  <c:pt idx="4">
                    <c:v>0.39371678770454743</c:v>
                  </c:pt>
                  <c:pt idx="5">
                    <c:v>0.53101297053835905</c:v>
                  </c:pt>
                  <c:pt idx="6">
                    <c:v>0.5326891622993013</c:v>
                  </c:pt>
                  <c:pt idx="7">
                    <c:v>0.34899410004734316</c:v>
                  </c:pt>
                </c:numCache>
              </c:numRef>
            </c:plus>
            <c:minus>
              <c:numLit>
                <c:formatCode>General</c:formatCode>
                <c:ptCount val="1"/>
                <c:pt idx="0">
                  <c:v>1</c:v>
                </c:pt>
              </c:numLit>
            </c:minus>
            <c:spPr>
              <a:noFill/>
              <a:ln w="9525" cap="flat" cmpd="sng" algn="ctr">
                <a:solidFill>
                  <a:schemeClr val="tx1">
                    <a:lumMod val="65000"/>
                    <a:lumOff val="35000"/>
                  </a:schemeClr>
                </a:solidFill>
                <a:round/>
              </a:ln>
              <a:effectLst/>
            </c:spPr>
          </c:errBars>
          <c:cat>
            <c:strRef>
              <c:f>'Comparative Analysis'!$B$40:$I$40</c:f>
              <c:strCache>
                <c:ptCount val="8"/>
                <c:pt idx="0">
                  <c:v>How to physically clean a surface</c:v>
                </c:pt>
                <c:pt idx="1">
                  <c:v>How to determine visible cleanliness</c:v>
                </c:pt>
                <c:pt idx="2">
                  <c:v>How to prep. sanitizers to the right concentration</c:v>
                </c:pt>
                <c:pt idx="3">
                  <c:v>How to conduct a titration</c:v>
                </c:pt>
                <c:pt idx="4">
                  <c:v>How to use sanitizer test strips</c:v>
                </c:pt>
                <c:pt idx="5">
                  <c:v>How to swab for protein on a surface</c:v>
                </c:pt>
                <c:pt idx="6">
                  <c:v>How to swab for ATP on a surface</c:v>
                </c:pt>
                <c:pt idx="7">
                  <c:v>Know which sanitizer to use on surfaces</c:v>
                </c:pt>
              </c:strCache>
            </c:strRef>
          </c:cat>
          <c:val>
            <c:numRef>
              <c:f>'Comparative Analysis'!$B$41:$I$41</c:f>
              <c:numCache>
                <c:formatCode>General</c:formatCode>
                <c:ptCount val="8"/>
                <c:pt idx="0">
                  <c:v>0.70038621509209742</c:v>
                </c:pt>
                <c:pt idx="1">
                  <c:v>0.78579916815210937</c:v>
                </c:pt>
                <c:pt idx="2">
                  <c:v>0.89713309566250754</c:v>
                </c:pt>
                <c:pt idx="3">
                  <c:v>1.3250891265597147</c:v>
                </c:pt>
                <c:pt idx="4">
                  <c:v>0.79738562091503262</c:v>
                </c:pt>
                <c:pt idx="5">
                  <c:v>1.5694741532976828</c:v>
                </c:pt>
                <c:pt idx="6">
                  <c:v>1.2872846108140223</c:v>
                </c:pt>
                <c:pt idx="7">
                  <c:v>1.1946672608437316</c:v>
                </c:pt>
              </c:numCache>
            </c:numRef>
          </c:val>
          <c:extLst>
            <c:ext xmlns:c16="http://schemas.microsoft.com/office/drawing/2014/chart" uri="{C3380CC4-5D6E-409C-BE32-E72D297353CC}">
              <c16:uniqueId val="{00000000-8669-CC49-B091-8ABBE9748146}"/>
            </c:ext>
          </c:extLst>
        </c:ser>
        <c:dLbls>
          <c:showLegendKey val="0"/>
          <c:showVal val="0"/>
          <c:showCatName val="0"/>
          <c:showSerName val="0"/>
          <c:showPercent val="0"/>
          <c:showBubbleSize val="0"/>
        </c:dLbls>
        <c:gapWidth val="219"/>
        <c:overlap val="-27"/>
        <c:axId val="192118895"/>
        <c:axId val="192120607"/>
      </c:barChart>
      <c:catAx>
        <c:axId val="1921188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192120607"/>
        <c:crosses val="autoZero"/>
        <c:auto val="1"/>
        <c:lblAlgn val="ctr"/>
        <c:lblOffset val="100"/>
        <c:noMultiLvlLbl val="0"/>
      </c:catAx>
      <c:valAx>
        <c:axId val="19212060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211889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png"/></Relationships>
</file>

<file path=ppt/diagrams/_rels/data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diagrams/_rels/data5.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sv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diagrams/_rels/data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png"/></Relationships>
</file>

<file path=ppt/diagrams/_rels/drawing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image" Target="../media/image4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6.svg"/><Relationship Id="rId2" Type="http://schemas.openxmlformats.org/officeDocument/2006/relationships/image" Target="../media/image81.svg"/><Relationship Id="rId1" Type="http://schemas.openxmlformats.org/officeDocument/2006/relationships/image" Target="../media/image80.png"/><Relationship Id="rId6" Type="http://schemas.openxmlformats.org/officeDocument/2006/relationships/image" Target="../media/image85.png"/><Relationship Id="rId5" Type="http://schemas.openxmlformats.org/officeDocument/2006/relationships/image" Target="../media/image84.svg"/><Relationship Id="rId4" Type="http://schemas.openxmlformats.org/officeDocument/2006/relationships/image" Target="../media/image83.png"/></Relationships>
</file>

<file path=ppt/diagrams/_rels/drawing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5" Type="http://schemas.openxmlformats.org/officeDocument/2006/relationships/image" Target="../media/image92.png"/><Relationship Id="rId4" Type="http://schemas.openxmlformats.org/officeDocument/2006/relationships/image" Target="../media/image9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247072-2C8C-C440-A18A-F971EA73BB42}" type="doc">
      <dgm:prSet loTypeId="urn:microsoft.com/office/officeart/2008/layout/AscendingPictureAccentProcess" loCatId="" qsTypeId="urn:microsoft.com/office/officeart/2005/8/quickstyle/simple1" qsCatId="simple" csTypeId="urn:microsoft.com/office/officeart/2005/8/colors/accent1_2" csCatId="accent1" phldr="1"/>
      <dgm:spPr/>
      <dgm:t>
        <a:bodyPr/>
        <a:lstStyle/>
        <a:p>
          <a:endParaRPr lang="en-US"/>
        </a:p>
      </dgm:t>
    </dgm:pt>
    <dgm:pt modelId="{B5EF95E4-5351-4C4F-BE37-4567D3AA1036}">
      <dgm:prSet phldrT="[Text]"/>
      <dgm:spPr>
        <a:solidFill>
          <a:srgbClr val="035D8A"/>
        </a:solidFill>
      </dgm:spPr>
      <dgm:t>
        <a:bodyPr/>
        <a:lstStyle/>
        <a:p>
          <a:r>
            <a:rPr lang="en-US"/>
            <a:t>Cleaning and an SSOP activity</a:t>
          </a:r>
        </a:p>
      </dgm:t>
    </dgm:pt>
    <dgm:pt modelId="{187F1DB4-3140-8C4B-9AF5-D144C2E4D5A6}" type="parTrans" cxnId="{9A128A43-E6AE-3D47-83BE-072383D71A7B}">
      <dgm:prSet/>
      <dgm:spPr/>
      <dgm:t>
        <a:bodyPr/>
        <a:lstStyle/>
        <a:p>
          <a:endParaRPr lang="en-US"/>
        </a:p>
      </dgm:t>
    </dgm:pt>
    <dgm:pt modelId="{FC0B84F0-022B-6641-8296-DE5DA51184B1}" type="sibTrans" cxnId="{9A128A43-E6AE-3D47-83BE-072383D71A7B}">
      <dgm:prSet/>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53449" t="-2820" r="3449" b="2820"/>
          </a:stretch>
        </a:blipFill>
      </dgm:spPr>
      <dgm:t>
        <a:bodyPr/>
        <a:lstStyle/>
        <a:p>
          <a:endParaRPr lang="en-US"/>
        </a:p>
      </dgm:t>
    </dgm:pt>
    <dgm:pt modelId="{3A62C896-CDE8-CA4E-9E61-DE6FF73D63C0}">
      <dgm:prSet phldrT="[Text]"/>
      <dgm:spPr>
        <a:solidFill>
          <a:srgbClr val="035D8A"/>
        </a:solidFill>
      </dgm:spPr>
      <dgm:t>
        <a:bodyPr/>
        <a:lstStyle/>
        <a:p>
          <a:r>
            <a:rPr lang="en-US"/>
            <a:t>Monitoring activities</a:t>
          </a:r>
        </a:p>
      </dgm:t>
    </dgm:pt>
    <dgm:pt modelId="{E6198C83-7E4F-4747-8943-FB7994AB8BC8}" type="parTrans" cxnId="{D8C3C60D-C3C8-5549-BB6A-75513311B04B}">
      <dgm:prSet/>
      <dgm:spPr/>
      <dgm:t>
        <a:bodyPr/>
        <a:lstStyle/>
        <a:p>
          <a:endParaRPr lang="en-US"/>
        </a:p>
      </dgm:t>
    </dgm:pt>
    <dgm:pt modelId="{05EFE11C-2361-164E-8915-0CD9AFA9869F}" type="sibTrans" cxnId="{D8C3C60D-C3C8-5549-BB6A-75513311B04B}">
      <dgm:prSet/>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AB801FA2-B818-E84C-BF68-EA37CDFC2672}">
      <dgm:prSet/>
      <dgm:spPr>
        <a:solidFill>
          <a:srgbClr val="035D8A"/>
        </a:solidFill>
      </dgm:spPr>
      <dgm:t>
        <a:bodyPr/>
        <a:lstStyle/>
        <a:p>
          <a:r>
            <a:rPr lang="en-US"/>
            <a:t>Sanitation activities</a:t>
          </a:r>
        </a:p>
      </dgm:t>
    </dgm:pt>
    <dgm:pt modelId="{0EC734BD-43DB-EC4D-9F71-316923F88EEF}" type="parTrans" cxnId="{D98D028F-2756-CF49-B116-36C3C7AF172E}">
      <dgm:prSet/>
      <dgm:spPr/>
      <dgm:t>
        <a:bodyPr/>
        <a:lstStyle/>
        <a:p>
          <a:endParaRPr lang="en-US"/>
        </a:p>
      </dgm:t>
    </dgm:pt>
    <dgm:pt modelId="{84913669-ED52-3440-9351-D4F364D618AF}" type="sibTrans" cxnId="{D98D028F-2756-CF49-B116-36C3C7AF172E}">
      <dgm:prSet/>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t>
        <a:bodyPr/>
        <a:lstStyle/>
        <a:p>
          <a:endParaRPr lang="en-US"/>
        </a:p>
      </dgm:t>
    </dgm:pt>
    <dgm:pt modelId="{9709C763-1765-F541-BFAD-0778D67E5225}" type="pres">
      <dgm:prSet presAssocID="{AB247072-2C8C-C440-A18A-F971EA73BB42}" presName="Name0" presStyleCnt="0">
        <dgm:presLayoutVars>
          <dgm:chMax val="7"/>
          <dgm:chPref val="7"/>
          <dgm:dir/>
        </dgm:presLayoutVars>
      </dgm:prSet>
      <dgm:spPr/>
    </dgm:pt>
    <dgm:pt modelId="{5991DB46-FF32-194B-8048-BE0FA66D9162}" type="pres">
      <dgm:prSet presAssocID="{AB247072-2C8C-C440-A18A-F971EA73BB42}" presName="dot1" presStyleLbl="alignNode1" presStyleIdx="0" presStyleCnt="12"/>
      <dgm:spPr/>
    </dgm:pt>
    <dgm:pt modelId="{2631CCCC-772A-664D-9DF5-C21603C9CD3F}" type="pres">
      <dgm:prSet presAssocID="{AB247072-2C8C-C440-A18A-F971EA73BB42}" presName="dot2" presStyleLbl="alignNode1" presStyleIdx="1" presStyleCnt="12"/>
      <dgm:spPr/>
    </dgm:pt>
    <dgm:pt modelId="{A361667C-AFE6-EA4C-AAE5-C4A24BB8AEE6}" type="pres">
      <dgm:prSet presAssocID="{AB247072-2C8C-C440-A18A-F971EA73BB42}" presName="dot3" presStyleLbl="alignNode1" presStyleIdx="2" presStyleCnt="12"/>
      <dgm:spPr/>
    </dgm:pt>
    <dgm:pt modelId="{F56A66C3-A6F6-F44C-A455-9D334A897B13}" type="pres">
      <dgm:prSet presAssocID="{AB247072-2C8C-C440-A18A-F971EA73BB42}" presName="dot4" presStyleLbl="alignNode1" presStyleIdx="3" presStyleCnt="12"/>
      <dgm:spPr/>
    </dgm:pt>
    <dgm:pt modelId="{3D7E9580-D089-764E-AA45-8BF17AFD0236}" type="pres">
      <dgm:prSet presAssocID="{AB247072-2C8C-C440-A18A-F971EA73BB42}" presName="dot5" presStyleLbl="alignNode1" presStyleIdx="4" presStyleCnt="12"/>
      <dgm:spPr/>
    </dgm:pt>
    <dgm:pt modelId="{EABFC76D-59DC-7543-92DB-BD5BEB19558A}" type="pres">
      <dgm:prSet presAssocID="{AB247072-2C8C-C440-A18A-F971EA73BB42}" presName="dotArrow1" presStyleLbl="alignNode1" presStyleIdx="5" presStyleCnt="12"/>
      <dgm:spPr/>
    </dgm:pt>
    <dgm:pt modelId="{BA9A5194-B28D-3740-B8DD-DB39F93697E4}" type="pres">
      <dgm:prSet presAssocID="{AB247072-2C8C-C440-A18A-F971EA73BB42}" presName="dotArrow2" presStyleLbl="alignNode1" presStyleIdx="6" presStyleCnt="12"/>
      <dgm:spPr/>
    </dgm:pt>
    <dgm:pt modelId="{DA053DC6-34B7-7141-A618-FD310AB50D4C}" type="pres">
      <dgm:prSet presAssocID="{AB247072-2C8C-C440-A18A-F971EA73BB42}" presName="dotArrow3" presStyleLbl="alignNode1" presStyleIdx="7" presStyleCnt="12"/>
      <dgm:spPr/>
    </dgm:pt>
    <dgm:pt modelId="{7E01E993-3918-CE40-A256-B3E501099E11}" type="pres">
      <dgm:prSet presAssocID="{AB247072-2C8C-C440-A18A-F971EA73BB42}" presName="dotArrow4" presStyleLbl="alignNode1" presStyleIdx="8" presStyleCnt="12"/>
      <dgm:spPr/>
    </dgm:pt>
    <dgm:pt modelId="{D5A31A59-41DD-DC46-BD96-5DCD02E55406}" type="pres">
      <dgm:prSet presAssocID="{AB247072-2C8C-C440-A18A-F971EA73BB42}" presName="dotArrow5" presStyleLbl="alignNode1" presStyleIdx="9" presStyleCnt="12"/>
      <dgm:spPr/>
    </dgm:pt>
    <dgm:pt modelId="{08CEA77C-620B-EA4B-8C28-6665E7C30699}" type="pres">
      <dgm:prSet presAssocID="{AB247072-2C8C-C440-A18A-F971EA73BB42}" presName="dotArrow6" presStyleLbl="alignNode1" presStyleIdx="10" presStyleCnt="12"/>
      <dgm:spPr/>
    </dgm:pt>
    <dgm:pt modelId="{F9F1C13A-82A4-9C4B-9191-FAF030D26D3F}" type="pres">
      <dgm:prSet presAssocID="{AB247072-2C8C-C440-A18A-F971EA73BB42}" presName="dotArrow7" presStyleLbl="alignNode1" presStyleIdx="11" presStyleCnt="12"/>
      <dgm:spPr/>
    </dgm:pt>
    <dgm:pt modelId="{5FDD069A-79F0-5C48-BAAF-74255C89B77E}" type="pres">
      <dgm:prSet presAssocID="{B5EF95E4-5351-4C4F-BE37-4567D3AA1036}" presName="parTx1" presStyleLbl="node1" presStyleIdx="0" presStyleCnt="3"/>
      <dgm:spPr/>
    </dgm:pt>
    <dgm:pt modelId="{506DD597-8742-AE44-86A2-446A182EBFDA}" type="pres">
      <dgm:prSet presAssocID="{FC0B84F0-022B-6641-8296-DE5DA51184B1}" presName="picture1" presStyleCnt="0"/>
      <dgm:spPr/>
    </dgm:pt>
    <dgm:pt modelId="{DFE95902-F70F-CE48-9E58-8224ECEB3B82}" type="pres">
      <dgm:prSet presAssocID="{FC0B84F0-022B-6641-8296-DE5DA51184B1}" presName="imageRepeatNode" presStyleLbl="fgImgPlace1" presStyleIdx="0" presStyleCnt="3"/>
      <dgm:spPr/>
    </dgm:pt>
    <dgm:pt modelId="{C99B56A2-916E-E04E-BA3D-7668FD602EB0}" type="pres">
      <dgm:prSet presAssocID="{3A62C896-CDE8-CA4E-9E61-DE6FF73D63C0}" presName="parTx2" presStyleLbl="node1" presStyleIdx="1" presStyleCnt="3"/>
      <dgm:spPr/>
    </dgm:pt>
    <dgm:pt modelId="{1EC35FE4-C9FC-DE42-BA2E-E3AA4F79629E}" type="pres">
      <dgm:prSet presAssocID="{05EFE11C-2361-164E-8915-0CD9AFA9869F}" presName="picture2" presStyleCnt="0"/>
      <dgm:spPr/>
    </dgm:pt>
    <dgm:pt modelId="{263A729F-B7D6-0243-9270-E7FF21D4DA63}" type="pres">
      <dgm:prSet presAssocID="{05EFE11C-2361-164E-8915-0CD9AFA9869F}" presName="imageRepeatNode" presStyleLbl="fgImgPlace1" presStyleIdx="1" presStyleCnt="3"/>
      <dgm:spPr/>
    </dgm:pt>
    <dgm:pt modelId="{9EE3FE34-D1E2-334E-B1A2-16E41D3C7683}" type="pres">
      <dgm:prSet presAssocID="{AB801FA2-B818-E84C-BF68-EA37CDFC2672}" presName="parTx3" presStyleLbl="node1" presStyleIdx="2" presStyleCnt="3"/>
      <dgm:spPr/>
    </dgm:pt>
    <dgm:pt modelId="{AABB1AF8-400D-0A4D-8173-A96140617900}" type="pres">
      <dgm:prSet presAssocID="{84913669-ED52-3440-9351-D4F364D618AF}" presName="picture3" presStyleCnt="0"/>
      <dgm:spPr/>
    </dgm:pt>
    <dgm:pt modelId="{D4A3EAF9-3C70-8144-9238-D5D8AE75B1E3}" type="pres">
      <dgm:prSet presAssocID="{84913669-ED52-3440-9351-D4F364D618AF}" presName="imageRepeatNode" presStyleLbl="fgImgPlace1" presStyleIdx="2" presStyleCnt="3"/>
      <dgm:spPr/>
    </dgm:pt>
  </dgm:ptLst>
  <dgm:cxnLst>
    <dgm:cxn modelId="{D8C3C60D-C3C8-5549-BB6A-75513311B04B}" srcId="{AB247072-2C8C-C440-A18A-F971EA73BB42}" destId="{3A62C896-CDE8-CA4E-9E61-DE6FF73D63C0}" srcOrd="1" destOrd="0" parTransId="{E6198C83-7E4F-4747-8943-FB7994AB8BC8}" sibTransId="{05EFE11C-2361-164E-8915-0CD9AFA9869F}"/>
    <dgm:cxn modelId="{9A128A43-E6AE-3D47-83BE-072383D71A7B}" srcId="{AB247072-2C8C-C440-A18A-F971EA73BB42}" destId="{B5EF95E4-5351-4C4F-BE37-4567D3AA1036}" srcOrd="0" destOrd="0" parTransId="{187F1DB4-3140-8C4B-9AF5-D144C2E4D5A6}" sibTransId="{FC0B84F0-022B-6641-8296-DE5DA51184B1}"/>
    <dgm:cxn modelId="{C344936D-9319-164A-AB14-BEF526EBF17F}" type="presOf" srcId="{AB801FA2-B818-E84C-BF68-EA37CDFC2672}" destId="{9EE3FE34-D1E2-334E-B1A2-16E41D3C7683}" srcOrd="0" destOrd="0" presId="urn:microsoft.com/office/officeart/2008/layout/AscendingPictureAccentProcess"/>
    <dgm:cxn modelId="{B2235C7E-59AE-CD47-A5D3-97E00CC73C45}" type="presOf" srcId="{FC0B84F0-022B-6641-8296-DE5DA51184B1}" destId="{DFE95902-F70F-CE48-9E58-8224ECEB3B82}" srcOrd="0" destOrd="0" presId="urn:microsoft.com/office/officeart/2008/layout/AscendingPictureAccentProcess"/>
    <dgm:cxn modelId="{D98D028F-2756-CF49-B116-36C3C7AF172E}" srcId="{AB247072-2C8C-C440-A18A-F971EA73BB42}" destId="{AB801FA2-B818-E84C-BF68-EA37CDFC2672}" srcOrd="2" destOrd="0" parTransId="{0EC734BD-43DB-EC4D-9F71-316923F88EEF}" sibTransId="{84913669-ED52-3440-9351-D4F364D618AF}"/>
    <dgm:cxn modelId="{E2D2C492-3846-CE42-BF6C-709AFCF4CF8A}" type="presOf" srcId="{3A62C896-CDE8-CA4E-9E61-DE6FF73D63C0}" destId="{C99B56A2-916E-E04E-BA3D-7668FD602EB0}" srcOrd="0" destOrd="0" presId="urn:microsoft.com/office/officeart/2008/layout/AscendingPictureAccentProcess"/>
    <dgm:cxn modelId="{E2856EC1-4792-314E-B508-43EC53C091CE}" type="presOf" srcId="{AB247072-2C8C-C440-A18A-F971EA73BB42}" destId="{9709C763-1765-F541-BFAD-0778D67E5225}" srcOrd="0" destOrd="0" presId="urn:microsoft.com/office/officeart/2008/layout/AscendingPictureAccentProcess"/>
    <dgm:cxn modelId="{156700C2-D6DC-B949-B0CF-CC67410F17BD}" type="presOf" srcId="{05EFE11C-2361-164E-8915-0CD9AFA9869F}" destId="{263A729F-B7D6-0243-9270-E7FF21D4DA63}" srcOrd="0" destOrd="0" presId="urn:microsoft.com/office/officeart/2008/layout/AscendingPictureAccentProcess"/>
    <dgm:cxn modelId="{B93CD6CC-9EE0-3F45-A6C5-73E0E5ECCD7D}" type="presOf" srcId="{B5EF95E4-5351-4C4F-BE37-4567D3AA1036}" destId="{5FDD069A-79F0-5C48-BAAF-74255C89B77E}" srcOrd="0" destOrd="0" presId="urn:microsoft.com/office/officeart/2008/layout/AscendingPictureAccentProcess"/>
    <dgm:cxn modelId="{B6A4A4CF-BA8D-AB4E-8DF9-7029A93B9B76}" type="presOf" srcId="{84913669-ED52-3440-9351-D4F364D618AF}" destId="{D4A3EAF9-3C70-8144-9238-D5D8AE75B1E3}" srcOrd="0" destOrd="0" presId="urn:microsoft.com/office/officeart/2008/layout/AscendingPictureAccentProcess"/>
    <dgm:cxn modelId="{792E597B-0A2B-764C-9639-424BE6061D41}" type="presParOf" srcId="{9709C763-1765-F541-BFAD-0778D67E5225}" destId="{5991DB46-FF32-194B-8048-BE0FA66D9162}" srcOrd="0" destOrd="0" presId="urn:microsoft.com/office/officeart/2008/layout/AscendingPictureAccentProcess"/>
    <dgm:cxn modelId="{5684DA55-3AE7-EA49-885D-C0C4347E8594}" type="presParOf" srcId="{9709C763-1765-F541-BFAD-0778D67E5225}" destId="{2631CCCC-772A-664D-9DF5-C21603C9CD3F}" srcOrd="1" destOrd="0" presId="urn:microsoft.com/office/officeart/2008/layout/AscendingPictureAccentProcess"/>
    <dgm:cxn modelId="{2AB306E2-E3B6-D341-A7DC-E2BA8162CE12}" type="presParOf" srcId="{9709C763-1765-F541-BFAD-0778D67E5225}" destId="{A361667C-AFE6-EA4C-AAE5-C4A24BB8AEE6}" srcOrd="2" destOrd="0" presId="urn:microsoft.com/office/officeart/2008/layout/AscendingPictureAccentProcess"/>
    <dgm:cxn modelId="{C6529645-9BAC-1145-AA55-3D3A6DE4F77C}" type="presParOf" srcId="{9709C763-1765-F541-BFAD-0778D67E5225}" destId="{F56A66C3-A6F6-F44C-A455-9D334A897B13}" srcOrd="3" destOrd="0" presId="urn:microsoft.com/office/officeart/2008/layout/AscendingPictureAccentProcess"/>
    <dgm:cxn modelId="{9DBFAC0E-7D89-2D41-BE9F-15A3C86EF7DC}" type="presParOf" srcId="{9709C763-1765-F541-BFAD-0778D67E5225}" destId="{3D7E9580-D089-764E-AA45-8BF17AFD0236}" srcOrd="4" destOrd="0" presId="urn:microsoft.com/office/officeart/2008/layout/AscendingPictureAccentProcess"/>
    <dgm:cxn modelId="{594D4F9F-18CF-0846-9556-E5AD660B03DE}" type="presParOf" srcId="{9709C763-1765-F541-BFAD-0778D67E5225}" destId="{EABFC76D-59DC-7543-92DB-BD5BEB19558A}" srcOrd="5" destOrd="0" presId="urn:microsoft.com/office/officeart/2008/layout/AscendingPictureAccentProcess"/>
    <dgm:cxn modelId="{0D988307-C8FE-6849-A246-4C5C28034B07}" type="presParOf" srcId="{9709C763-1765-F541-BFAD-0778D67E5225}" destId="{BA9A5194-B28D-3740-B8DD-DB39F93697E4}" srcOrd="6" destOrd="0" presId="urn:microsoft.com/office/officeart/2008/layout/AscendingPictureAccentProcess"/>
    <dgm:cxn modelId="{4CF46D04-2F1E-C749-9939-91FEDF71089E}" type="presParOf" srcId="{9709C763-1765-F541-BFAD-0778D67E5225}" destId="{DA053DC6-34B7-7141-A618-FD310AB50D4C}" srcOrd="7" destOrd="0" presId="urn:microsoft.com/office/officeart/2008/layout/AscendingPictureAccentProcess"/>
    <dgm:cxn modelId="{6587B170-D39B-0C40-B62A-6E403E9C38B5}" type="presParOf" srcId="{9709C763-1765-F541-BFAD-0778D67E5225}" destId="{7E01E993-3918-CE40-A256-B3E501099E11}" srcOrd="8" destOrd="0" presId="urn:microsoft.com/office/officeart/2008/layout/AscendingPictureAccentProcess"/>
    <dgm:cxn modelId="{06D3A768-AFE6-A549-83A5-F475A1FC7BDE}" type="presParOf" srcId="{9709C763-1765-F541-BFAD-0778D67E5225}" destId="{D5A31A59-41DD-DC46-BD96-5DCD02E55406}" srcOrd="9" destOrd="0" presId="urn:microsoft.com/office/officeart/2008/layout/AscendingPictureAccentProcess"/>
    <dgm:cxn modelId="{F14F8A15-105C-F74F-91C0-BDC3E07D1EFC}" type="presParOf" srcId="{9709C763-1765-F541-BFAD-0778D67E5225}" destId="{08CEA77C-620B-EA4B-8C28-6665E7C30699}" srcOrd="10" destOrd="0" presId="urn:microsoft.com/office/officeart/2008/layout/AscendingPictureAccentProcess"/>
    <dgm:cxn modelId="{28D15E38-BFD3-A44A-9D01-51C53471D75C}" type="presParOf" srcId="{9709C763-1765-F541-BFAD-0778D67E5225}" destId="{F9F1C13A-82A4-9C4B-9191-FAF030D26D3F}" srcOrd="11" destOrd="0" presId="urn:microsoft.com/office/officeart/2008/layout/AscendingPictureAccentProcess"/>
    <dgm:cxn modelId="{FD74DFE1-3040-B849-8E98-07DFFE0BB42F}" type="presParOf" srcId="{9709C763-1765-F541-BFAD-0778D67E5225}" destId="{5FDD069A-79F0-5C48-BAAF-74255C89B77E}" srcOrd="12" destOrd="0" presId="urn:microsoft.com/office/officeart/2008/layout/AscendingPictureAccentProcess"/>
    <dgm:cxn modelId="{60E743BE-809A-7D47-9EFA-AC748E59C2A8}" type="presParOf" srcId="{9709C763-1765-F541-BFAD-0778D67E5225}" destId="{506DD597-8742-AE44-86A2-446A182EBFDA}" srcOrd="13" destOrd="0" presId="urn:microsoft.com/office/officeart/2008/layout/AscendingPictureAccentProcess"/>
    <dgm:cxn modelId="{C8DD0835-71F9-6746-8621-84C6F575F292}" type="presParOf" srcId="{506DD597-8742-AE44-86A2-446A182EBFDA}" destId="{DFE95902-F70F-CE48-9E58-8224ECEB3B82}" srcOrd="0" destOrd="0" presId="urn:microsoft.com/office/officeart/2008/layout/AscendingPictureAccentProcess"/>
    <dgm:cxn modelId="{D6DE60A3-0634-694D-A80A-1296599F784C}" type="presParOf" srcId="{9709C763-1765-F541-BFAD-0778D67E5225}" destId="{C99B56A2-916E-E04E-BA3D-7668FD602EB0}" srcOrd="14" destOrd="0" presId="urn:microsoft.com/office/officeart/2008/layout/AscendingPictureAccentProcess"/>
    <dgm:cxn modelId="{27FD2C37-782A-A84A-AA48-47524CEB23EB}" type="presParOf" srcId="{9709C763-1765-F541-BFAD-0778D67E5225}" destId="{1EC35FE4-C9FC-DE42-BA2E-E3AA4F79629E}" srcOrd="15" destOrd="0" presId="urn:microsoft.com/office/officeart/2008/layout/AscendingPictureAccentProcess"/>
    <dgm:cxn modelId="{5C3AF620-B325-F447-820B-9FFDB2772CCD}" type="presParOf" srcId="{1EC35FE4-C9FC-DE42-BA2E-E3AA4F79629E}" destId="{263A729F-B7D6-0243-9270-E7FF21D4DA63}" srcOrd="0" destOrd="0" presId="urn:microsoft.com/office/officeart/2008/layout/AscendingPictureAccentProcess"/>
    <dgm:cxn modelId="{986A8054-2166-9E42-8C2B-0DD9B9E4857E}" type="presParOf" srcId="{9709C763-1765-F541-BFAD-0778D67E5225}" destId="{9EE3FE34-D1E2-334E-B1A2-16E41D3C7683}" srcOrd="16" destOrd="0" presId="urn:microsoft.com/office/officeart/2008/layout/AscendingPictureAccentProcess"/>
    <dgm:cxn modelId="{83F31277-9E65-2C4C-BCA5-AF8689B94618}" type="presParOf" srcId="{9709C763-1765-F541-BFAD-0778D67E5225}" destId="{AABB1AF8-400D-0A4D-8173-A96140617900}" srcOrd="17" destOrd="0" presId="urn:microsoft.com/office/officeart/2008/layout/AscendingPictureAccentProcess"/>
    <dgm:cxn modelId="{AD17BFB4-632B-6848-ADB1-DAD397ECC1FE}" type="presParOf" srcId="{AABB1AF8-400D-0A4D-8173-A96140617900}" destId="{D4A3EAF9-3C70-8144-9238-D5D8AE75B1E3}" srcOrd="0" destOrd="0" presId="urn:microsoft.com/office/officeart/2008/layout/AscendingPictureAccent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2CC439-648B-A445-B8E4-4E70F4067CFC}" type="doc">
      <dgm:prSet loTypeId="urn:microsoft.com/office/officeart/2005/8/layout/hProcess10" loCatId="" qsTypeId="urn:microsoft.com/office/officeart/2005/8/quickstyle/simple1" qsCatId="simple" csTypeId="urn:microsoft.com/office/officeart/2005/8/colors/accent1_2" csCatId="accent1" phldr="1"/>
      <dgm:spPr/>
      <dgm:t>
        <a:bodyPr/>
        <a:lstStyle/>
        <a:p>
          <a:endParaRPr lang="en-US"/>
        </a:p>
      </dgm:t>
    </dgm:pt>
    <dgm:pt modelId="{C6F18614-17D4-014D-A4D8-DDDAA046E7DE}">
      <dgm:prSet phldrT="[Text]"/>
      <dgm:spPr/>
      <dgm:t>
        <a:bodyPr/>
        <a:lstStyle/>
        <a:p>
          <a:r>
            <a:rPr lang="en-US" dirty="0"/>
            <a:t>Clean</a:t>
          </a:r>
        </a:p>
      </dgm:t>
    </dgm:pt>
    <dgm:pt modelId="{396E2B84-FD55-5D45-BD67-5910874EEF4E}" type="parTrans" cxnId="{A3310C60-A01B-1C44-AD13-24206904E7A7}">
      <dgm:prSet/>
      <dgm:spPr/>
      <dgm:t>
        <a:bodyPr/>
        <a:lstStyle/>
        <a:p>
          <a:endParaRPr lang="en-US"/>
        </a:p>
      </dgm:t>
    </dgm:pt>
    <dgm:pt modelId="{66736C6B-B8F3-C948-8978-91A1B4EB5899}" type="sibTrans" cxnId="{A3310C60-A01B-1C44-AD13-24206904E7A7}">
      <dgm:prSet/>
      <dgm:spPr/>
      <dgm:t>
        <a:bodyPr/>
        <a:lstStyle/>
        <a:p>
          <a:endParaRPr lang="en-US"/>
        </a:p>
      </dgm:t>
    </dgm:pt>
    <dgm:pt modelId="{97ED928E-90ED-A14F-913D-0949C2071CF3}">
      <dgm:prSet phldrT="[Text]"/>
      <dgm:spPr/>
      <dgm:t>
        <a:bodyPr/>
        <a:lstStyle/>
        <a:p>
          <a:r>
            <a:rPr lang="en-US"/>
            <a:t>Visual inspection</a:t>
          </a:r>
        </a:p>
      </dgm:t>
    </dgm:pt>
    <dgm:pt modelId="{4089145B-56EF-BB49-B8EA-266E58E4C623}" type="parTrans" cxnId="{109A3D1A-EA88-0E4B-A3D3-62FA10FCAC5F}">
      <dgm:prSet/>
      <dgm:spPr/>
      <dgm:t>
        <a:bodyPr/>
        <a:lstStyle/>
        <a:p>
          <a:endParaRPr lang="en-US"/>
        </a:p>
      </dgm:t>
    </dgm:pt>
    <dgm:pt modelId="{86999D4B-0103-0F48-843B-6DEFFA20E5A1}" type="sibTrans" cxnId="{109A3D1A-EA88-0E4B-A3D3-62FA10FCAC5F}">
      <dgm:prSet/>
      <dgm:spPr/>
      <dgm:t>
        <a:bodyPr/>
        <a:lstStyle/>
        <a:p>
          <a:endParaRPr lang="en-US"/>
        </a:p>
      </dgm:t>
    </dgm:pt>
    <dgm:pt modelId="{8ABD0D7D-038E-934D-9DDC-0B5D6DFFA745}">
      <dgm:prSet phldrT="[Text]"/>
      <dgm:spPr/>
      <dgm:t>
        <a:bodyPr/>
        <a:lstStyle/>
        <a:p>
          <a:r>
            <a:rPr lang="en-US"/>
            <a:t>Verify</a:t>
          </a:r>
        </a:p>
      </dgm:t>
    </dgm:pt>
    <dgm:pt modelId="{82032CE9-738C-CF4A-B86F-DA9AF198A352}" type="parTrans" cxnId="{E80751BD-9A8B-D049-8C7C-0D6529B15A5C}">
      <dgm:prSet/>
      <dgm:spPr/>
      <dgm:t>
        <a:bodyPr/>
        <a:lstStyle/>
        <a:p>
          <a:endParaRPr lang="en-US"/>
        </a:p>
      </dgm:t>
    </dgm:pt>
    <dgm:pt modelId="{A695F6A3-6A24-694B-80FA-8036CC82383C}" type="sibTrans" cxnId="{E80751BD-9A8B-D049-8C7C-0D6529B15A5C}">
      <dgm:prSet/>
      <dgm:spPr/>
      <dgm:t>
        <a:bodyPr/>
        <a:lstStyle/>
        <a:p>
          <a:endParaRPr lang="en-US"/>
        </a:p>
      </dgm:t>
    </dgm:pt>
    <dgm:pt modelId="{88E71137-4A91-1043-B440-4918FBEBEA34}">
      <dgm:prSet phldrT="[Text]"/>
      <dgm:spPr/>
      <dgm:t>
        <a:bodyPr/>
        <a:lstStyle/>
        <a:p>
          <a:r>
            <a:rPr lang="en-US"/>
            <a:t>ATP Swab</a:t>
          </a:r>
        </a:p>
      </dgm:t>
    </dgm:pt>
    <dgm:pt modelId="{911DFE8C-CC04-8746-9D21-CEA6A8BAD81E}" type="parTrans" cxnId="{58A5A46F-4995-AE44-BB41-03C21FFE98DE}">
      <dgm:prSet/>
      <dgm:spPr/>
      <dgm:t>
        <a:bodyPr/>
        <a:lstStyle/>
        <a:p>
          <a:endParaRPr lang="en-US"/>
        </a:p>
      </dgm:t>
    </dgm:pt>
    <dgm:pt modelId="{26F42F54-A30A-9F4F-8170-B9252EA02C2A}" type="sibTrans" cxnId="{58A5A46F-4995-AE44-BB41-03C21FFE98DE}">
      <dgm:prSet/>
      <dgm:spPr/>
      <dgm:t>
        <a:bodyPr/>
        <a:lstStyle/>
        <a:p>
          <a:endParaRPr lang="en-US"/>
        </a:p>
      </dgm:t>
    </dgm:pt>
    <dgm:pt modelId="{5BE27833-8B08-6240-90BD-2EA545803A26}">
      <dgm:prSet phldrT="[Text]"/>
      <dgm:spPr/>
      <dgm:t>
        <a:bodyPr/>
        <a:lstStyle/>
        <a:p>
          <a:r>
            <a:rPr lang="en-US"/>
            <a:t>Sanitize</a:t>
          </a:r>
        </a:p>
      </dgm:t>
    </dgm:pt>
    <dgm:pt modelId="{DED2A7B6-1F13-CF45-8E8D-ADE0E3A3D3AA}" type="parTrans" cxnId="{14E8CBCF-71CF-2D46-A5F5-9A0CFA484A0F}">
      <dgm:prSet/>
      <dgm:spPr/>
      <dgm:t>
        <a:bodyPr/>
        <a:lstStyle/>
        <a:p>
          <a:endParaRPr lang="en-US"/>
        </a:p>
      </dgm:t>
    </dgm:pt>
    <dgm:pt modelId="{1345972F-C301-D64B-96BD-7EF122A9E3A3}" type="sibTrans" cxnId="{14E8CBCF-71CF-2D46-A5F5-9A0CFA484A0F}">
      <dgm:prSet/>
      <dgm:spPr/>
      <dgm:t>
        <a:bodyPr/>
        <a:lstStyle/>
        <a:p>
          <a:endParaRPr lang="en-US"/>
        </a:p>
      </dgm:t>
    </dgm:pt>
    <dgm:pt modelId="{981ED78F-1B8B-4B40-A9BB-EB8E201B3D6B}">
      <dgm:prSet phldrT="[Text]"/>
      <dgm:spPr/>
      <dgm:t>
        <a:bodyPr/>
        <a:lstStyle/>
        <a:p>
          <a:r>
            <a:rPr lang="en-US"/>
            <a:t>Titrations</a:t>
          </a:r>
        </a:p>
      </dgm:t>
    </dgm:pt>
    <dgm:pt modelId="{9A39AE34-552E-CA49-B312-E5459DFDEAB2}" type="parTrans" cxnId="{8FBCA315-FE10-3341-831C-C7E489DAA251}">
      <dgm:prSet/>
      <dgm:spPr/>
      <dgm:t>
        <a:bodyPr/>
        <a:lstStyle/>
        <a:p>
          <a:endParaRPr lang="en-US"/>
        </a:p>
      </dgm:t>
    </dgm:pt>
    <dgm:pt modelId="{2D671DDC-1B96-134B-97D2-47FEB638D263}" type="sibTrans" cxnId="{8FBCA315-FE10-3341-831C-C7E489DAA251}">
      <dgm:prSet/>
      <dgm:spPr/>
      <dgm:t>
        <a:bodyPr/>
        <a:lstStyle/>
        <a:p>
          <a:endParaRPr lang="en-US"/>
        </a:p>
      </dgm:t>
    </dgm:pt>
    <dgm:pt modelId="{A276AD8C-4E43-A140-96C3-4EDDD3A83CDD}">
      <dgm:prSet phldrT="[Text]"/>
      <dgm:spPr/>
      <dgm:t>
        <a:bodyPr/>
        <a:lstStyle/>
        <a:p>
          <a:r>
            <a:rPr lang="en-US"/>
            <a:t>Protein Swab</a:t>
          </a:r>
        </a:p>
      </dgm:t>
    </dgm:pt>
    <dgm:pt modelId="{F0C8C9BF-0E38-814B-858A-21714BA287B3}" type="parTrans" cxnId="{82734B6F-9930-0A43-833D-EEE39CD0584A}">
      <dgm:prSet/>
      <dgm:spPr/>
      <dgm:t>
        <a:bodyPr/>
        <a:lstStyle/>
        <a:p>
          <a:endParaRPr lang="en-US"/>
        </a:p>
      </dgm:t>
    </dgm:pt>
    <dgm:pt modelId="{C0C55180-B260-CA42-90DF-81124B03F6B5}" type="sibTrans" cxnId="{82734B6F-9930-0A43-833D-EEE39CD0584A}">
      <dgm:prSet/>
      <dgm:spPr/>
      <dgm:t>
        <a:bodyPr/>
        <a:lstStyle/>
        <a:p>
          <a:endParaRPr lang="en-US"/>
        </a:p>
      </dgm:t>
    </dgm:pt>
    <dgm:pt modelId="{21E05CA6-EA0F-934F-B0E9-5EA7FE2F744D}">
      <dgm:prSet phldrT="[Text]"/>
      <dgm:spPr/>
      <dgm:t>
        <a:bodyPr/>
        <a:lstStyle/>
        <a:p>
          <a:r>
            <a:rPr lang="en-US"/>
            <a:t>Test Strips</a:t>
          </a:r>
        </a:p>
      </dgm:t>
    </dgm:pt>
    <dgm:pt modelId="{AD869234-229C-3F43-AFB1-FFBA791CCD08}" type="parTrans" cxnId="{15C52B61-10C9-B149-8F04-D8ED77DC5E51}">
      <dgm:prSet/>
      <dgm:spPr/>
      <dgm:t>
        <a:bodyPr/>
        <a:lstStyle/>
        <a:p>
          <a:endParaRPr lang="en-US"/>
        </a:p>
      </dgm:t>
    </dgm:pt>
    <dgm:pt modelId="{6BCE5F3E-51C9-AB43-AA8B-E4DFB2C72755}" type="sibTrans" cxnId="{15C52B61-10C9-B149-8F04-D8ED77DC5E51}">
      <dgm:prSet/>
      <dgm:spPr/>
      <dgm:t>
        <a:bodyPr/>
        <a:lstStyle/>
        <a:p>
          <a:endParaRPr lang="en-US"/>
        </a:p>
      </dgm:t>
    </dgm:pt>
    <dgm:pt modelId="{32F5A5E8-950E-6C47-9F49-EB52FE9A2A5D}">
      <dgm:prSet phldrT="[Text]"/>
      <dgm:spPr/>
      <dgm:t>
        <a:bodyPr/>
        <a:lstStyle/>
        <a:p>
          <a:r>
            <a:rPr lang="en-US"/>
            <a:t>3 different surfaces: wood, plastic, stainless steel, with 2 different organic contaminants</a:t>
          </a:r>
        </a:p>
      </dgm:t>
    </dgm:pt>
    <dgm:pt modelId="{8974A932-E36F-B54F-9BC9-BF17AD7A12D0}" type="parTrans" cxnId="{EF22A37C-5F24-AA44-84A4-CC3E0881BF74}">
      <dgm:prSet/>
      <dgm:spPr/>
      <dgm:t>
        <a:bodyPr/>
        <a:lstStyle/>
        <a:p>
          <a:endParaRPr lang="en-US"/>
        </a:p>
      </dgm:t>
    </dgm:pt>
    <dgm:pt modelId="{3B41DF82-B523-8C4F-8792-EEB51CCB5EAD}" type="sibTrans" cxnId="{EF22A37C-5F24-AA44-84A4-CC3E0881BF74}">
      <dgm:prSet/>
      <dgm:spPr/>
      <dgm:t>
        <a:bodyPr/>
        <a:lstStyle/>
        <a:p>
          <a:endParaRPr lang="en-US"/>
        </a:p>
      </dgm:t>
    </dgm:pt>
    <dgm:pt modelId="{FA367350-2B1E-3C41-86A1-4ADEFF83A295}">
      <dgm:prSet phldrT="[Text]"/>
      <dgm:spPr/>
      <dgm:t>
        <a:bodyPr/>
        <a:lstStyle/>
        <a:p>
          <a:r>
            <a:rPr lang="en-US"/>
            <a:t>Sponge Swab</a:t>
          </a:r>
        </a:p>
      </dgm:t>
    </dgm:pt>
    <dgm:pt modelId="{A051D097-8957-FA40-9E91-FF798FD4DD1B}" type="parTrans" cxnId="{DB4DDC5A-0B1C-324E-B0EF-44E5576B69A7}">
      <dgm:prSet/>
      <dgm:spPr/>
      <dgm:t>
        <a:bodyPr/>
        <a:lstStyle/>
        <a:p>
          <a:endParaRPr lang="en-US"/>
        </a:p>
      </dgm:t>
    </dgm:pt>
    <dgm:pt modelId="{F1B76836-86AF-9D4F-93BB-9AE5E50F4CE2}" type="sibTrans" cxnId="{DB4DDC5A-0B1C-324E-B0EF-44E5576B69A7}">
      <dgm:prSet/>
      <dgm:spPr/>
      <dgm:t>
        <a:bodyPr/>
        <a:lstStyle/>
        <a:p>
          <a:endParaRPr lang="en-US"/>
        </a:p>
      </dgm:t>
    </dgm:pt>
    <dgm:pt modelId="{62380937-7117-E945-82E5-CEF105E8358B}">
      <dgm:prSet phldrT="[Text]"/>
      <dgm:spPr/>
      <dgm:t>
        <a:bodyPr/>
        <a:lstStyle/>
        <a:p>
          <a:r>
            <a:rPr lang="en-US"/>
            <a:t>Chemical concentrations</a:t>
          </a:r>
        </a:p>
      </dgm:t>
    </dgm:pt>
    <dgm:pt modelId="{BE344EE0-812A-434F-80CD-1BCECE04EDC7}" type="parTrans" cxnId="{084E6BA4-72BE-624C-BD9A-8C07F0C285D0}">
      <dgm:prSet/>
      <dgm:spPr/>
      <dgm:t>
        <a:bodyPr/>
        <a:lstStyle/>
        <a:p>
          <a:endParaRPr lang="en-US"/>
        </a:p>
      </dgm:t>
    </dgm:pt>
    <dgm:pt modelId="{CEFABC2D-3403-3842-BA29-0D3392C0AFFD}" type="sibTrans" cxnId="{084E6BA4-72BE-624C-BD9A-8C07F0C285D0}">
      <dgm:prSet/>
      <dgm:spPr/>
      <dgm:t>
        <a:bodyPr/>
        <a:lstStyle/>
        <a:p>
          <a:endParaRPr lang="en-US"/>
        </a:p>
      </dgm:t>
    </dgm:pt>
    <dgm:pt modelId="{C3B667FB-B9C9-0C44-BAA8-C6AB312D077E}">
      <dgm:prSet phldrT="[Text]"/>
      <dgm:spPr/>
      <dgm:t>
        <a:bodyPr/>
        <a:lstStyle/>
        <a:p>
          <a:r>
            <a:rPr lang="en-US"/>
            <a:t>SSOP exercise</a:t>
          </a:r>
        </a:p>
      </dgm:t>
    </dgm:pt>
    <dgm:pt modelId="{8019EBF3-73AB-3B4B-8CFE-A6A802B9D41F}" type="parTrans" cxnId="{00C3BE00-A39D-C843-8073-011798A3AEC6}">
      <dgm:prSet/>
      <dgm:spPr/>
      <dgm:t>
        <a:bodyPr/>
        <a:lstStyle/>
        <a:p>
          <a:endParaRPr lang="en-US"/>
        </a:p>
      </dgm:t>
    </dgm:pt>
    <dgm:pt modelId="{D613C51F-320C-824D-AFD0-D15DE4068E66}" type="sibTrans" cxnId="{00C3BE00-A39D-C843-8073-011798A3AEC6}">
      <dgm:prSet/>
      <dgm:spPr/>
      <dgm:t>
        <a:bodyPr/>
        <a:lstStyle/>
        <a:p>
          <a:endParaRPr lang="en-US"/>
        </a:p>
      </dgm:t>
    </dgm:pt>
    <dgm:pt modelId="{F448DEC1-E55D-5B4C-9022-870ECC4257C7}" type="pres">
      <dgm:prSet presAssocID="{C82CC439-648B-A445-B8E4-4E70F4067CFC}" presName="Name0" presStyleCnt="0">
        <dgm:presLayoutVars>
          <dgm:dir/>
          <dgm:resizeHandles val="exact"/>
        </dgm:presLayoutVars>
      </dgm:prSet>
      <dgm:spPr/>
    </dgm:pt>
    <dgm:pt modelId="{2A543B63-558C-A74A-9BA5-E967DBCE149D}" type="pres">
      <dgm:prSet presAssocID="{C6F18614-17D4-014D-A4D8-DDDAA046E7DE}" presName="composite" presStyleCnt="0"/>
      <dgm:spPr/>
    </dgm:pt>
    <dgm:pt modelId="{8824B5AB-1A50-2F40-9A57-19BF965140B9}" type="pres">
      <dgm:prSet presAssocID="{C6F18614-17D4-014D-A4D8-DDDAA046E7DE}" presName="imagSh" presStyleLbl="bgImgPlace1" presStyleIdx="0" presStyleCnt="3" custLinFactNeighborX="3451" custLinFactNeighborY="-15634"/>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464" t="-4468" r="-1464" b="-4468"/>
          </a:stretch>
        </a:blipFill>
      </dgm:spPr>
    </dgm:pt>
    <dgm:pt modelId="{A58218BA-CD97-8E42-9FC5-1ED754D4CBC4}" type="pres">
      <dgm:prSet presAssocID="{C6F18614-17D4-014D-A4D8-DDDAA046E7DE}" presName="txNode" presStyleLbl="node1" presStyleIdx="0" presStyleCnt="3" custScaleX="100000" custScaleY="100000" custLinFactNeighborY="7982">
        <dgm:presLayoutVars>
          <dgm:bulletEnabled val="1"/>
        </dgm:presLayoutVars>
      </dgm:prSet>
      <dgm:spPr/>
    </dgm:pt>
    <dgm:pt modelId="{73619F34-5745-1146-9FCA-71EE62832D4E}" type="pres">
      <dgm:prSet presAssocID="{66736C6B-B8F3-C948-8978-91A1B4EB5899}" presName="sibTrans" presStyleLbl="sibTrans2D1" presStyleIdx="0" presStyleCnt="2"/>
      <dgm:spPr/>
    </dgm:pt>
    <dgm:pt modelId="{7D7B2866-1DDD-5E41-9872-40870E7694DE}" type="pres">
      <dgm:prSet presAssocID="{66736C6B-B8F3-C948-8978-91A1B4EB5899}" presName="connTx" presStyleLbl="sibTrans2D1" presStyleIdx="0" presStyleCnt="2"/>
      <dgm:spPr/>
    </dgm:pt>
    <dgm:pt modelId="{37D1DE38-3878-F244-B9D1-C8C35FE015BA}" type="pres">
      <dgm:prSet presAssocID="{8ABD0D7D-038E-934D-9DDC-0B5D6DFFA745}" presName="composite" presStyleCnt="0"/>
      <dgm:spPr/>
    </dgm:pt>
    <dgm:pt modelId="{E685FE2E-4E23-0F4E-9C51-1D1B43C667C4}" type="pres">
      <dgm:prSet presAssocID="{8ABD0D7D-038E-934D-9DDC-0B5D6DFFA745}" presName="imagSh" presStyleLbl="bgImgPlace1" presStyleIdx="1" presStyleCnt="3" custLinFactNeighborY="-12939"/>
      <dgm:spPr>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dgm:spPr>
    </dgm:pt>
    <dgm:pt modelId="{957E29C5-A9E0-B04D-BEAB-BFE40B67BEA1}" type="pres">
      <dgm:prSet presAssocID="{8ABD0D7D-038E-934D-9DDC-0B5D6DFFA745}" presName="txNode" presStyleLbl="node1" presStyleIdx="1" presStyleCnt="3" custScaleX="100000" custScaleY="100000" custLinFactNeighborX="-3451" custLinFactNeighborY="7982">
        <dgm:presLayoutVars>
          <dgm:bulletEnabled val="1"/>
        </dgm:presLayoutVars>
      </dgm:prSet>
      <dgm:spPr/>
    </dgm:pt>
    <dgm:pt modelId="{FA783E67-4C29-9B49-AEB6-40FD06F3EE00}" type="pres">
      <dgm:prSet presAssocID="{A695F6A3-6A24-694B-80FA-8036CC82383C}" presName="sibTrans" presStyleLbl="sibTrans2D1" presStyleIdx="1" presStyleCnt="2"/>
      <dgm:spPr/>
    </dgm:pt>
    <dgm:pt modelId="{742144E9-EBDB-B94B-8AB5-53301EB29A3C}" type="pres">
      <dgm:prSet presAssocID="{A695F6A3-6A24-694B-80FA-8036CC82383C}" presName="connTx" presStyleLbl="sibTrans2D1" presStyleIdx="1" presStyleCnt="2"/>
      <dgm:spPr/>
    </dgm:pt>
    <dgm:pt modelId="{D6B9F750-278C-9D45-B29C-9190ED079E5A}" type="pres">
      <dgm:prSet presAssocID="{5BE27833-8B08-6240-90BD-2EA545803A26}" presName="composite" presStyleCnt="0"/>
      <dgm:spPr/>
    </dgm:pt>
    <dgm:pt modelId="{6FC757FB-AE84-2246-83FA-4CD280EE828B}" type="pres">
      <dgm:prSet presAssocID="{5BE27833-8B08-6240-90BD-2EA545803A26}" presName="imagSh" presStyleLbl="bgImgPlace1" presStyleIdx="2" presStyleCnt="3" custLinFactNeighborY="-12939"/>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pt>
    <dgm:pt modelId="{A1D04B42-9E9B-524B-85D0-E67469CAA3BB}" type="pres">
      <dgm:prSet presAssocID="{5BE27833-8B08-6240-90BD-2EA545803A26}" presName="txNode" presStyleLbl="node1" presStyleIdx="2" presStyleCnt="3" custLinFactNeighborX="-3731" custLinFactNeighborY="7982">
        <dgm:presLayoutVars>
          <dgm:bulletEnabled val="1"/>
        </dgm:presLayoutVars>
      </dgm:prSet>
      <dgm:spPr/>
    </dgm:pt>
  </dgm:ptLst>
  <dgm:cxnLst>
    <dgm:cxn modelId="{00C3BE00-A39D-C843-8073-011798A3AEC6}" srcId="{C6F18614-17D4-014D-A4D8-DDDAA046E7DE}" destId="{C3B667FB-B9C9-0C44-BAA8-C6AB312D077E}" srcOrd="2" destOrd="0" parTransId="{8019EBF3-73AB-3B4B-8CFE-A6A802B9D41F}" sibTransId="{D613C51F-320C-824D-AFD0-D15DE4068E66}"/>
    <dgm:cxn modelId="{29F31E01-A0A7-1F40-BA6E-247D18C6E1B9}" type="presOf" srcId="{8ABD0D7D-038E-934D-9DDC-0B5D6DFFA745}" destId="{957E29C5-A9E0-B04D-BEAB-BFE40B67BEA1}" srcOrd="0" destOrd="0" presId="urn:microsoft.com/office/officeart/2005/8/layout/hProcess10"/>
    <dgm:cxn modelId="{8FBCA315-FE10-3341-831C-C7E489DAA251}" srcId="{5BE27833-8B08-6240-90BD-2EA545803A26}" destId="{981ED78F-1B8B-4B40-A9BB-EB8E201B3D6B}" srcOrd="0" destOrd="0" parTransId="{9A39AE34-552E-CA49-B312-E5459DFDEAB2}" sibTransId="{2D671DDC-1B96-134B-97D2-47FEB638D263}"/>
    <dgm:cxn modelId="{109A3D1A-EA88-0E4B-A3D3-62FA10FCAC5F}" srcId="{C6F18614-17D4-014D-A4D8-DDDAA046E7DE}" destId="{97ED928E-90ED-A14F-913D-0949C2071CF3}" srcOrd="1" destOrd="0" parTransId="{4089145B-56EF-BB49-B8EA-266E58E4C623}" sibTransId="{86999D4B-0103-0F48-843B-6DEFFA20E5A1}"/>
    <dgm:cxn modelId="{53DFF34F-B3D4-7646-A142-EFFF991B91D0}" type="presOf" srcId="{981ED78F-1B8B-4B40-A9BB-EB8E201B3D6B}" destId="{A1D04B42-9E9B-524B-85D0-E67469CAA3BB}" srcOrd="0" destOrd="1" presId="urn:microsoft.com/office/officeart/2005/8/layout/hProcess10"/>
    <dgm:cxn modelId="{C1593357-5312-4B46-A2F1-FF88A7AE9148}" type="presOf" srcId="{A695F6A3-6A24-694B-80FA-8036CC82383C}" destId="{FA783E67-4C29-9B49-AEB6-40FD06F3EE00}" srcOrd="0" destOrd="0" presId="urn:microsoft.com/office/officeart/2005/8/layout/hProcess10"/>
    <dgm:cxn modelId="{DB4DDC5A-0B1C-324E-B0EF-44E5576B69A7}" srcId="{8ABD0D7D-038E-934D-9DDC-0B5D6DFFA745}" destId="{FA367350-2B1E-3C41-86A1-4ADEFF83A295}" srcOrd="2" destOrd="0" parTransId="{A051D097-8957-FA40-9E91-FF798FD4DD1B}" sibTransId="{F1B76836-86AF-9D4F-93BB-9AE5E50F4CE2}"/>
    <dgm:cxn modelId="{A3310C60-A01B-1C44-AD13-24206904E7A7}" srcId="{C82CC439-648B-A445-B8E4-4E70F4067CFC}" destId="{C6F18614-17D4-014D-A4D8-DDDAA046E7DE}" srcOrd="0" destOrd="0" parTransId="{396E2B84-FD55-5D45-BD67-5910874EEF4E}" sibTransId="{66736C6B-B8F3-C948-8978-91A1B4EB5899}"/>
    <dgm:cxn modelId="{15C52B61-10C9-B149-8F04-D8ED77DC5E51}" srcId="{5BE27833-8B08-6240-90BD-2EA545803A26}" destId="{21E05CA6-EA0F-934F-B0E9-5EA7FE2F744D}" srcOrd="1" destOrd="0" parTransId="{AD869234-229C-3F43-AFB1-FFBA791CCD08}" sibTransId="{6BCE5F3E-51C9-AB43-AA8B-E4DFB2C72755}"/>
    <dgm:cxn modelId="{907A7462-5CB5-414E-A887-E6D717C1118F}" type="presOf" srcId="{5BE27833-8B08-6240-90BD-2EA545803A26}" destId="{A1D04B42-9E9B-524B-85D0-E67469CAA3BB}" srcOrd="0" destOrd="0" presId="urn:microsoft.com/office/officeart/2005/8/layout/hProcess10"/>
    <dgm:cxn modelId="{867FBF65-A294-274E-9614-2EB5735709B2}" type="presOf" srcId="{A276AD8C-4E43-A140-96C3-4EDDD3A83CDD}" destId="{957E29C5-A9E0-B04D-BEAB-BFE40B67BEA1}" srcOrd="0" destOrd="2" presId="urn:microsoft.com/office/officeart/2005/8/layout/hProcess10"/>
    <dgm:cxn modelId="{26712369-6FB2-6B49-BCE0-0C791F6C4D42}" type="presOf" srcId="{62380937-7117-E945-82E5-CEF105E8358B}" destId="{A1D04B42-9E9B-524B-85D0-E67469CAA3BB}" srcOrd="0" destOrd="3" presId="urn:microsoft.com/office/officeart/2005/8/layout/hProcess10"/>
    <dgm:cxn modelId="{82734B6F-9930-0A43-833D-EEE39CD0584A}" srcId="{8ABD0D7D-038E-934D-9DDC-0B5D6DFFA745}" destId="{A276AD8C-4E43-A140-96C3-4EDDD3A83CDD}" srcOrd="1" destOrd="0" parTransId="{F0C8C9BF-0E38-814B-858A-21714BA287B3}" sibTransId="{C0C55180-B260-CA42-90DF-81124B03F6B5}"/>
    <dgm:cxn modelId="{58A5A46F-4995-AE44-BB41-03C21FFE98DE}" srcId="{8ABD0D7D-038E-934D-9DDC-0B5D6DFFA745}" destId="{88E71137-4A91-1043-B440-4918FBEBEA34}" srcOrd="0" destOrd="0" parTransId="{911DFE8C-CC04-8746-9D21-CEA6A8BAD81E}" sibTransId="{26F42F54-A30A-9F4F-8170-B9252EA02C2A}"/>
    <dgm:cxn modelId="{AD2D9177-D637-FD48-9FA2-72CF161F2DFE}" type="presOf" srcId="{66736C6B-B8F3-C948-8978-91A1B4EB5899}" destId="{73619F34-5745-1146-9FCA-71EE62832D4E}" srcOrd="0" destOrd="0" presId="urn:microsoft.com/office/officeart/2005/8/layout/hProcess10"/>
    <dgm:cxn modelId="{EF22A37C-5F24-AA44-84A4-CC3E0881BF74}" srcId="{C6F18614-17D4-014D-A4D8-DDDAA046E7DE}" destId="{32F5A5E8-950E-6C47-9F49-EB52FE9A2A5D}" srcOrd="0" destOrd="0" parTransId="{8974A932-E36F-B54F-9BC9-BF17AD7A12D0}" sibTransId="{3B41DF82-B523-8C4F-8792-EEB51CCB5EAD}"/>
    <dgm:cxn modelId="{988D3E86-FA59-C344-87C2-2963A85AF6BC}" type="presOf" srcId="{C3B667FB-B9C9-0C44-BAA8-C6AB312D077E}" destId="{A58218BA-CD97-8E42-9FC5-1ED754D4CBC4}" srcOrd="0" destOrd="3" presId="urn:microsoft.com/office/officeart/2005/8/layout/hProcess10"/>
    <dgm:cxn modelId="{71C95986-9D26-1C49-9AB3-1B5ABAF5E415}" type="presOf" srcId="{C82CC439-648B-A445-B8E4-4E70F4067CFC}" destId="{F448DEC1-E55D-5B4C-9022-870ECC4257C7}" srcOrd="0" destOrd="0" presId="urn:microsoft.com/office/officeart/2005/8/layout/hProcess10"/>
    <dgm:cxn modelId="{4CB48591-D83C-064F-A8D9-100BD15FEDDF}" type="presOf" srcId="{FA367350-2B1E-3C41-86A1-4ADEFF83A295}" destId="{957E29C5-A9E0-B04D-BEAB-BFE40B67BEA1}" srcOrd="0" destOrd="3" presId="urn:microsoft.com/office/officeart/2005/8/layout/hProcess10"/>
    <dgm:cxn modelId="{084E6BA4-72BE-624C-BD9A-8C07F0C285D0}" srcId="{5BE27833-8B08-6240-90BD-2EA545803A26}" destId="{62380937-7117-E945-82E5-CEF105E8358B}" srcOrd="2" destOrd="0" parTransId="{BE344EE0-812A-434F-80CD-1BCECE04EDC7}" sibTransId="{CEFABC2D-3403-3842-BA29-0D3392C0AFFD}"/>
    <dgm:cxn modelId="{A4DB7EB9-7E9D-2048-8592-BAF5DA5BA957}" type="presOf" srcId="{66736C6B-B8F3-C948-8978-91A1B4EB5899}" destId="{7D7B2866-1DDD-5E41-9872-40870E7694DE}" srcOrd="1" destOrd="0" presId="urn:microsoft.com/office/officeart/2005/8/layout/hProcess10"/>
    <dgm:cxn modelId="{E80751BD-9A8B-D049-8C7C-0D6529B15A5C}" srcId="{C82CC439-648B-A445-B8E4-4E70F4067CFC}" destId="{8ABD0D7D-038E-934D-9DDC-0B5D6DFFA745}" srcOrd="1" destOrd="0" parTransId="{82032CE9-738C-CF4A-B86F-DA9AF198A352}" sibTransId="{A695F6A3-6A24-694B-80FA-8036CC82383C}"/>
    <dgm:cxn modelId="{904F9FC7-6076-6E44-B2B9-EC521EB21407}" type="presOf" srcId="{A695F6A3-6A24-694B-80FA-8036CC82383C}" destId="{742144E9-EBDB-B94B-8AB5-53301EB29A3C}" srcOrd="1" destOrd="0" presId="urn:microsoft.com/office/officeart/2005/8/layout/hProcess10"/>
    <dgm:cxn modelId="{14E8CBCF-71CF-2D46-A5F5-9A0CFA484A0F}" srcId="{C82CC439-648B-A445-B8E4-4E70F4067CFC}" destId="{5BE27833-8B08-6240-90BD-2EA545803A26}" srcOrd="2" destOrd="0" parTransId="{DED2A7B6-1F13-CF45-8E8D-ADE0E3A3D3AA}" sibTransId="{1345972F-C301-D64B-96BD-7EF122A9E3A3}"/>
    <dgm:cxn modelId="{B9ED3BD1-35ED-D743-A0EF-33EC83D40400}" type="presOf" srcId="{C6F18614-17D4-014D-A4D8-DDDAA046E7DE}" destId="{A58218BA-CD97-8E42-9FC5-1ED754D4CBC4}" srcOrd="0" destOrd="0" presId="urn:microsoft.com/office/officeart/2005/8/layout/hProcess10"/>
    <dgm:cxn modelId="{E9AFD1D4-9BF5-4D44-B1ED-80A057AE8641}" type="presOf" srcId="{32F5A5E8-950E-6C47-9F49-EB52FE9A2A5D}" destId="{A58218BA-CD97-8E42-9FC5-1ED754D4CBC4}" srcOrd="0" destOrd="1" presId="urn:microsoft.com/office/officeart/2005/8/layout/hProcess10"/>
    <dgm:cxn modelId="{DDBC85DF-754B-0644-99E4-DBC6A765C7E9}" type="presOf" srcId="{97ED928E-90ED-A14F-913D-0949C2071CF3}" destId="{A58218BA-CD97-8E42-9FC5-1ED754D4CBC4}" srcOrd="0" destOrd="2" presId="urn:microsoft.com/office/officeart/2005/8/layout/hProcess10"/>
    <dgm:cxn modelId="{4D53A7FC-A7E9-CD4D-B2E4-6CE029587AF1}" type="presOf" srcId="{21E05CA6-EA0F-934F-B0E9-5EA7FE2F744D}" destId="{A1D04B42-9E9B-524B-85D0-E67469CAA3BB}" srcOrd="0" destOrd="2" presId="urn:microsoft.com/office/officeart/2005/8/layout/hProcess10"/>
    <dgm:cxn modelId="{331004FD-DCD5-B544-B382-D782D24F451E}" type="presOf" srcId="{88E71137-4A91-1043-B440-4918FBEBEA34}" destId="{957E29C5-A9E0-B04D-BEAB-BFE40B67BEA1}" srcOrd="0" destOrd="1" presId="urn:microsoft.com/office/officeart/2005/8/layout/hProcess10"/>
    <dgm:cxn modelId="{2135313C-AD7F-FA45-8364-297F58AD4163}" type="presParOf" srcId="{F448DEC1-E55D-5B4C-9022-870ECC4257C7}" destId="{2A543B63-558C-A74A-9BA5-E967DBCE149D}" srcOrd="0" destOrd="0" presId="urn:microsoft.com/office/officeart/2005/8/layout/hProcess10"/>
    <dgm:cxn modelId="{3C5F175C-951F-AC4E-8358-7241C9DE7884}" type="presParOf" srcId="{2A543B63-558C-A74A-9BA5-E967DBCE149D}" destId="{8824B5AB-1A50-2F40-9A57-19BF965140B9}" srcOrd="0" destOrd="0" presId="urn:microsoft.com/office/officeart/2005/8/layout/hProcess10"/>
    <dgm:cxn modelId="{6522C13F-C1D3-EE4F-96AD-9296E2713621}" type="presParOf" srcId="{2A543B63-558C-A74A-9BA5-E967DBCE149D}" destId="{A58218BA-CD97-8E42-9FC5-1ED754D4CBC4}" srcOrd="1" destOrd="0" presId="urn:microsoft.com/office/officeart/2005/8/layout/hProcess10"/>
    <dgm:cxn modelId="{8C8A4415-9A54-914B-9EFA-A22AFBCCBB99}" type="presParOf" srcId="{F448DEC1-E55D-5B4C-9022-870ECC4257C7}" destId="{73619F34-5745-1146-9FCA-71EE62832D4E}" srcOrd="1" destOrd="0" presId="urn:microsoft.com/office/officeart/2005/8/layout/hProcess10"/>
    <dgm:cxn modelId="{C9D57469-47D6-4C4C-80FA-B5EBA395D99B}" type="presParOf" srcId="{73619F34-5745-1146-9FCA-71EE62832D4E}" destId="{7D7B2866-1DDD-5E41-9872-40870E7694DE}" srcOrd="0" destOrd="0" presId="urn:microsoft.com/office/officeart/2005/8/layout/hProcess10"/>
    <dgm:cxn modelId="{BA8C00CF-8759-7941-992E-A3E656AB04E2}" type="presParOf" srcId="{F448DEC1-E55D-5B4C-9022-870ECC4257C7}" destId="{37D1DE38-3878-F244-B9D1-C8C35FE015BA}" srcOrd="2" destOrd="0" presId="urn:microsoft.com/office/officeart/2005/8/layout/hProcess10"/>
    <dgm:cxn modelId="{160549BF-EEC6-EE4B-AC64-34CD78DE6203}" type="presParOf" srcId="{37D1DE38-3878-F244-B9D1-C8C35FE015BA}" destId="{E685FE2E-4E23-0F4E-9C51-1D1B43C667C4}" srcOrd="0" destOrd="0" presId="urn:microsoft.com/office/officeart/2005/8/layout/hProcess10"/>
    <dgm:cxn modelId="{E2B3DDB5-D10A-5C41-9870-9EC5BEFD071E}" type="presParOf" srcId="{37D1DE38-3878-F244-B9D1-C8C35FE015BA}" destId="{957E29C5-A9E0-B04D-BEAB-BFE40B67BEA1}" srcOrd="1" destOrd="0" presId="urn:microsoft.com/office/officeart/2005/8/layout/hProcess10"/>
    <dgm:cxn modelId="{641FB743-39F8-7448-942F-A4B8AB49247B}" type="presParOf" srcId="{F448DEC1-E55D-5B4C-9022-870ECC4257C7}" destId="{FA783E67-4C29-9B49-AEB6-40FD06F3EE00}" srcOrd="3" destOrd="0" presId="urn:microsoft.com/office/officeart/2005/8/layout/hProcess10"/>
    <dgm:cxn modelId="{6040520C-AE35-AA47-BD7B-BC6FEBBA17C2}" type="presParOf" srcId="{FA783E67-4C29-9B49-AEB6-40FD06F3EE00}" destId="{742144E9-EBDB-B94B-8AB5-53301EB29A3C}" srcOrd="0" destOrd="0" presId="urn:microsoft.com/office/officeart/2005/8/layout/hProcess10"/>
    <dgm:cxn modelId="{65D2F33F-DEA5-F940-BE3B-44BBEB508ECC}" type="presParOf" srcId="{F448DEC1-E55D-5B4C-9022-870ECC4257C7}" destId="{D6B9F750-278C-9D45-B29C-9190ED079E5A}" srcOrd="4" destOrd="0" presId="urn:microsoft.com/office/officeart/2005/8/layout/hProcess10"/>
    <dgm:cxn modelId="{B5B70251-3E5B-7543-96AE-472B4C048BF9}" type="presParOf" srcId="{D6B9F750-278C-9D45-B29C-9190ED079E5A}" destId="{6FC757FB-AE84-2246-83FA-4CD280EE828B}" srcOrd="0" destOrd="0" presId="urn:microsoft.com/office/officeart/2005/8/layout/hProcess10"/>
    <dgm:cxn modelId="{896433FA-8800-B94F-932D-53EDBA5C4979}" type="presParOf" srcId="{D6B9F750-278C-9D45-B29C-9190ED079E5A}" destId="{A1D04B42-9E9B-524B-85D0-E67469CAA3BB}"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E6D05F-5237-B248-A715-E44459A36393}" type="doc">
      <dgm:prSet loTypeId="urn:microsoft.com/office/officeart/2005/8/layout/process1" loCatId="" qsTypeId="urn:microsoft.com/office/officeart/2005/8/quickstyle/simple1" qsCatId="simple" csTypeId="urn:microsoft.com/office/officeart/2005/8/colors/accent1_2" csCatId="accent1" phldr="1"/>
      <dgm:spPr/>
    </dgm:pt>
    <dgm:pt modelId="{7D07A0B1-35DC-4F4D-A3D9-888E4B4640D4}">
      <dgm:prSet phldrT="[Text]"/>
      <dgm:spPr/>
      <dgm:t>
        <a:bodyPr/>
        <a:lstStyle/>
        <a:p>
          <a:r>
            <a:rPr lang="en-US"/>
            <a:t>Map site visit schedule on a weekly basis</a:t>
          </a:r>
        </a:p>
      </dgm:t>
    </dgm:pt>
    <dgm:pt modelId="{DB63F5E5-4BFA-E74E-A133-D1167DE648F8}" type="parTrans" cxnId="{69BCA7EF-4134-8D4E-8312-21F5693CC9CB}">
      <dgm:prSet/>
      <dgm:spPr/>
      <dgm:t>
        <a:bodyPr/>
        <a:lstStyle/>
        <a:p>
          <a:endParaRPr lang="en-US"/>
        </a:p>
      </dgm:t>
    </dgm:pt>
    <dgm:pt modelId="{3F21D085-6B72-3D41-AC25-A39F8709BD5D}" type="sibTrans" cxnId="{69BCA7EF-4134-8D4E-8312-21F5693CC9CB}">
      <dgm:prSet/>
      <dgm:spPr/>
      <dgm:t>
        <a:bodyPr/>
        <a:lstStyle/>
        <a:p>
          <a:endParaRPr lang="en-US"/>
        </a:p>
      </dgm:t>
    </dgm:pt>
    <dgm:pt modelId="{DDA8C6C8-1706-D744-A08A-21CA7756D71B}">
      <dgm:prSet phldrT="[Text]"/>
      <dgm:spPr/>
      <dgm:t>
        <a:bodyPr/>
        <a:lstStyle/>
        <a:p>
          <a:r>
            <a:rPr lang="en-US"/>
            <a:t>Site</a:t>
          </a:r>
          <a:r>
            <a:rPr lang="en-US" baseline="0"/>
            <a:t> visit</a:t>
          </a:r>
          <a:endParaRPr lang="en-US"/>
        </a:p>
      </dgm:t>
    </dgm:pt>
    <dgm:pt modelId="{1698321B-8E3D-D143-A92E-A0DBE06D0191}" type="parTrans" cxnId="{74045EE0-44F7-AF46-9973-84D7B0E6D9DE}">
      <dgm:prSet/>
      <dgm:spPr/>
      <dgm:t>
        <a:bodyPr/>
        <a:lstStyle/>
        <a:p>
          <a:endParaRPr lang="en-US"/>
        </a:p>
      </dgm:t>
    </dgm:pt>
    <dgm:pt modelId="{1618393D-ABDD-5C41-A3B2-9220EE6C8E9E}" type="sibTrans" cxnId="{74045EE0-44F7-AF46-9973-84D7B0E6D9DE}">
      <dgm:prSet/>
      <dgm:spPr/>
      <dgm:t>
        <a:bodyPr/>
        <a:lstStyle/>
        <a:p>
          <a:endParaRPr lang="en-US"/>
        </a:p>
      </dgm:t>
    </dgm:pt>
    <dgm:pt modelId="{49C78E4D-BE44-BF4F-8C30-3501C933225A}">
      <dgm:prSet phldrT="[Text]"/>
      <dgm:spPr/>
      <dgm:t>
        <a:bodyPr/>
        <a:lstStyle/>
        <a:p>
          <a:r>
            <a:rPr lang="en-US"/>
            <a:t>Concealed observations recorded</a:t>
          </a:r>
        </a:p>
      </dgm:t>
    </dgm:pt>
    <dgm:pt modelId="{F4F724BB-BFE1-4E4A-A645-05B6A4366DCE}" type="parTrans" cxnId="{6E4FCD3D-9714-DA42-9B31-188B0D51EACA}">
      <dgm:prSet/>
      <dgm:spPr/>
      <dgm:t>
        <a:bodyPr/>
        <a:lstStyle/>
        <a:p>
          <a:endParaRPr lang="en-US"/>
        </a:p>
      </dgm:t>
    </dgm:pt>
    <dgm:pt modelId="{4ACA2203-1570-874E-A461-3A61B5A20B5E}" type="sibTrans" cxnId="{6E4FCD3D-9714-DA42-9B31-188B0D51EACA}">
      <dgm:prSet/>
      <dgm:spPr/>
      <dgm:t>
        <a:bodyPr/>
        <a:lstStyle/>
        <a:p>
          <a:endParaRPr lang="en-US"/>
        </a:p>
      </dgm:t>
    </dgm:pt>
    <dgm:pt modelId="{829892CC-0879-0F4E-85FB-4AAD2A6FA3F4}">
      <dgm:prSet/>
      <dgm:spPr/>
      <dgm:t>
        <a:bodyPr/>
        <a:lstStyle/>
        <a:p>
          <a:r>
            <a:rPr lang="en-US"/>
            <a:t>Transcription into encrypted software</a:t>
          </a:r>
        </a:p>
      </dgm:t>
    </dgm:pt>
    <dgm:pt modelId="{0977FD68-FD32-1741-BFA2-3895C182D6F3}" type="parTrans" cxnId="{4A205AFB-571B-B844-B86B-EE986967C2B1}">
      <dgm:prSet/>
      <dgm:spPr/>
      <dgm:t>
        <a:bodyPr/>
        <a:lstStyle/>
        <a:p>
          <a:endParaRPr lang="en-US"/>
        </a:p>
      </dgm:t>
    </dgm:pt>
    <dgm:pt modelId="{03F743A2-4EEF-3840-85D2-3B237DC75858}" type="sibTrans" cxnId="{4A205AFB-571B-B844-B86B-EE986967C2B1}">
      <dgm:prSet/>
      <dgm:spPr/>
      <dgm:t>
        <a:bodyPr/>
        <a:lstStyle/>
        <a:p>
          <a:endParaRPr lang="en-US"/>
        </a:p>
      </dgm:t>
    </dgm:pt>
    <dgm:pt modelId="{DA01D3E6-5356-C146-B634-A3C013106FF1}">
      <dgm:prSet/>
      <dgm:spPr/>
      <dgm:t>
        <a:bodyPr/>
        <a:lstStyle/>
        <a:p>
          <a:r>
            <a:rPr lang="en-US"/>
            <a:t>Coding for themes in NVivo</a:t>
          </a:r>
        </a:p>
      </dgm:t>
    </dgm:pt>
    <dgm:pt modelId="{2468E256-DE7A-684E-90DD-5254745DF9B1}" type="parTrans" cxnId="{C90A06A5-01A2-C943-83A6-D586DC4DD54A}">
      <dgm:prSet/>
      <dgm:spPr/>
      <dgm:t>
        <a:bodyPr/>
        <a:lstStyle/>
        <a:p>
          <a:endParaRPr lang="en-US"/>
        </a:p>
      </dgm:t>
    </dgm:pt>
    <dgm:pt modelId="{267C5CBE-A294-B14F-B413-D29CE1B33FC5}" type="sibTrans" cxnId="{C90A06A5-01A2-C943-83A6-D586DC4DD54A}">
      <dgm:prSet/>
      <dgm:spPr/>
      <dgm:t>
        <a:bodyPr/>
        <a:lstStyle/>
        <a:p>
          <a:endParaRPr lang="en-US"/>
        </a:p>
      </dgm:t>
    </dgm:pt>
    <dgm:pt modelId="{5AE759C2-E644-C640-A43E-50F6E6DAEFC8}" type="pres">
      <dgm:prSet presAssocID="{0BE6D05F-5237-B248-A715-E44459A36393}" presName="Name0" presStyleCnt="0">
        <dgm:presLayoutVars>
          <dgm:dir/>
          <dgm:resizeHandles val="exact"/>
        </dgm:presLayoutVars>
      </dgm:prSet>
      <dgm:spPr/>
    </dgm:pt>
    <dgm:pt modelId="{97F27938-F7D9-E84A-A470-C44FB347C435}" type="pres">
      <dgm:prSet presAssocID="{7D07A0B1-35DC-4F4D-A3D9-888E4B4640D4}" presName="node" presStyleLbl="node1" presStyleIdx="0" presStyleCnt="5">
        <dgm:presLayoutVars>
          <dgm:bulletEnabled val="1"/>
        </dgm:presLayoutVars>
      </dgm:prSet>
      <dgm:spPr/>
    </dgm:pt>
    <dgm:pt modelId="{D3DEC9E8-801A-C343-97E1-42BDBF055103}" type="pres">
      <dgm:prSet presAssocID="{3F21D085-6B72-3D41-AC25-A39F8709BD5D}" presName="sibTrans" presStyleLbl="sibTrans2D1" presStyleIdx="0" presStyleCnt="4"/>
      <dgm:spPr/>
    </dgm:pt>
    <dgm:pt modelId="{E7A95F4E-837F-2D49-8437-77003204BC32}" type="pres">
      <dgm:prSet presAssocID="{3F21D085-6B72-3D41-AC25-A39F8709BD5D}" presName="connectorText" presStyleLbl="sibTrans2D1" presStyleIdx="0" presStyleCnt="4"/>
      <dgm:spPr/>
    </dgm:pt>
    <dgm:pt modelId="{73346D9D-6A38-044E-9179-9CF6885126B5}" type="pres">
      <dgm:prSet presAssocID="{DDA8C6C8-1706-D744-A08A-21CA7756D71B}" presName="node" presStyleLbl="node1" presStyleIdx="1" presStyleCnt="5">
        <dgm:presLayoutVars>
          <dgm:bulletEnabled val="1"/>
        </dgm:presLayoutVars>
      </dgm:prSet>
      <dgm:spPr/>
    </dgm:pt>
    <dgm:pt modelId="{33070AD4-E72F-1A41-8493-59C33EC613B6}" type="pres">
      <dgm:prSet presAssocID="{1618393D-ABDD-5C41-A3B2-9220EE6C8E9E}" presName="sibTrans" presStyleLbl="sibTrans2D1" presStyleIdx="1" presStyleCnt="4"/>
      <dgm:spPr/>
    </dgm:pt>
    <dgm:pt modelId="{169D77D3-065B-604F-915B-A0D94CD7A9C9}" type="pres">
      <dgm:prSet presAssocID="{1618393D-ABDD-5C41-A3B2-9220EE6C8E9E}" presName="connectorText" presStyleLbl="sibTrans2D1" presStyleIdx="1" presStyleCnt="4"/>
      <dgm:spPr/>
    </dgm:pt>
    <dgm:pt modelId="{A15199C7-2D78-2542-A208-AC3CECB8C76C}" type="pres">
      <dgm:prSet presAssocID="{49C78E4D-BE44-BF4F-8C30-3501C933225A}" presName="node" presStyleLbl="node1" presStyleIdx="2" presStyleCnt="5">
        <dgm:presLayoutVars>
          <dgm:bulletEnabled val="1"/>
        </dgm:presLayoutVars>
      </dgm:prSet>
      <dgm:spPr/>
    </dgm:pt>
    <dgm:pt modelId="{5FC74C4E-0B11-2444-BFE3-6FA8D4A63BB9}" type="pres">
      <dgm:prSet presAssocID="{4ACA2203-1570-874E-A461-3A61B5A20B5E}" presName="sibTrans" presStyleLbl="sibTrans2D1" presStyleIdx="2" presStyleCnt="4"/>
      <dgm:spPr/>
    </dgm:pt>
    <dgm:pt modelId="{4BA1C50F-6365-454B-BDAA-BCF9CF46EA6C}" type="pres">
      <dgm:prSet presAssocID="{4ACA2203-1570-874E-A461-3A61B5A20B5E}" presName="connectorText" presStyleLbl="sibTrans2D1" presStyleIdx="2" presStyleCnt="4"/>
      <dgm:spPr/>
    </dgm:pt>
    <dgm:pt modelId="{5FBF1BA2-7F18-5E49-967D-708554E8AA0A}" type="pres">
      <dgm:prSet presAssocID="{829892CC-0879-0F4E-85FB-4AAD2A6FA3F4}" presName="node" presStyleLbl="node1" presStyleIdx="3" presStyleCnt="5">
        <dgm:presLayoutVars>
          <dgm:bulletEnabled val="1"/>
        </dgm:presLayoutVars>
      </dgm:prSet>
      <dgm:spPr/>
    </dgm:pt>
    <dgm:pt modelId="{C859041A-FEF2-FF4C-8D1F-D3EAE5918EFF}" type="pres">
      <dgm:prSet presAssocID="{03F743A2-4EEF-3840-85D2-3B237DC75858}" presName="sibTrans" presStyleLbl="sibTrans2D1" presStyleIdx="3" presStyleCnt="4"/>
      <dgm:spPr/>
    </dgm:pt>
    <dgm:pt modelId="{B8DCE86C-43C8-424D-9774-BB879FAFA65A}" type="pres">
      <dgm:prSet presAssocID="{03F743A2-4EEF-3840-85D2-3B237DC75858}" presName="connectorText" presStyleLbl="sibTrans2D1" presStyleIdx="3" presStyleCnt="4"/>
      <dgm:spPr/>
    </dgm:pt>
    <dgm:pt modelId="{C1F44DA8-AFD7-EF45-81C9-73EEC5F1A1DF}" type="pres">
      <dgm:prSet presAssocID="{DA01D3E6-5356-C146-B634-A3C013106FF1}" presName="node" presStyleLbl="node1" presStyleIdx="4" presStyleCnt="5">
        <dgm:presLayoutVars>
          <dgm:bulletEnabled val="1"/>
        </dgm:presLayoutVars>
      </dgm:prSet>
      <dgm:spPr/>
    </dgm:pt>
  </dgm:ptLst>
  <dgm:cxnLst>
    <dgm:cxn modelId="{EAC6FD1D-EB17-2147-B1F2-0F3FE2344FF0}" type="presOf" srcId="{4ACA2203-1570-874E-A461-3A61B5A20B5E}" destId="{4BA1C50F-6365-454B-BDAA-BCF9CF46EA6C}" srcOrd="1" destOrd="0" presId="urn:microsoft.com/office/officeart/2005/8/layout/process1"/>
    <dgm:cxn modelId="{BC74362A-D52E-0344-8B9C-4365B4D2A1D6}" type="presOf" srcId="{4ACA2203-1570-874E-A461-3A61B5A20B5E}" destId="{5FC74C4E-0B11-2444-BFE3-6FA8D4A63BB9}" srcOrd="0" destOrd="0" presId="urn:microsoft.com/office/officeart/2005/8/layout/process1"/>
    <dgm:cxn modelId="{3B8A1234-2011-2443-A182-1902388E678A}" type="presOf" srcId="{1618393D-ABDD-5C41-A3B2-9220EE6C8E9E}" destId="{169D77D3-065B-604F-915B-A0D94CD7A9C9}" srcOrd="1" destOrd="0" presId="urn:microsoft.com/office/officeart/2005/8/layout/process1"/>
    <dgm:cxn modelId="{6E4FCD3D-9714-DA42-9B31-188B0D51EACA}" srcId="{0BE6D05F-5237-B248-A715-E44459A36393}" destId="{49C78E4D-BE44-BF4F-8C30-3501C933225A}" srcOrd="2" destOrd="0" parTransId="{F4F724BB-BFE1-4E4A-A645-05B6A4366DCE}" sibTransId="{4ACA2203-1570-874E-A461-3A61B5A20B5E}"/>
    <dgm:cxn modelId="{863AD853-6842-F04E-A362-B0674CE51987}" type="presOf" srcId="{03F743A2-4EEF-3840-85D2-3B237DC75858}" destId="{B8DCE86C-43C8-424D-9774-BB879FAFA65A}" srcOrd="1" destOrd="0" presId="urn:microsoft.com/office/officeart/2005/8/layout/process1"/>
    <dgm:cxn modelId="{D0463470-AAF1-FC4C-8578-B70165B1C9EC}" type="presOf" srcId="{829892CC-0879-0F4E-85FB-4AAD2A6FA3F4}" destId="{5FBF1BA2-7F18-5E49-967D-708554E8AA0A}" srcOrd="0" destOrd="0" presId="urn:microsoft.com/office/officeart/2005/8/layout/process1"/>
    <dgm:cxn modelId="{BE519076-2719-1F4F-81FA-E7E2F7FC5351}" type="presOf" srcId="{1618393D-ABDD-5C41-A3B2-9220EE6C8E9E}" destId="{33070AD4-E72F-1A41-8493-59C33EC613B6}" srcOrd="0" destOrd="0" presId="urn:microsoft.com/office/officeart/2005/8/layout/process1"/>
    <dgm:cxn modelId="{0B97B499-5775-D444-88C1-FB400E7EB9B6}" type="presOf" srcId="{0BE6D05F-5237-B248-A715-E44459A36393}" destId="{5AE759C2-E644-C640-A43E-50F6E6DAEFC8}" srcOrd="0" destOrd="0" presId="urn:microsoft.com/office/officeart/2005/8/layout/process1"/>
    <dgm:cxn modelId="{C90A06A5-01A2-C943-83A6-D586DC4DD54A}" srcId="{0BE6D05F-5237-B248-A715-E44459A36393}" destId="{DA01D3E6-5356-C146-B634-A3C013106FF1}" srcOrd="4" destOrd="0" parTransId="{2468E256-DE7A-684E-90DD-5254745DF9B1}" sibTransId="{267C5CBE-A294-B14F-B413-D29CE1B33FC5}"/>
    <dgm:cxn modelId="{B851E2B3-55E9-9740-A0CE-47ACA2DD61F9}" type="presOf" srcId="{7D07A0B1-35DC-4F4D-A3D9-888E4B4640D4}" destId="{97F27938-F7D9-E84A-A470-C44FB347C435}" srcOrd="0" destOrd="0" presId="urn:microsoft.com/office/officeart/2005/8/layout/process1"/>
    <dgm:cxn modelId="{A6B544BD-32FF-8F44-8252-38F0AF866228}" type="presOf" srcId="{DDA8C6C8-1706-D744-A08A-21CA7756D71B}" destId="{73346D9D-6A38-044E-9179-9CF6885126B5}" srcOrd="0" destOrd="0" presId="urn:microsoft.com/office/officeart/2005/8/layout/process1"/>
    <dgm:cxn modelId="{B3B9C6BD-84A8-2A4E-9E26-2EBD4421B231}" type="presOf" srcId="{3F21D085-6B72-3D41-AC25-A39F8709BD5D}" destId="{E7A95F4E-837F-2D49-8437-77003204BC32}" srcOrd="1" destOrd="0" presId="urn:microsoft.com/office/officeart/2005/8/layout/process1"/>
    <dgm:cxn modelId="{AAA3D3D8-DE19-4C49-AFBB-752421C7B5CD}" type="presOf" srcId="{49C78E4D-BE44-BF4F-8C30-3501C933225A}" destId="{A15199C7-2D78-2542-A208-AC3CECB8C76C}" srcOrd="0" destOrd="0" presId="urn:microsoft.com/office/officeart/2005/8/layout/process1"/>
    <dgm:cxn modelId="{74045EE0-44F7-AF46-9973-84D7B0E6D9DE}" srcId="{0BE6D05F-5237-B248-A715-E44459A36393}" destId="{DDA8C6C8-1706-D744-A08A-21CA7756D71B}" srcOrd="1" destOrd="0" parTransId="{1698321B-8E3D-D143-A92E-A0DBE06D0191}" sibTransId="{1618393D-ABDD-5C41-A3B2-9220EE6C8E9E}"/>
    <dgm:cxn modelId="{69BCA7EF-4134-8D4E-8312-21F5693CC9CB}" srcId="{0BE6D05F-5237-B248-A715-E44459A36393}" destId="{7D07A0B1-35DC-4F4D-A3D9-888E4B4640D4}" srcOrd="0" destOrd="0" parTransId="{DB63F5E5-4BFA-E74E-A133-D1167DE648F8}" sibTransId="{3F21D085-6B72-3D41-AC25-A39F8709BD5D}"/>
    <dgm:cxn modelId="{1C943EFA-9143-B141-8EBE-8C69955E8BF7}" type="presOf" srcId="{3F21D085-6B72-3D41-AC25-A39F8709BD5D}" destId="{D3DEC9E8-801A-C343-97E1-42BDBF055103}" srcOrd="0" destOrd="0" presId="urn:microsoft.com/office/officeart/2005/8/layout/process1"/>
    <dgm:cxn modelId="{4A205AFB-571B-B844-B86B-EE986967C2B1}" srcId="{0BE6D05F-5237-B248-A715-E44459A36393}" destId="{829892CC-0879-0F4E-85FB-4AAD2A6FA3F4}" srcOrd="3" destOrd="0" parTransId="{0977FD68-FD32-1741-BFA2-3895C182D6F3}" sibTransId="{03F743A2-4EEF-3840-85D2-3B237DC75858}"/>
    <dgm:cxn modelId="{B30BA6FB-455F-E94E-B452-21103DDF9404}" type="presOf" srcId="{DA01D3E6-5356-C146-B634-A3C013106FF1}" destId="{C1F44DA8-AFD7-EF45-81C9-73EEC5F1A1DF}" srcOrd="0" destOrd="0" presId="urn:microsoft.com/office/officeart/2005/8/layout/process1"/>
    <dgm:cxn modelId="{E3F7CBFF-DCB6-4746-9573-A2DFD4185F31}" type="presOf" srcId="{03F743A2-4EEF-3840-85D2-3B237DC75858}" destId="{C859041A-FEF2-FF4C-8D1F-D3EAE5918EFF}" srcOrd="0" destOrd="0" presId="urn:microsoft.com/office/officeart/2005/8/layout/process1"/>
    <dgm:cxn modelId="{AF3C7066-4056-814B-BA04-48D74C949734}" type="presParOf" srcId="{5AE759C2-E644-C640-A43E-50F6E6DAEFC8}" destId="{97F27938-F7D9-E84A-A470-C44FB347C435}" srcOrd="0" destOrd="0" presId="urn:microsoft.com/office/officeart/2005/8/layout/process1"/>
    <dgm:cxn modelId="{FDE76E73-EA27-1142-9342-75EBC5768DBD}" type="presParOf" srcId="{5AE759C2-E644-C640-A43E-50F6E6DAEFC8}" destId="{D3DEC9E8-801A-C343-97E1-42BDBF055103}" srcOrd="1" destOrd="0" presId="urn:microsoft.com/office/officeart/2005/8/layout/process1"/>
    <dgm:cxn modelId="{484EA315-E7FF-8244-8A06-51053FEE38E3}" type="presParOf" srcId="{D3DEC9E8-801A-C343-97E1-42BDBF055103}" destId="{E7A95F4E-837F-2D49-8437-77003204BC32}" srcOrd="0" destOrd="0" presId="urn:microsoft.com/office/officeart/2005/8/layout/process1"/>
    <dgm:cxn modelId="{982C5FBF-4185-D24B-9890-973F08B76CBC}" type="presParOf" srcId="{5AE759C2-E644-C640-A43E-50F6E6DAEFC8}" destId="{73346D9D-6A38-044E-9179-9CF6885126B5}" srcOrd="2" destOrd="0" presId="urn:microsoft.com/office/officeart/2005/8/layout/process1"/>
    <dgm:cxn modelId="{B3506E8E-C728-AD42-BC9C-D269A8B91C52}" type="presParOf" srcId="{5AE759C2-E644-C640-A43E-50F6E6DAEFC8}" destId="{33070AD4-E72F-1A41-8493-59C33EC613B6}" srcOrd="3" destOrd="0" presId="urn:microsoft.com/office/officeart/2005/8/layout/process1"/>
    <dgm:cxn modelId="{C7123909-C245-A342-B1CA-6498BEBBEE2C}" type="presParOf" srcId="{33070AD4-E72F-1A41-8493-59C33EC613B6}" destId="{169D77D3-065B-604F-915B-A0D94CD7A9C9}" srcOrd="0" destOrd="0" presId="urn:microsoft.com/office/officeart/2005/8/layout/process1"/>
    <dgm:cxn modelId="{E69E778C-CBD2-E04F-9EFF-F0BE83BB5ECD}" type="presParOf" srcId="{5AE759C2-E644-C640-A43E-50F6E6DAEFC8}" destId="{A15199C7-2D78-2542-A208-AC3CECB8C76C}" srcOrd="4" destOrd="0" presId="urn:microsoft.com/office/officeart/2005/8/layout/process1"/>
    <dgm:cxn modelId="{C5B3B940-0DF7-2F42-88B6-660F2FD67352}" type="presParOf" srcId="{5AE759C2-E644-C640-A43E-50F6E6DAEFC8}" destId="{5FC74C4E-0B11-2444-BFE3-6FA8D4A63BB9}" srcOrd="5" destOrd="0" presId="urn:microsoft.com/office/officeart/2005/8/layout/process1"/>
    <dgm:cxn modelId="{0A5F5E5A-E461-4F42-BB19-C7C700111756}" type="presParOf" srcId="{5FC74C4E-0B11-2444-BFE3-6FA8D4A63BB9}" destId="{4BA1C50F-6365-454B-BDAA-BCF9CF46EA6C}" srcOrd="0" destOrd="0" presId="urn:microsoft.com/office/officeart/2005/8/layout/process1"/>
    <dgm:cxn modelId="{069627C4-D117-E44F-A909-A4514B308E92}" type="presParOf" srcId="{5AE759C2-E644-C640-A43E-50F6E6DAEFC8}" destId="{5FBF1BA2-7F18-5E49-967D-708554E8AA0A}" srcOrd="6" destOrd="0" presId="urn:microsoft.com/office/officeart/2005/8/layout/process1"/>
    <dgm:cxn modelId="{7FA9B8A5-32F5-1642-A296-F24AB80AAF12}" type="presParOf" srcId="{5AE759C2-E644-C640-A43E-50F6E6DAEFC8}" destId="{C859041A-FEF2-FF4C-8D1F-D3EAE5918EFF}" srcOrd="7" destOrd="0" presId="urn:microsoft.com/office/officeart/2005/8/layout/process1"/>
    <dgm:cxn modelId="{FA4E49AF-BDC5-E141-AFD9-D0A638C0AA8B}" type="presParOf" srcId="{C859041A-FEF2-FF4C-8D1F-D3EAE5918EFF}" destId="{B8DCE86C-43C8-424D-9774-BB879FAFA65A}" srcOrd="0" destOrd="0" presId="urn:microsoft.com/office/officeart/2005/8/layout/process1"/>
    <dgm:cxn modelId="{616EB06B-E59D-4942-92EF-C2B58CE262EA}" type="presParOf" srcId="{5AE759C2-E644-C640-A43E-50F6E6DAEFC8}" destId="{C1F44DA8-AFD7-EF45-81C9-73EEC5F1A1DF}"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EA7FE2E-3648-F741-87BA-1C1D9494DD11}" type="doc">
      <dgm:prSet loTypeId="urn:microsoft.com/office/officeart/2005/8/layout/pyramid2" loCatId="" qsTypeId="urn:microsoft.com/office/officeart/2005/8/quickstyle/simple1" qsCatId="simple" csTypeId="urn:microsoft.com/office/officeart/2005/8/colors/accent0_1" csCatId="mainScheme" phldr="1"/>
      <dgm:spPr/>
    </dgm:pt>
    <dgm:pt modelId="{2F211F8E-A4E1-8442-8686-11894FDE33F2}">
      <dgm:prSet phldrT="[Text]"/>
      <dgm:spPr>
        <a:solidFill>
          <a:srgbClr val="881C1C">
            <a:alpha val="90000"/>
          </a:srgbClr>
        </a:solidFill>
        <a:ln>
          <a:solidFill>
            <a:srgbClr val="881C1C"/>
          </a:solidFill>
        </a:ln>
      </dgm:spPr>
      <dgm:t>
        <a:bodyPr/>
        <a:lstStyle/>
        <a:p>
          <a:pPr algn="ctr"/>
          <a:r>
            <a:rPr lang="en-US" dirty="0">
              <a:solidFill>
                <a:schemeClr val="bg1"/>
              </a:solidFill>
              <a:latin typeface="Times New Roman" panose="02020603050405020304" pitchFamily="18" charset="0"/>
              <a:cs typeface="Times New Roman" panose="02020603050405020304" pitchFamily="18" charset="0"/>
            </a:rPr>
            <a:t>Variable hand-washing times</a:t>
          </a:r>
        </a:p>
      </dgm:t>
    </dgm:pt>
    <dgm:pt modelId="{180F930B-1C69-6D4D-A812-825F9B0ED063}" type="parTrans" cxnId="{0582BB1C-18C4-6D43-B59A-C7DB5908FBD4}">
      <dgm:prSet/>
      <dgm:spPr/>
      <dgm:t>
        <a:bodyPr/>
        <a:lstStyle/>
        <a:p>
          <a:pPr algn="ctr"/>
          <a:endParaRPr lang="en-US">
            <a:latin typeface="Times New Roman" panose="02020603050405020304" pitchFamily="18" charset="0"/>
            <a:cs typeface="Times New Roman" panose="02020603050405020304" pitchFamily="18" charset="0"/>
          </a:endParaRPr>
        </a:p>
      </dgm:t>
    </dgm:pt>
    <dgm:pt modelId="{059F88D4-B811-6849-B466-37D58CD49990}" type="sibTrans" cxnId="{0582BB1C-18C4-6D43-B59A-C7DB5908FBD4}">
      <dgm:prSet/>
      <dgm:spPr/>
      <dgm:t>
        <a:bodyPr/>
        <a:lstStyle/>
        <a:p>
          <a:pPr algn="ctr"/>
          <a:endParaRPr lang="en-US">
            <a:latin typeface="Times New Roman" panose="02020603050405020304" pitchFamily="18" charset="0"/>
            <a:cs typeface="Times New Roman" panose="02020603050405020304" pitchFamily="18" charset="0"/>
          </a:endParaRPr>
        </a:p>
      </dgm:t>
    </dgm:pt>
    <dgm:pt modelId="{0D551BD0-A870-F642-94B8-12B7D8B2868B}">
      <dgm:prSet phldrT="[Text]"/>
      <dgm:spPr>
        <a:solidFill>
          <a:srgbClr val="881C1C">
            <a:alpha val="90000"/>
          </a:srgbClr>
        </a:solidFill>
        <a:ln>
          <a:solidFill>
            <a:srgbClr val="881C1C"/>
          </a:solidFill>
        </a:ln>
      </dgm:spPr>
      <dgm:t>
        <a:bodyPr/>
        <a:lstStyle/>
        <a:p>
          <a:pPr algn="ctr"/>
          <a:r>
            <a:rPr lang="en-US" dirty="0">
              <a:solidFill>
                <a:schemeClr val="bg1"/>
              </a:solidFill>
              <a:latin typeface="Times New Roman" panose="02020603050405020304" pitchFamily="18" charset="0"/>
              <a:cs typeface="Times New Roman" panose="02020603050405020304" pitchFamily="18" charset="0"/>
            </a:rPr>
            <a:t>Lack of sanitizer contact time</a:t>
          </a:r>
        </a:p>
      </dgm:t>
    </dgm:pt>
    <dgm:pt modelId="{B50CA5E8-8895-C448-B66B-56371E71FE73}" type="parTrans" cxnId="{0663AA0B-CDD4-E546-9230-572592784062}">
      <dgm:prSet/>
      <dgm:spPr/>
      <dgm:t>
        <a:bodyPr/>
        <a:lstStyle/>
        <a:p>
          <a:pPr algn="ctr"/>
          <a:endParaRPr lang="en-US">
            <a:latin typeface="Times New Roman" panose="02020603050405020304" pitchFamily="18" charset="0"/>
            <a:cs typeface="Times New Roman" panose="02020603050405020304" pitchFamily="18" charset="0"/>
          </a:endParaRPr>
        </a:p>
      </dgm:t>
    </dgm:pt>
    <dgm:pt modelId="{CB20CA93-83CD-144F-9146-90BFFF22DBE8}" type="sibTrans" cxnId="{0663AA0B-CDD4-E546-9230-572592784062}">
      <dgm:prSet/>
      <dgm:spPr/>
      <dgm:t>
        <a:bodyPr/>
        <a:lstStyle/>
        <a:p>
          <a:pPr algn="ctr"/>
          <a:endParaRPr lang="en-US">
            <a:latin typeface="Times New Roman" panose="02020603050405020304" pitchFamily="18" charset="0"/>
            <a:cs typeface="Times New Roman" panose="02020603050405020304" pitchFamily="18" charset="0"/>
          </a:endParaRPr>
        </a:p>
      </dgm:t>
    </dgm:pt>
    <dgm:pt modelId="{962EF03E-C58E-474E-912D-421FAF452BC8}">
      <dgm:prSet phldrT="[Text]"/>
      <dgm:spPr>
        <a:solidFill>
          <a:srgbClr val="881C1C">
            <a:alpha val="90000"/>
          </a:srgbClr>
        </a:solidFill>
        <a:ln>
          <a:solidFill>
            <a:srgbClr val="881C1C"/>
          </a:solidFill>
        </a:ln>
      </dgm:spPr>
      <dgm:t>
        <a:bodyPr/>
        <a:lstStyle/>
        <a:p>
          <a:pPr algn="ctr"/>
          <a:r>
            <a:rPr lang="en-US" dirty="0">
              <a:solidFill>
                <a:schemeClr val="bg1"/>
              </a:solidFill>
              <a:latin typeface="Times New Roman" panose="02020603050405020304" pitchFamily="18" charset="0"/>
              <a:cs typeface="Times New Roman" panose="02020603050405020304" pitchFamily="18" charset="0"/>
            </a:rPr>
            <a:t>Language barriers</a:t>
          </a:r>
        </a:p>
      </dgm:t>
    </dgm:pt>
    <dgm:pt modelId="{89AC58CE-0825-6445-AFA1-42818F7A3D5E}" type="parTrans" cxnId="{83383018-75D8-E84E-BECC-49B3B6225A38}">
      <dgm:prSet/>
      <dgm:spPr/>
      <dgm:t>
        <a:bodyPr/>
        <a:lstStyle/>
        <a:p>
          <a:pPr algn="ctr"/>
          <a:endParaRPr lang="en-US">
            <a:latin typeface="Times New Roman" panose="02020603050405020304" pitchFamily="18" charset="0"/>
            <a:cs typeface="Times New Roman" panose="02020603050405020304" pitchFamily="18" charset="0"/>
          </a:endParaRPr>
        </a:p>
      </dgm:t>
    </dgm:pt>
    <dgm:pt modelId="{2635B1AD-8F06-FA4B-B8AE-A266DD72424A}" type="sibTrans" cxnId="{83383018-75D8-E84E-BECC-49B3B6225A38}">
      <dgm:prSet/>
      <dgm:spPr/>
      <dgm:t>
        <a:bodyPr/>
        <a:lstStyle/>
        <a:p>
          <a:pPr algn="ctr"/>
          <a:endParaRPr lang="en-US">
            <a:latin typeface="Times New Roman" panose="02020603050405020304" pitchFamily="18" charset="0"/>
            <a:cs typeface="Times New Roman" panose="02020603050405020304" pitchFamily="18" charset="0"/>
          </a:endParaRPr>
        </a:p>
      </dgm:t>
    </dgm:pt>
    <dgm:pt modelId="{976D3355-1DF4-EE41-840A-5645251642DF}" type="pres">
      <dgm:prSet presAssocID="{5EA7FE2E-3648-F741-87BA-1C1D9494DD11}" presName="compositeShape" presStyleCnt="0">
        <dgm:presLayoutVars>
          <dgm:dir/>
          <dgm:resizeHandles/>
        </dgm:presLayoutVars>
      </dgm:prSet>
      <dgm:spPr/>
    </dgm:pt>
    <dgm:pt modelId="{B97E6A44-A1E3-704E-9670-1A40AEEF6545}" type="pres">
      <dgm:prSet presAssocID="{5EA7FE2E-3648-F741-87BA-1C1D9494DD11}" presName="pyramid" presStyleLbl="node1" presStyleIdx="0" presStyleCnt="1" custLinFactNeighborX="-3559" custLinFactNeighborY="2030"/>
      <dgm:spPr>
        <a:ln w="38100">
          <a:solidFill>
            <a:srgbClr val="881C1C"/>
          </a:solidFill>
        </a:ln>
      </dgm:spPr>
    </dgm:pt>
    <dgm:pt modelId="{8CA47F1F-B052-5149-A6D1-41A993919CA0}" type="pres">
      <dgm:prSet presAssocID="{5EA7FE2E-3648-F741-87BA-1C1D9494DD11}" presName="theList" presStyleCnt="0"/>
      <dgm:spPr/>
    </dgm:pt>
    <dgm:pt modelId="{42394A5B-CA8B-374A-97C0-370FF415A7F5}" type="pres">
      <dgm:prSet presAssocID="{2F211F8E-A4E1-8442-8686-11894FDE33F2}" presName="aNode" presStyleLbl="fgAcc1" presStyleIdx="0" presStyleCnt="3">
        <dgm:presLayoutVars>
          <dgm:bulletEnabled val="1"/>
        </dgm:presLayoutVars>
      </dgm:prSet>
      <dgm:spPr/>
    </dgm:pt>
    <dgm:pt modelId="{F688B5DC-7449-E74A-B9F2-5C3908F779C6}" type="pres">
      <dgm:prSet presAssocID="{2F211F8E-A4E1-8442-8686-11894FDE33F2}" presName="aSpace" presStyleCnt="0"/>
      <dgm:spPr/>
    </dgm:pt>
    <dgm:pt modelId="{091F1708-1D84-9F4B-909A-9EFE197F17AB}" type="pres">
      <dgm:prSet presAssocID="{0D551BD0-A870-F642-94B8-12B7D8B2868B}" presName="aNode" presStyleLbl="fgAcc1" presStyleIdx="1" presStyleCnt="3">
        <dgm:presLayoutVars>
          <dgm:bulletEnabled val="1"/>
        </dgm:presLayoutVars>
      </dgm:prSet>
      <dgm:spPr/>
    </dgm:pt>
    <dgm:pt modelId="{567DB0DA-E459-5F4B-AA86-85B538EA324D}" type="pres">
      <dgm:prSet presAssocID="{0D551BD0-A870-F642-94B8-12B7D8B2868B}" presName="aSpace" presStyleCnt="0"/>
      <dgm:spPr/>
    </dgm:pt>
    <dgm:pt modelId="{1C444A1A-D71F-574A-AE5C-A5C823C0C95A}" type="pres">
      <dgm:prSet presAssocID="{962EF03E-C58E-474E-912D-421FAF452BC8}" presName="aNode" presStyleLbl="fgAcc1" presStyleIdx="2" presStyleCnt="3">
        <dgm:presLayoutVars>
          <dgm:bulletEnabled val="1"/>
        </dgm:presLayoutVars>
      </dgm:prSet>
      <dgm:spPr/>
    </dgm:pt>
    <dgm:pt modelId="{411D2973-1BA6-0A42-B382-B194E9A8DB0C}" type="pres">
      <dgm:prSet presAssocID="{962EF03E-C58E-474E-912D-421FAF452BC8}" presName="aSpace" presStyleCnt="0"/>
      <dgm:spPr/>
    </dgm:pt>
  </dgm:ptLst>
  <dgm:cxnLst>
    <dgm:cxn modelId="{0663AA0B-CDD4-E546-9230-572592784062}" srcId="{5EA7FE2E-3648-F741-87BA-1C1D9494DD11}" destId="{0D551BD0-A870-F642-94B8-12B7D8B2868B}" srcOrd="1" destOrd="0" parTransId="{B50CA5E8-8895-C448-B66B-56371E71FE73}" sibTransId="{CB20CA93-83CD-144F-9146-90BFFF22DBE8}"/>
    <dgm:cxn modelId="{83383018-75D8-E84E-BECC-49B3B6225A38}" srcId="{5EA7FE2E-3648-F741-87BA-1C1D9494DD11}" destId="{962EF03E-C58E-474E-912D-421FAF452BC8}" srcOrd="2" destOrd="0" parTransId="{89AC58CE-0825-6445-AFA1-42818F7A3D5E}" sibTransId="{2635B1AD-8F06-FA4B-B8AE-A266DD72424A}"/>
    <dgm:cxn modelId="{0582BB1C-18C4-6D43-B59A-C7DB5908FBD4}" srcId="{5EA7FE2E-3648-F741-87BA-1C1D9494DD11}" destId="{2F211F8E-A4E1-8442-8686-11894FDE33F2}" srcOrd="0" destOrd="0" parTransId="{180F930B-1C69-6D4D-A812-825F9B0ED063}" sibTransId="{059F88D4-B811-6849-B466-37D58CD49990}"/>
    <dgm:cxn modelId="{4986242A-0287-E940-AF46-67059FB78A5E}" type="presOf" srcId="{2F211F8E-A4E1-8442-8686-11894FDE33F2}" destId="{42394A5B-CA8B-374A-97C0-370FF415A7F5}" srcOrd="0" destOrd="0" presId="urn:microsoft.com/office/officeart/2005/8/layout/pyramid2"/>
    <dgm:cxn modelId="{2BCED334-7272-8142-B525-96F3D61ABABF}" type="presOf" srcId="{962EF03E-C58E-474E-912D-421FAF452BC8}" destId="{1C444A1A-D71F-574A-AE5C-A5C823C0C95A}" srcOrd="0" destOrd="0" presId="urn:microsoft.com/office/officeart/2005/8/layout/pyramid2"/>
    <dgm:cxn modelId="{799CD656-E97B-304C-937E-16A4223A38FF}" type="presOf" srcId="{0D551BD0-A870-F642-94B8-12B7D8B2868B}" destId="{091F1708-1D84-9F4B-909A-9EFE197F17AB}" srcOrd="0" destOrd="0" presId="urn:microsoft.com/office/officeart/2005/8/layout/pyramid2"/>
    <dgm:cxn modelId="{892FB858-7D7C-AC49-A70F-9682843669B6}" type="presOf" srcId="{5EA7FE2E-3648-F741-87BA-1C1D9494DD11}" destId="{976D3355-1DF4-EE41-840A-5645251642DF}" srcOrd="0" destOrd="0" presId="urn:microsoft.com/office/officeart/2005/8/layout/pyramid2"/>
    <dgm:cxn modelId="{62D8DD13-335B-5542-A44F-C96022D9EE20}" type="presParOf" srcId="{976D3355-1DF4-EE41-840A-5645251642DF}" destId="{B97E6A44-A1E3-704E-9670-1A40AEEF6545}" srcOrd="0" destOrd="0" presId="urn:microsoft.com/office/officeart/2005/8/layout/pyramid2"/>
    <dgm:cxn modelId="{16639D24-8CC5-D64D-B716-FF8B7D9568F1}" type="presParOf" srcId="{976D3355-1DF4-EE41-840A-5645251642DF}" destId="{8CA47F1F-B052-5149-A6D1-41A993919CA0}" srcOrd="1" destOrd="0" presId="urn:microsoft.com/office/officeart/2005/8/layout/pyramid2"/>
    <dgm:cxn modelId="{6568158D-604B-8A4C-B664-E823B30D25C9}" type="presParOf" srcId="{8CA47F1F-B052-5149-A6D1-41A993919CA0}" destId="{42394A5B-CA8B-374A-97C0-370FF415A7F5}" srcOrd="0" destOrd="0" presId="urn:microsoft.com/office/officeart/2005/8/layout/pyramid2"/>
    <dgm:cxn modelId="{6A4DE3EC-540E-7E47-BC9C-F9394A6125A0}" type="presParOf" srcId="{8CA47F1F-B052-5149-A6D1-41A993919CA0}" destId="{F688B5DC-7449-E74A-B9F2-5C3908F779C6}" srcOrd="1" destOrd="0" presId="urn:microsoft.com/office/officeart/2005/8/layout/pyramid2"/>
    <dgm:cxn modelId="{A48362E9-1B6B-A444-AFD3-D528874855B9}" type="presParOf" srcId="{8CA47F1F-B052-5149-A6D1-41A993919CA0}" destId="{091F1708-1D84-9F4B-909A-9EFE197F17AB}" srcOrd="2" destOrd="0" presId="urn:microsoft.com/office/officeart/2005/8/layout/pyramid2"/>
    <dgm:cxn modelId="{E2FD812B-6B21-6E46-B4E8-222C99F6CE55}" type="presParOf" srcId="{8CA47F1F-B052-5149-A6D1-41A993919CA0}" destId="{567DB0DA-E459-5F4B-AA86-85B538EA324D}" srcOrd="3" destOrd="0" presId="urn:microsoft.com/office/officeart/2005/8/layout/pyramid2"/>
    <dgm:cxn modelId="{95FD8DDF-0E23-A24B-91DD-3460C29856A2}" type="presParOf" srcId="{8CA47F1F-B052-5149-A6D1-41A993919CA0}" destId="{1C444A1A-D71F-574A-AE5C-A5C823C0C95A}" srcOrd="4" destOrd="0" presId="urn:microsoft.com/office/officeart/2005/8/layout/pyramid2"/>
    <dgm:cxn modelId="{9F7D351A-F7A5-3C47-B0FF-2AABB8FD7E4E}" type="presParOf" srcId="{8CA47F1F-B052-5149-A6D1-41A993919CA0}" destId="{411D2973-1BA6-0A42-B382-B194E9A8DB0C}" srcOrd="5" destOrd="0" presId="urn:microsoft.com/office/officeart/2005/8/layout/pyramid2"/>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319FD7-05AC-4050-8A3B-F183DCFFDF9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C9186169-B7CA-468E-8BF5-14DA9A604F8A}">
      <dgm:prSet/>
      <dgm:spPr/>
      <dgm:t>
        <a:bodyPr/>
        <a:lstStyle/>
        <a:p>
          <a:pPr>
            <a:lnSpc>
              <a:spcPct val="100000"/>
            </a:lnSpc>
          </a:pPr>
          <a:r>
            <a:rPr lang="en-US"/>
            <a:t>Manufacturers of dry foods have limited options when a bacterial pathogen is found in their food product.  </a:t>
          </a:r>
        </a:p>
      </dgm:t>
    </dgm:pt>
    <dgm:pt modelId="{DAEBA443-D460-49B3-A83D-E11DF9D38C6F}" type="parTrans" cxnId="{4007BB82-0A15-4383-9174-EBC378A88E7A}">
      <dgm:prSet/>
      <dgm:spPr/>
      <dgm:t>
        <a:bodyPr/>
        <a:lstStyle/>
        <a:p>
          <a:endParaRPr lang="en-US"/>
        </a:p>
      </dgm:t>
    </dgm:pt>
    <dgm:pt modelId="{6436A8F2-F132-4607-909A-DCB28F6186FA}" type="sibTrans" cxnId="{4007BB82-0A15-4383-9174-EBC378A88E7A}">
      <dgm:prSet/>
      <dgm:spPr/>
      <dgm:t>
        <a:bodyPr/>
        <a:lstStyle/>
        <a:p>
          <a:pPr>
            <a:lnSpc>
              <a:spcPct val="100000"/>
            </a:lnSpc>
          </a:pPr>
          <a:endParaRPr lang="en-US"/>
        </a:p>
      </dgm:t>
    </dgm:pt>
    <dgm:pt modelId="{C5C76A16-7DA2-4B09-BB59-0318CD3F7262}">
      <dgm:prSet/>
      <dgm:spPr/>
      <dgm:t>
        <a:bodyPr/>
        <a:lstStyle/>
        <a:p>
          <a:pPr>
            <a:lnSpc>
              <a:spcPct val="100000"/>
            </a:lnSpc>
          </a:pPr>
          <a:r>
            <a:rPr lang="en-US"/>
            <a:t>Dry cleaning (scraping, vacuuming, product/oil flushing) is used for day-to-day cleaning of low-moisture food processing facilities but is not antimicrobial.</a:t>
          </a:r>
        </a:p>
      </dgm:t>
    </dgm:pt>
    <dgm:pt modelId="{16ED89BC-6543-4F7D-9A7E-6DDD1CFD6CD3}" type="sibTrans" cxnId="{1CAF9654-71FF-40C7-BC50-2B188B84B587}">
      <dgm:prSet/>
      <dgm:spPr/>
      <dgm:t>
        <a:bodyPr/>
        <a:lstStyle/>
        <a:p>
          <a:pPr>
            <a:lnSpc>
              <a:spcPct val="100000"/>
            </a:lnSpc>
          </a:pPr>
          <a:endParaRPr lang="en-US"/>
        </a:p>
      </dgm:t>
    </dgm:pt>
    <dgm:pt modelId="{90BD980F-B072-4445-8526-F956494BCD9F}" type="parTrans" cxnId="{1CAF9654-71FF-40C7-BC50-2B188B84B587}">
      <dgm:prSet/>
      <dgm:spPr/>
      <dgm:t>
        <a:bodyPr/>
        <a:lstStyle/>
        <a:p>
          <a:endParaRPr lang="en-US"/>
        </a:p>
      </dgm:t>
    </dgm:pt>
    <dgm:pt modelId="{A8F960A3-D142-409B-8837-6B9FED9A7E31}">
      <dgm:prSet/>
      <dgm:spPr/>
      <dgm:t>
        <a:bodyPr/>
        <a:lstStyle/>
        <a:p>
          <a:pPr>
            <a:lnSpc>
              <a:spcPct val="100000"/>
            </a:lnSpc>
          </a:pPr>
          <a:r>
            <a:rPr lang="en-US"/>
            <a:t>Wet cleaning of a dry processing facility can take over 1 month to complete, costing manufacturers millions of dollars.</a:t>
          </a:r>
        </a:p>
      </dgm:t>
    </dgm:pt>
    <dgm:pt modelId="{35BE6A7C-AE11-4FB0-BCBA-BA31A930EE60}" type="sibTrans" cxnId="{880103ED-FC62-4E0A-837C-3158FE932DCB}">
      <dgm:prSet/>
      <dgm:spPr/>
      <dgm:t>
        <a:bodyPr/>
        <a:lstStyle/>
        <a:p>
          <a:pPr>
            <a:lnSpc>
              <a:spcPct val="100000"/>
            </a:lnSpc>
          </a:pPr>
          <a:endParaRPr lang="en-US"/>
        </a:p>
      </dgm:t>
    </dgm:pt>
    <dgm:pt modelId="{88249686-4227-40B0-8058-110AE3012A81}" type="parTrans" cxnId="{880103ED-FC62-4E0A-837C-3158FE932DCB}">
      <dgm:prSet/>
      <dgm:spPr/>
      <dgm:t>
        <a:bodyPr/>
        <a:lstStyle/>
        <a:p>
          <a:endParaRPr lang="en-US"/>
        </a:p>
      </dgm:t>
    </dgm:pt>
    <dgm:pt modelId="{BCD201CC-8DF8-43C5-9537-0FECF97F958A}">
      <dgm:prSet/>
      <dgm:spPr/>
      <dgm:t>
        <a:bodyPr/>
        <a:lstStyle/>
        <a:p>
          <a:pPr>
            <a:lnSpc>
              <a:spcPct val="100000"/>
            </a:lnSpc>
          </a:pPr>
          <a:r>
            <a:rPr lang="en-US"/>
            <a:t>Oil flushes remove food residues from processing lines (a.k.a. clean) without adding water but are not antimicrobial even with high heat. </a:t>
          </a:r>
        </a:p>
      </dgm:t>
    </dgm:pt>
    <dgm:pt modelId="{6F5D5818-DF06-4DA6-938E-8EC8C10E534C}" type="sibTrans" cxnId="{E8E0F2AF-327E-404A-971D-F2FD155E59E7}">
      <dgm:prSet/>
      <dgm:spPr/>
      <dgm:t>
        <a:bodyPr/>
        <a:lstStyle/>
        <a:p>
          <a:endParaRPr lang="en-US"/>
        </a:p>
      </dgm:t>
    </dgm:pt>
    <dgm:pt modelId="{BE7B24EB-DFA1-4CF7-8448-B506490E0019}" type="parTrans" cxnId="{E8E0F2AF-327E-404A-971D-F2FD155E59E7}">
      <dgm:prSet/>
      <dgm:spPr/>
      <dgm:t>
        <a:bodyPr/>
        <a:lstStyle/>
        <a:p>
          <a:endParaRPr lang="en-US"/>
        </a:p>
      </dgm:t>
    </dgm:pt>
    <dgm:pt modelId="{01A2A994-1AED-4C77-936F-EFC81090A1D0}" type="pres">
      <dgm:prSet presAssocID="{0A319FD7-05AC-4050-8A3B-F183DCFFDF96}" presName="root" presStyleCnt="0">
        <dgm:presLayoutVars>
          <dgm:dir/>
          <dgm:resizeHandles val="exact"/>
        </dgm:presLayoutVars>
      </dgm:prSet>
      <dgm:spPr/>
    </dgm:pt>
    <dgm:pt modelId="{E42FB25B-9D6C-4C32-9321-7935EB770960}" type="pres">
      <dgm:prSet presAssocID="{C9186169-B7CA-468E-8BF5-14DA9A604F8A}" presName="compNode" presStyleCnt="0"/>
      <dgm:spPr/>
    </dgm:pt>
    <dgm:pt modelId="{BDFE61E6-1BA7-4F9D-B1A9-922DAC638B5E}" type="pres">
      <dgm:prSet presAssocID="{C9186169-B7CA-468E-8BF5-14DA9A604F8A}" presName="bgRect" presStyleLbl="bgShp" presStyleIdx="0" presStyleCnt="4"/>
      <dgm:spPr/>
    </dgm:pt>
    <dgm:pt modelId="{9649AFF0-23F9-4A4B-A893-6F7798A881C0}" type="pres">
      <dgm:prSet presAssocID="{C9186169-B7CA-468E-8BF5-14DA9A604F8A}"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Germ with solid fill"/>
        </a:ext>
      </dgm:extLst>
    </dgm:pt>
    <dgm:pt modelId="{064E6E43-3C0C-46C6-A210-1ED42B9757A1}" type="pres">
      <dgm:prSet presAssocID="{C9186169-B7CA-468E-8BF5-14DA9A604F8A}" presName="spaceRect" presStyleCnt="0"/>
      <dgm:spPr/>
    </dgm:pt>
    <dgm:pt modelId="{91261DAF-1B1D-4DE5-9A76-1F8966499B2E}" type="pres">
      <dgm:prSet presAssocID="{C9186169-B7CA-468E-8BF5-14DA9A604F8A}" presName="parTx" presStyleLbl="revTx" presStyleIdx="0" presStyleCnt="4">
        <dgm:presLayoutVars>
          <dgm:chMax val="0"/>
          <dgm:chPref val="0"/>
        </dgm:presLayoutVars>
      </dgm:prSet>
      <dgm:spPr/>
    </dgm:pt>
    <dgm:pt modelId="{C37BF6B0-386D-4ACB-84F1-3435C6720148}" type="pres">
      <dgm:prSet presAssocID="{6436A8F2-F132-4607-909A-DCB28F6186FA}" presName="sibTrans" presStyleCnt="0"/>
      <dgm:spPr/>
    </dgm:pt>
    <dgm:pt modelId="{A68C3AEA-B422-4901-90D2-A6DC0B53CD6A}" type="pres">
      <dgm:prSet presAssocID="{C5C76A16-7DA2-4B09-BB59-0318CD3F7262}" presName="compNode" presStyleCnt="0"/>
      <dgm:spPr/>
    </dgm:pt>
    <dgm:pt modelId="{47D0D8CC-729D-477F-8CDD-A7A1FA925384}" type="pres">
      <dgm:prSet presAssocID="{C5C76A16-7DA2-4B09-BB59-0318CD3F7262}" presName="bgRect" presStyleLbl="bgShp" presStyleIdx="1" presStyleCnt="4"/>
      <dgm:spPr/>
    </dgm:pt>
    <dgm:pt modelId="{63A986EA-FE49-4AD2-AA95-628E644F6100}" type="pres">
      <dgm:prSet presAssocID="{C5C76A16-7DA2-4B09-BB59-0318CD3F7262}" presName="iconRect" presStyleLbl="node1" presStyleIdx="1" presStyleCnt="4"/>
      <dgm:spPr>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031" t="21219" r="2031" b="21219"/>
          </a:stretch>
        </a:blipFill>
      </dgm:spPr>
    </dgm:pt>
    <dgm:pt modelId="{B0D61D4E-B00A-4532-8F88-B46A154ECC35}" type="pres">
      <dgm:prSet presAssocID="{C5C76A16-7DA2-4B09-BB59-0318CD3F7262}" presName="spaceRect" presStyleCnt="0"/>
      <dgm:spPr/>
    </dgm:pt>
    <dgm:pt modelId="{F44E6413-A654-43FF-BA84-6EF002FDD3DA}" type="pres">
      <dgm:prSet presAssocID="{C5C76A16-7DA2-4B09-BB59-0318CD3F7262}" presName="parTx" presStyleLbl="revTx" presStyleIdx="1" presStyleCnt="4">
        <dgm:presLayoutVars>
          <dgm:chMax val="0"/>
          <dgm:chPref val="0"/>
        </dgm:presLayoutVars>
      </dgm:prSet>
      <dgm:spPr/>
    </dgm:pt>
    <dgm:pt modelId="{3CB49857-58D2-47F1-A847-5F37F67C9B6A}" type="pres">
      <dgm:prSet presAssocID="{16ED89BC-6543-4F7D-9A7E-6DDD1CFD6CD3}" presName="sibTrans" presStyleCnt="0"/>
      <dgm:spPr/>
    </dgm:pt>
    <dgm:pt modelId="{C3CF2D88-A4CA-43B7-8A89-88FDD07B37EC}" type="pres">
      <dgm:prSet presAssocID="{BCD201CC-8DF8-43C5-9537-0FECF97F958A}" presName="compNode" presStyleCnt="0"/>
      <dgm:spPr/>
    </dgm:pt>
    <dgm:pt modelId="{161062B7-A27E-40E6-A6FA-1CCFB12F4BE5}" type="pres">
      <dgm:prSet presAssocID="{BCD201CC-8DF8-43C5-9537-0FECF97F958A}" presName="bgRect" presStyleLbl="bgShp" presStyleIdx="2" presStyleCnt="4"/>
      <dgm:spPr/>
    </dgm:pt>
    <dgm:pt modelId="{60344090-EB8A-4631-8C7F-F4E4590F121D}" type="pres">
      <dgm:prSet presAssocID="{BCD201CC-8DF8-43C5-9537-0FECF97F958A}" presName="iconRect" presStyleLbl="node1" presStyleIdx="2" presStyleCnt="4"/>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dgm:spPr>
      <dgm:extLst>
        <a:ext uri="{E40237B7-FDA0-4F09-8148-C483321AD2D9}">
          <dgm14:cNvPr xmlns:dgm14="http://schemas.microsoft.com/office/drawing/2010/diagram" id="0" name="" descr="Splash"/>
        </a:ext>
      </dgm:extLst>
    </dgm:pt>
    <dgm:pt modelId="{799E470B-7F9F-4166-B1EF-AE11B14E0C15}" type="pres">
      <dgm:prSet presAssocID="{BCD201CC-8DF8-43C5-9537-0FECF97F958A}" presName="spaceRect" presStyleCnt="0"/>
      <dgm:spPr/>
    </dgm:pt>
    <dgm:pt modelId="{2014FD9A-E52A-414D-8C6A-847D712DD672}" type="pres">
      <dgm:prSet presAssocID="{BCD201CC-8DF8-43C5-9537-0FECF97F958A}" presName="parTx" presStyleLbl="revTx" presStyleIdx="2" presStyleCnt="4">
        <dgm:presLayoutVars>
          <dgm:chMax val="0"/>
          <dgm:chPref val="0"/>
        </dgm:presLayoutVars>
      </dgm:prSet>
      <dgm:spPr/>
    </dgm:pt>
    <dgm:pt modelId="{4344B7A6-8475-45B6-9AA8-E4372B2B0A0A}" type="pres">
      <dgm:prSet presAssocID="{6F5D5818-DF06-4DA6-938E-8EC8C10E534C}" presName="sibTrans" presStyleCnt="0"/>
      <dgm:spPr/>
    </dgm:pt>
    <dgm:pt modelId="{667022C7-A86A-446A-A28C-727F8655F143}" type="pres">
      <dgm:prSet presAssocID="{A8F960A3-D142-409B-8837-6B9FED9A7E31}" presName="compNode" presStyleCnt="0"/>
      <dgm:spPr/>
    </dgm:pt>
    <dgm:pt modelId="{02B9B075-DD6A-44D0-A5AB-98D9CF08B23A}" type="pres">
      <dgm:prSet presAssocID="{A8F960A3-D142-409B-8837-6B9FED9A7E31}" presName="bgRect" presStyleLbl="bgShp" presStyleIdx="3" presStyleCnt="4"/>
      <dgm:spPr/>
    </dgm:pt>
    <dgm:pt modelId="{AF7045F9-2CCE-4A6D-94E4-32C709D33858}" type="pres">
      <dgm:prSet presAssocID="{A8F960A3-D142-409B-8837-6B9FED9A7E31}" presName="iconRect" presStyleLbl="node1" presStyleIdx="3" presStyleCnt="4"/>
      <dgm:spPr>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dgm:spPr>
      <dgm:extLst>
        <a:ext uri="{E40237B7-FDA0-4F09-8148-C483321AD2D9}">
          <dgm14:cNvPr xmlns:dgm14="http://schemas.microsoft.com/office/drawing/2010/diagram" id="0" name="" descr="Daily calendar with solid fill"/>
        </a:ext>
      </dgm:extLst>
    </dgm:pt>
    <dgm:pt modelId="{D51C4DA3-B846-44A0-899F-B73F677F966C}" type="pres">
      <dgm:prSet presAssocID="{A8F960A3-D142-409B-8837-6B9FED9A7E31}" presName="spaceRect" presStyleCnt="0"/>
      <dgm:spPr/>
    </dgm:pt>
    <dgm:pt modelId="{6B8E3607-D758-4C7E-BB3D-82C15080715A}" type="pres">
      <dgm:prSet presAssocID="{A8F960A3-D142-409B-8837-6B9FED9A7E31}" presName="parTx" presStyleLbl="revTx" presStyleIdx="3" presStyleCnt="4">
        <dgm:presLayoutVars>
          <dgm:chMax val="0"/>
          <dgm:chPref val="0"/>
        </dgm:presLayoutVars>
      </dgm:prSet>
      <dgm:spPr/>
    </dgm:pt>
  </dgm:ptLst>
  <dgm:cxnLst>
    <dgm:cxn modelId="{F38C1F0F-21A6-4BE0-84EA-BE52317EB5F5}" type="presOf" srcId="{C5C76A16-7DA2-4B09-BB59-0318CD3F7262}" destId="{F44E6413-A654-43FF-BA84-6EF002FDD3DA}" srcOrd="0" destOrd="0" presId="urn:microsoft.com/office/officeart/2018/2/layout/IconVerticalSolidList"/>
    <dgm:cxn modelId="{1CAF9654-71FF-40C7-BC50-2B188B84B587}" srcId="{0A319FD7-05AC-4050-8A3B-F183DCFFDF96}" destId="{C5C76A16-7DA2-4B09-BB59-0318CD3F7262}" srcOrd="1" destOrd="0" parTransId="{90BD980F-B072-4445-8526-F956494BCD9F}" sibTransId="{16ED89BC-6543-4F7D-9A7E-6DDD1CFD6CD3}"/>
    <dgm:cxn modelId="{0486DD55-7024-4BE4-B5FC-80A7B2D0A5D4}" type="presOf" srcId="{C9186169-B7CA-468E-8BF5-14DA9A604F8A}" destId="{91261DAF-1B1D-4DE5-9A76-1F8966499B2E}" srcOrd="0" destOrd="0" presId="urn:microsoft.com/office/officeart/2018/2/layout/IconVerticalSolidList"/>
    <dgm:cxn modelId="{31A0BA6D-92C6-47AA-AFAF-CA644C4E8333}" type="presOf" srcId="{A8F960A3-D142-409B-8837-6B9FED9A7E31}" destId="{6B8E3607-D758-4C7E-BB3D-82C15080715A}" srcOrd="0" destOrd="0" presId="urn:microsoft.com/office/officeart/2018/2/layout/IconVerticalSolidList"/>
    <dgm:cxn modelId="{D6543477-7796-44AE-8A95-C9A14C412987}" type="presOf" srcId="{BCD201CC-8DF8-43C5-9537-0FECF97F958A}" destId="{2014FD9A-E52A-414D-8C6A-847D712DD672}" srcOrd="0" destOrd="0" presId="urn:microsoft.com/office/officeart/2018/2/layout/IconVerticalSolidList"/>
    <dgm:cxn modelId="{4007BB82-0A15-4383-9174-EBC378A88E7A}" srcId="{0A319FD7-05AC-4050-8A3B-F183DCFFDF96}" destId="{C9186169-B7CA-468E-8BF5-14DA9A604F8A}" srcOrd="0" destOrd="0" parTransId="{DAEBA443-D460-49B3-A83D-E11DF9D38C6F}" sibTransId="{6436A8F2-F132-4607-909A-DCB28F6186FA}"/>
    <dgm:cxn modelId="{04DBEF9F-2DE7-438E-9FE5-5B9AB1CC419F}" type="presOf" srcId="{0A319FD7-05AC-4050-8A3B-F183DCFFDF96}" destId="{01A2A994-1AED-4C77-936F-EFC81090A1D0}" srcOrd="0" destOrd="0" presId="urn:microsoft.com/office/officeart/2018/2/layout/IconVerticalSolidList"/>
    <dgm:cxn modelId="{E8E0F2AF-327E-404A-971D-F2FD155E59E7}" srcId="{0A319FD7-05AC-4050-8A3B-F183DCFFDF96}" destId="{BCD201CC-8DF8-43C5-9537-0FECF97F958A}" srcOrd="2" destOrd="0" parTransId="{BE7B24EB-DFA1-4CF7-8448-B506490E0019}" sibTransId="{6F5D5818-DF06-4DA6-938E-8EC8C10E534C}"/>
    <dgm:cxn modelId="{880103ED-FC62-4E0A-837C-3158FE932DCB}" srcId="{0A319FD7-05AC-4050-8A3B-F183DCFFDF96}" destId="{A8F960A3-D142-409B-8837-6B9FED9A7E31}" srcOrd="3" destOrd="0" parTransId="{88249686-4227-40B0-8058-110AE3012A81}" sibTransId="{35BE6A7C-AE11-4FB0-BCBA-BA31A930EE60}"/>
    <dgm:cxn modelId="{79461F00-C778-4DEE-9556-9F7D06E4465B}" type="presParOf" srcId="{01A2A994-1AED-4C77-936F-EFC81090A1D0}" destId="{E42FB25B-9D6C-4C32-9321-7935EB770960}" srcOrd="0" destOrd="0" presId="urn:microsoft.com/office/officeart/2018/2/layout/IconVerticalSolidList"/>
    <dgm:cxn modelId="{C48ABD28-CC69-4B03-BC76-2B6E562F5B27}" type="presParOf" srcId="{E42FB25B-9D6C-4C32-9321-7935EB770960}" destId="{BDFE61E6-1BA7-4F9D-B1A9-922DAC638B5E}" srcOrd="0" destOrd="0" presId="urn:microsoft.com/office/officeart/2018/2/layout/IconVerticalSolidList"/>
    <dgm:cxn modelId="{196C0C2D-5B8C-4AE7-9795-73CB95725FF1}" type="presParOf" srcId="{E42FB25B-9D6C-4C32-9321-7935EB770960}" destId="{9649AFF0-23F9-4A4B-A893-6F7798A881C0}" srcOrd="1" destOrd="0" presId="urn:microsoft.com/office/officeart/2018/2/layout/IconVerticalSolidList"/>
    <dgm:cxn modelId="{3829AB4D-FF85-4DCC-B751-E971CF6794AD}" type="presParOf" srcId="{E42FB25B-9D6C-4C32-9321-7935EB770960}" destId="{064E6E43-3C0C-46C6-A210-1ED42B9757A1}" srcOrd="2" destOrd="0" presId="urn:microsoft.com/office/officeart/2018/2/layout/IconVerticalSolidList"/>
    <dgm:cxn modelId="{770F61FC-B1D9-482B-9E27-E6CDF0EEF611}" type="presParOf" srcId="{E42FB25B-9D6C-4C32-9321-7935EB770960}" destId="{91261DAF-1B1D-4DE5-9A76-1F8966499B2E}" srcOrd="3" destOrd="0" presId="urn:microsoft.com/office/officeart/2018/2/layout/IconVerticalSolidList"/>
    <dgm:cxn modelId="{428E5A06-456D-48E4-8200-146964310987}" type="presParOf" srcId="{01A2A994-1AED-4C77-936F-EFC81090A1D0}" destId="{C37BF6B0-386D-4ACB-84F1-3435C6720148}" srcOrd="1" destOrd="0" presId="urn:microsoft.com/office/officeart/2018/2/layout/IconVerticalSolidList"/>
    <dgm:cxn modelId="{6146B30A-1AA5-40C3-94A5-478E9E44C9FC}" type="presParOf" srcId="{01A2A994-1AED-4C77-936F-EFC81090A1D0}" destId="{A68C3AEA-B422-4901-90D2-A6DC0B53CD6A}" srcOrd="2" destOrd="0" presId="urn:microsoft.com/office/officeart/2018/2/layout/IconVerticalSolidList"/>
    <dgm:cxn modelId="{6CD268F1-30D3-4076-9895-0DA173EE1E56}" type="presParOf" srcId="{A68C3AEA-B422-4901-90D2-A6DC0B53CD6A}" destId="{47D0D8CC-729D-477F-8CDD-A7A1FA925384}" srcOrd="0" destOrd="0" presId="urn:microsoft.com/office/officeart/2018/2/layout/IconVerticalSolidList"/>
    <dgm:cxn modelId="{81A4F21C-E2E0-4100-BE7B-4222D2719AF5}" type="presParOf" srcId="{A68C3AEA-B422-4901-90D2-A6DC0B53CD6A}" destId="{63A986EA-FE49-4AD2-AA95-628E644F6100}" srcOrd="1" destOrd="0" presId="urn:microsoft.com/office/officeart/2018/2/layout/IconVerticalSolidList"/>
    <dgm:cxn modelId="{D07C7F04-DC87-42F9-9F39-44911B239156}" type="presParOf" srcId="{A68C3AEA-B422-4901-90D2-A6DC0B53CD6A}" destId="{B0D61D4E-B00A-4532-8F88-B46A154ECC35}" srcOrd="2" destOrd="0" presId="urn:microsoft.com/office/officeart/2018/2/layout/IconVerticalSolidList"/>
    <dgm:cxn modelId="{B87C3C88-A3C1-4AE6-AA72-164D7AC171C9}" type="presParOf" srcId="{A68C3AEA-B422-4901-90D2-A6DC0B53CD6A}" destId="{F44E6413-A654-43FF-BA84-6EF002FDD3DA}" srcOrd="3" destOrd="0" presId="urn:microsoft.com/office/officeart/2018/2/layout/IconVerticalSolidList"/>
    <dgm:cxn modelId="{AC15B56F-1C1A-4359-AE80-B074AE0FBBAE}" type="presParOf" srcId="{01A2A994-1AED-4C77-936F-EFC81090A1D0}" destId="{3CB49857-58D2-47F1-A847-5F37F67C9B6A}" srcOrd="3" destOrd="0" presId="urn:microsoft.com/office/officeart/2018/2/layout/IconVerticalSolidList"/>
    <dgm:cxn modelId="{2E2FC6FE-CE2C-4954-A316-F74CB89107C4}" type="presParOf" srcId="{01A2A994-1AED-4C77-936F-EFC81090A1D0}" destId="{C3CF2D88-A4CA-43B7-8A89-88FDD07B37EC}" srcOrd="4" destOrd="0" presId="urn:microsoft.com/office/officeart/2018/2/layout/IconVerticalSolidList"/>
    <dgm:cxn modelId="{F93B124C-6EF2-48C3-ADF3-931B445C51AE}" type="presParOf" srcId="{C3CF2D88-A4CA-43B7-8A89-88FDD07B37EC}" destId="{161062B7-A27E-40E6-A6FA-1CCFB12F4BE5}" srcOrd="0" destOrd="0" presId="urn:microsoft.com/office/officeart/2018/2/layout/IconVerticalSolidList"/>
    <dgm:cxn modelId="{3E1521DB-48A5-4DCD-8852-CBFC62B98739}" type="presParOf" srcId="{C3CF2D88-A4CA-43B7-8A89-88FDD07B37EC}" destId="{60344090-EB8A-4631-8C7F-F4E4590F121D}" srcOrd="1" destOrd="0" presId="urn:microsoft.com/office/officeart/2018/2/layout/IconVerticalSolidList"/>
    <dgm:cxn modelId="{9EE185D1-6754-42DA-A940-BB371D198D35}" type="presParOf" srcId="{C3CF2D88-A4CA-43B7-8A89-88FDD07B37EC}" destId="{799E470B-7F9F-4166-B1EF-AE11B14E0C15}" srcOrd="2" destOrd="0" presId="urn:microsoft.com/office/officeart/2018/2/layout/IconVerticalSolidList"/>
    <dgm:cxn modelId="{73FAB311-9D96-44D4-A27C-C9645807AE42}" type="presParOf" srcId="{C3CF2D88-A4CA-43B7-8A89-88FDD07B37EC}" destId="{2014FD9A-E52A-414D-8C6A-847D712DD672}" srcOrd="3" destOrd="0" presId="urn:microsoft.com/office/officeart/2018/2/layout/IconVerticalSolidList"/>
    <dgm:cxn modelId="{B231802D-D27D-4F3F-945D-9BD9A4A66B81}" type="presParOf" srcId="{01A2A994-1AED-4C77-936F-EFC81090A1D0}" destId="{4344B7A6-8475-45B6-9AA8-E4372B2B0A0A}" srcOrd="5" destOrd="0" presId="urn:microsoft.com/office/officeart/2018/2/layout/IconVerticalSolidList"/>
    <dgm:cxn modelId="{6AD6649B-7DE8-48F9-9411-0151A4E22D3B}" type="presParOf" srcId="{01A2A994-1AED-4C77-936F-EFC81090A1D0}" destId="{667022C7-A86A-446A-A28C-727F8655F143}" srcOrd="6" destOrd="0" presId="urn:microsoft.com/office/officeart/2018/2/layout/IconVerticalSolidList"/>
    <dgm:cxn modelId="{6709D8E6-E6AC-4D55-B56A-D6E55E529AD1}" type="presParOf" srcId="{667022C7-A86A-446A-A28C-727F8655F143}" destId="{02B9B075-DD6A-44D0-A5AB-98D9CF08B23A}" srcOrd="0" destOrd="0" presId="urn:microsoft.com/office/officeart/2018/2/layout/IconVerticalSolidList"/>
    <dgm:cxn modelId="{8350D2FD-DDE2-4C5E-ABE8-1F4AE5359C9B}" type="presParOf" srcId="{667022C7-A86A-446A-A28C-727F8655F143}" destId="{AF7045F9-2CCE-4A6D-94E4-32C709D33858}" srcOrd="1" destOrd="0" presId="urn:microsoft.com/office/officeart/2018/2/layout/IconVerticalSolidList"/>
    <dgm:cxn modelId="{30C2586C-D6AC-408A-BEEB-82ADF576F751}" type="presParOf" srcId="{667022C7-A86A-446A-A28C-727F8655F143}" destId="{D51C4DA3-B846-44A0-899F-B73F677F966C}" srcOrd="2" destOrd="0" presId="urn:microsoft.com/office/officeart/2018/2/layout/IconVerticalSolidList"/>
    <dgm:cxn modelId="{4D1AFCF6-8320-438D-8685-F615072D20BE}" type="presParOf" srcId="{667022C7-A86A-446A-A28C-727F8655F143}" destId="{6B8E3607-D758-4C7E-BB3D-82C15080715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D368F1C-EE24-4347-AFB9-70E207E04AE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C2905A4-91C2-4D78-B0EB-265A9C8E360B}">
      <dgm:prSet/>
      <dgm:spPr/>
      <dgm:t>
        <a:bodyPr/>
        <a:lstStyle/>
        <a:p>
          <a:r>
            <a:rPr lang="en-US" b="0" i="0"/>
            <a:t>Highly antimicrobial formulated oil which is applied after an oil flush or pigging to remove food (patented)</a:t>
          </a:r>
          <a:endParaRPr lang="en-US"/>
        </a:p>
      </dgm:t>
    </dgm:pt>
    <dgm:pt modelId="{D8B5D535-625F-4DB5-9210-351AFAE5175B}" type="parTrans" cxnId="{1F431E58-3ECF-4935-81AC-BEFC10612E56}">
      <dgm:prSet/>
      <dgm:spPr/>
      <dgm:t>
        <a:bodyPr/>
        <a:lstStyle/>
        <a:p>
          <a:endParaRPr lang="en-US"/>
        </a:p>
      </dgm:t>
    </dgm:pt>
    <dgm:pt modelId="{21EC1DBA-2D0A-43AE-A698-7C1ACE7D3624}" type="sibTrans" cxnId="{1F431E58-3ECF-4935-81AC-BEFC10612E56}">
      <dgm:prSet/>
      <dgm:spPr/>
      <dgm:t>
        <a:bodyPr/>
        <a:lstStyle/>
        <a:p>
          <a:endParaRPr lang="en-US"/>
        </a:p>
      </dgm:t>
    </dgm:pt>
    <dgm:pt modelId="{D2C92C93-37AA-4455-A72A-498BEC1D906B}">
      <dgm:prSet/>
      <dgm:spPr/>
      <dgm:t>
        <a:bodyPr/>
        <a:lstStyle/>
        <a:p>
          <a:r>
            <a:rPr lang="en-US" b="0" i="0"/>
            <a:t>Antimicrobial efficacy has been validated by two independent commercial laboratories. </a:t>
          </a:r>
          <a:r>
            <a:rPr lang="en-US">
              <a:effectLst/>
            </a:rPr>
            <a:t>Ultimately, oil-based sanitizers may increase the frequency of sanitation in low-moisture food processing, improving food safety</a:t>
          </a:r>
          <a:endParaRPr lang="en-US"/>
        </a:p>
      </dgm:t>
    </dgm:pt>
    <dgm:pt modelId="{D86D58A1-7AED-407E-A4FC-F3BEF3A3E7A5}" type="parTrans" cxnId="{C5B916DE-B316-4396-A4B0-6D1AA7C7C29F}">
      <dgm:prSet/>
      <dgm:spPr/>
      <dgm:t>
        <a:bodyPr/>
        <a:lstStyle/>
        <a:p>
          <a:endParaRPr lang="en-US"/>
        </a:p>
      </dgm:t>
    </dgm:pt>
    <dgm:pt modelId="{66206EAF-30CB-4514-8F3C-B0F054821F6A}" type="sibTrans" cxnId="{C5B916DE-B316-4396-A4B0-6D1AA7C7C29F}">
      <dgm:prSet/>
      <dgm:spPr/>
      <dgm:t>
        <a:bodyPr/>
        <a:lstStyle/>
        <a:p>
          <a:endParaRPr lang="en-US"/>
        </a:p>
      </dgm:t>
    </dgm:pt>
    <dgm:pt modelId="{284D5A49-2B94-496E-B5EE-95AF6A1A7C2D}">
      <dgm:prSet/>
      <dgm:spPr/>
      <dgm:t>
        <a:bodyPr/>
        <a:lstStyle/>
        <a:p>
          <a:r>
            <a:rPr lang="en-US" b="0" i="0"/>
            <a:t>Validated against peanut butter inoculated with </a:t>
          </a:r>
          <a:r>
            <a:rPr lang="en-US" b="0" i="1"/>
            <a:t>Salmonella </a:t>
          </a:r>
          <a:r>
            <a:rPr lang="en-US" b="0" i="0"/>
            <a:t>Enteritidis</a:t>
          </a:r>
          <a:r>
            <a:rPr lang="en-US" b="0" i="1"/>
            <a:t> </a:t>
          </a:r>
          <a:r>
            <a:rPr lang="en-US" b="0" i="0"/>
            <a:t>and non-pathogenic </a:t>
          </a:r>
          <a:r>
            <a:rPr lang="en-US" b="0" i="1"/>
            <a:t>Enterococcus faecium </a:t>
          </a:r>
          <a:r>
            <a:rPr lang="en-US" b="0" i="0"/>
            <a:t>in a benchtop system</a:t>
          </a:r>
          <a:r>
            <a:rPr lang="en-US" b="0" i="1"/>
            <a:t> </a:t>
          </a:r>
          <a:endParaRPr lang="en-US"/>
        </a:p>
      </dgm:t>
    </dgm:pt>
    <dgm:pt modelId="{9FF870D5-3977-44FF-8667-A9D34531637C}" type="parTrans" cxnId="{BB4D800C-2212-491E-AC77-7E699509904E}">
      <dgm:prSet/>
      <dgm:spPr/>
      <dgm:t>
        <a:bodyPr/>
        <a:lstStyle/>
        <a:p>
          <a:endParaRPr lang="en-US"/>
        </a:p>
      </dgm:t>
    </dgm:pt>
    <dgm:pt modelId="{4EDE7A33-17E5-4544-9A51-7AD0A9552947}" type="sibTrans" cxnId="{BB4D800C-2212-491E-AC77-7E699509904E}">
      <dgm:prSet/>
      <dgm:spPr/>
      <dgm:t>
        <a:bodyPr/>
        <a:lstStyle/>
        <a:p>
          <a:endParaRPr lang="en-US"/>
        </a:p>
      </dgm:t>
    </dgm:pt>
    <dgm:pt modelId="{5A17BECB-05A8-4582-939D-7EE4ACF0D1FB}" type="pres">
      <dgm:prSet presAssocID="{9D368F1C-EE24-4347-AFB9-70E207E04AE8}" presName="root" presStyleCnt="0">
        <dgm:presLayoutVars>
          <dgm:dir/>
          <dgm:resizeHandles val="exact"/>
        </dgm:presLayoutVars>
      </dgm:prSet>
      <dgm:spPr/>
    </dgm:pt>
    <dgm:pt modelId="{3D4C8265-F020-45A9-B09F-06CBAABA50F8}" type="pres">
      <dgm:prSet presAssocID="{EC2905A4-91C2-4D78-B0EB-265A9C8E360B}" presName="compNode" presStyleCnt="0"/>
      <dgm:spPr/>
    </dgm:pt>
    <dgm:pt modelId="{19209F9C-2881-4D00-9924-198238BA952E}" type="pres">
      <dgm:prSet presAssocID="{EC2905A4-91C2-4D78-B0EB-265A9C8E360B}" presName="bgRect" presStyleLbl="bgShp" presStyleIdx="0" presStyleCnt="3"/>
      <dgm:spPr/>
    </dgm:pt>
    <dgm:pt modelId="{AB6D5A33-97CA-4924-B2C9-FEA6352BCE1F}" type="pres">
      <dgm:prSet presAssocID="{EC2905A4-91C2-4D78-B0EB-265A9C8E360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F2E5429F-0FAD-4C0F-93FF-5CD1FF683C9F}" type="pres">
      <dgm:prSet presAssocID="{EC2905A4-91C2-4D78-B0EB-265A9C8E360B}" presName="spaceRect" presStyleCnt="0"/>
      <dgm:spPr/>
    </dgm:pt>
    <dgm:pt modelId="{62CBF5C8-CFDE-4CC0-8377-83655DDE3B3A}" type="pres">
      <dgm:prSet presAssocID="{EC2905A4-91C2-4D78-B0EB-265A9C8E360B}" presName="parTx" presStyleLbl="revTx" presStyleIdx="0" presStyleCnt="3">
        <dgm:presLayoutVars>
          <dgm:chMax val="0"/>
          <dgm:chPref val="0"/>
        </dgm:presLayoutVars>
      </dgm:prSet>
      <dgm:spPr/>
    </dgm:pt>
    <dgm:pt modelId="{36909B45-28BA-4ADD-8E0B-02304F7BCDFF}" type="pres">
      <dgm:prSet presAssocID="{21EC1DBA-2D0A-43AE-A698-7C1ACE7D3624}" presName="sibTrans" presStyleCnt="0"/>
      <dgm:spPr/>
    </dgm:pt>
    <dgm:pt modelId="{AE5CC786-8CB9-4255-89F6-92AC38EBC885}" type="pres">
      <dgm:prSet presAssocID="{D2C92C93-37AA-4455-A72A-498BEC1D906B}" presName="compNode" presStyleCnt="0"/>
      <dgm:spPr/>
    </dgm:pt>
    <dgm:pt modelId="{62CA65E2-EA8E-4FF6-B3EC-131C22146CDC}" type="pres">
      <dgm:prSet presAssocID="{D2C92C93-37AA-4455-A72A-498BEC1D906B}" presName="bgRect" presStyleLbl="bgShp" presStyleIdx="1" presStyleCnt="3"/>
      <dgm:spPr/>
    </dgm:pt>
    <dgm:pt modelId="{3E590BC5-5D55-4CE8-81F8-0F8B7BB245FB}" type="pres">
      <dgm:prSet presAssocID="{D2C92C93-37AA-4455-A72A-498BEC1D906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ine"/>
        </a:ext>
      </dgm:extLst>
    </dgm:pt>
    <dgm:pt modelId="{153C59E9-6D28-4F44-9263-A99797236E33}" type="pres">
      <dgm:prSet presAssocID="{D2C92C93-37AA-4455-A72A-498BEC1D906B}" presName="spaceRect" presStyleCnt="0"/>
      <dgm:spPr/>
    </dgm:pt>
    <dgm:pt modelId="{178B419B-90F4-4F8D-8231-04E380453CF3}" type="pres">
      <dgm:prSet presAssocID="{D2C92C93-37AA-4455-A72A-498BEC1D906B}" presName="parTx" presStyleLbl="revTx" presStyleIdx="1" presStyleCnt="3">
        <dgm:presLayoutVars>
          <dgm:chMax val="0"/>
          <dgm:chPref val="0"/>
        </dgm:presLayoutVars>
      </dgm:prSet>
      <dgm:spPr/>
    </dgm:pt>
    <dgm:pt modelId="{6ADE4290-6D32-451E-9B11-5A67E14DAF01}" type="pres">
      <dgm:prSet presAssocID="{66206EAF-30CB-4514-8F3C-B0F054821F6A}" presName="sibTrans" presStyleCnt="0"/>
      <dgm:spPr/>
    </dgm:pt>
    <dgm:pt modelId="{D9AA4549-FA14-4455-A26B-9A2311D323B5}" type="pres">
      <dgm:prSet presAssocID="{284D5A49-2B94-496E-B5EE-95AF6A1A7C2D}" presName="compNode" presStyleCnt="0"/>
      <dgm:spPr/>
    </dgm:pt>
    <dgm:pt modelId="{F337105A-C4F8-404F-BF01-49356C52A392}" type="pres">
      <dgm:prSet presAssocID="{284D5A49-2B94-496E-B5EE-95AF6A1A7C2D}" presName="bgRect" presStyleLbl="bgShp" presStyleIdx="2" presStyleCnt="3"/>
      <dgm:spPr/>
    </dgm:pt>
    <dgm:pt modelId="{0A643897-2494-45E8-8F3D-0DAA5065FBBE}" type="pres">
      <dgm:prSet presAssocID="{284D5A49-2B94-496E-B5EE-95AF6A1A7C2D}"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cientist"/>
        </a:ext>
      </dgm:extLst>
    </dgm:pt>
    <dgm:pt modelId="{7A0E715E-9FBA-40B9-B9C0-091AF05177F7}" type="pres">
      <dgm:prSet presAssocID="{284D5A49-2B94-496E-B5EE-95AF6A1A7C2D}" presName="spaceRect" presStyleCnt="0"/>
      <dgm:spPr/>
    </dgm:pt>
    <dgm:pt modelId="{BBA3A674-26D1-4AB0-BDC4-2C2BC3333607}" type="pres">
      <dgm:prSet presAssocID="{284D5A49-2B94-496E-B5EE-95AF6A1A7C2D}" presName="parTx" presStyleLbl="revTx" presStyleIdx="2" presStyleCnt="3">
        <dgm:presLayoutVars>
          <dgm:chMax val="0"/>
          <dgm:chPref val="0"/>
        </dgm:presLayoutVars>
      </dgm:prSet>
      <dgm:spPr/>
    </dgm:pt>
  </dgm:ptLst>
  <dgm:cxnLst>
    <dgm:cxn modelId="{E8D53607-E4FA-4C22-AAE3-7FDAE57BBD43}" type="presOf" srcId="{284D5A49-2B94-496E-B5EE-95AF6A1A7C2D}" destId="{BBA3A674-26D1-4AB0-BDC4-2C2BC3333607}" srcOrd="0" destOrd="0" presId="urn:microsoft.com/office/officeart/2018/2/layout/IconVerticalSolidList"/>
    <dgm:cxn modelId="{BB4D800C-2212-491E-AC77-7E699509904E}" srcId="{9D368F1C-EE24-4347-AFB9-70E207E04AE8}" destId="{284D5A49-2B94-496E-B5EE-95AF6A1A7C2D}" srcOrd="2" destOrd="0" parTransId="{9FF870D5-3977-44FF-8667-A9D34531637C}" sibTransId="{4EDE7A33-17E5-4544-9A51-7AD0A9552947}"/>
    <dgm:cxn modelId="{1F431E58-3ECF-4935-81AC-BEFC10612E56}" srcId="{9D368F1C-EE24-4347-AFB9-70E207E04AE8}" destId="{EC2905A4-91C2-4D78-B0EB-265A9C8E360B}" srcOrd="0" destOrd="0" parTransId="{D8B5D535-625F-4DB5-9210-351AFAE5175B}" sibTransId="{21EC1DBA-2D0A-43AE-A698-7C1ACE7D3624}"/>
    <dgm:cxn modelId="{AB4D2558-3E6B-4E41-B339-39B539CF0434}" type="presOf" srcId="{EC2905A4-91C2-4D78-B0EB-265A9C8E360B}" destId="{62CBF5C8-CFDE-4CC0-8377-83655DDE3B3A}" srcOrd="0" destOrd="0" presId="urn:microsoft.com/office/officeart/2018/2/layout/IconVerticalSolidList"/>
    <dgm:cxn modelId="{4061046A-56A4-4EA3-B383-88B3263B3462}" type="presOf" srcId="{D2C92C93-37AA-4455-A72A-498BEC1D906B}" destId="{178B419B-90F4-4F8D-8231-04E380453CF3}" srcOrd="0" destOrd="0" presId="urn:microsoft.com/office/officeart/2018/2/layout/IconVerticalSolidList"/>
    <dgm:cxn modelId="{3C3C60CE-5EF0-4312-BD41-C3C9225EC100}" type="presOf" srcId="{9D368F1C-EE24-4347-AFB9-70E207E04AE8}" destId="{5A17BECB-05A8-4582-939D-7EE4ACF0D1FB}" srcOrd="0" destOrd="0" presId="urn:microsoft.com/office/officeart/2018/2/layout/IconVerticalSolidList"/>
    <dgm:cxn modelId="{C5B916DE-B316-4396-A4B0-6D1AA7C7C29F}" srcId="{9D368F1C-EE24-4347-AFB9-70E207E04AE8}" destId="{D2C92C93-37AA-4455-A72A-498BEC1D906B}" srcOrd="1" destOrd="0" parTransId="{D86D58A1-7AED-407E-A4FC-F3BEF3A3E7A5}" sibTransId="{66206EAF-30CB-4514-8F3C-B0F054821F6A}"/>
    <dgm:cxn modelId="{C28FCD96-4B81-42A0-92A2-B32DE6ADDF3D}" type="presParOf" srcId="{5A17BECB-05A8-4582-939D-7EE4ACF0D1FB}" destId="{3D4C8265-F020-45A9-B09F-06CBAABA50F8}" srcOrd="0" destOrd="0" presId="urn:microsoft.com/office/officeart/2018/2/layout/IconVerticalSolidList"/>
    <dgm:cxn modelId="{6BFA5422-AF48-40D7-A0F9-1F01A9FA3657}" type="presParOf" srcId="{3D4C8265-F020-45A9-B09F-06CBAABA50F8}" destId="{19209F9C-2881-4D00-9924-198238BA952E}" srcOrd="0" destOrd="0" presId="urn:microsoft.com/office/officeart/2018/2/layout/IconVerticalSolidList"/>
    <dgm:cxn modelId="{BB8B648D-A4D7-4489-B803-E9B08678BC7B}" type="presParOf" srcId="{3D4C8265-F020-45A9-B09F-06CBAABA50F8}" destId="{AB6D5A33-97CA-4924-B2C9-FEA6352BCE1F}" srcOrd="1" destOrd="0" presId="urn:microsoft.com/office/officeart/2018/2/layout/IconVerticalSolidList"/>
    <dgm:cxn modelId="{42373E7B-4031-4F03-963B-CA59EF2A1595}" type="presParOf" srcId="{3D4C8265-F020-45A9-B09F-06CBAABA50F8}" destId="{F2E5429F-0FAD-4C0F-93FF-5CD1FF683C9F}" srcOrd="2" destOrd="0" presId="urn:microsoft.com/office/officeart/2018/2/layout/IconVerticalSolidList"/>
    <dgm:cxn modelId="{4E0279FB-0A46-48D6-94E2-A9A4543603A0}" type="presParOf" srcId="{3D4C8265-F020-45A9-B09F-06CBAABA50F8}" destId="{62CBF5C8-CFDE-4CC0-8377-83655DDE3B3A}" srcOrd="3" destOrd="0" presId="urn:microsoft.com/office/officeart/2018/2/layout/IconVerticalSolidList"/>
    <dgm:cxn modelId="{B4AE0A1B-6487-417F-817B-FF0E3018AE31}" type="presParOf" srcId="{5A17BECB-05A8-4582-939D-7EE4ACF0D1FB}" destId="{36909B45-28BA-4ADD-8E0B-02304F7BCDFF}" srcOrd="1" destOrd="0" presId="urn:microsoft.com/office/officeart/2018/2/layout/IconVerticalSolidList"/>
    <dgm:cxn modelId="{1122C406-59CC-495A-8CFD-84471FCCC476}" type="presParOf" srcId="{5A17BECB-05A8-4582-939D-7EE4ACF0D1FB}" destId="{AE5CC786-8CB9-4255-89F6-92AC38EBC885}" srcOrd="2" destOrd="0" presId="urn:microsoft.com/office/officeart/2018/2/layout/IconVerticalSolidList"/>
    <dgm:cxn modelId="{1D8185DD-C935-46A1-A9A0-924801C70C56}" type="presParOf" srcId="{AE5CC786-8CB9-4255-89F6-92AC38EBC885}" destId="{62CA65E2-EA8E-4FF6-B3EC-131C22146CDC}" srcOrd="0" destOrd="0" presId="urn:microsoft.com/office/officeart/2018/2/layout/IconVerticalSolidList"/>
    <dgm:cxn modelId="{31C52DAD-3312-40CF-9AA0-C56AE5EE8AAA}" type="presParOf" srcId="{AE5CC786-8CB9-4255-89F6-92AC38EBC885}" destId="{3E590BC5-5D55-4CE8-81F8-0F8B7BB245FB}" srcOrd="1" destOrd="0" presId="urn:microsoft.com/office/officeart/2018/2/layout/IconVerticalSolidList"/>
    <dgm:cxn modelId="{E0649353-4922-4DF2-8323-71F5E41251A2}" type="presParOf" srcId="{AE5CC786-8CB9-4255-89F6-92AC38EBC885}" destId="{153C59E9-6D28-4F44-9263-A99797236E33}" srcOrd="2" destOrd="0" presId="urn:microsoft.com/office/officeart/2018/2/layout/IconVerticalSolidList"/>
    <dgm:cxn modelId="{E75B691C-D85C-4215-92DF-9F42E6B1B13C}" type="presParOf" srcId="{AE5CC786-8CB9-4255-89F6-92AC38EBC885}" destId="{178B419B-90F4-4F8D-8231-04E380453CF3}" srcOrd="3" destOrd="0" presId="urn:microsoft.com/office/officeart/2018/2/layout/IconVerticalSolidList"/>
    <dgm:cxn modelId="{C678454A-B0F6-459F-9223-46F34006D09F}" type="presParOf" srcId="{5A17BECB-05A8-4582-939D-7EE4ACF0D1FB}" destId="{6ADE4290-6D32-451E-9B11-5A67E14DAF01}" srcOrd="3" destOrd="0" presId="urn:microsoft.com/office/officeart/2018/2/layout/IconVerticalSolidList"/>
    <dgm:cxn modelId="{159287FE-E86A-476A-A22E-7103D0C50A6F}" type="presParOf" srcId="{5A17BECB-05A8-4582-939D-7EE4ACF0D1FB}" destId="{D9AA4549-FA14-4455-A26B-9A2311D323B5}" srcOrd="4" destOrd="0" presId="urn:microsoft.com/office/officeart/2018/2/layout/IconVerticalSolidList"/>
    <dgm:cxn modelId="{296E08C3-1832-4915-9DD0-5E43E2364065}" type="presParOf" srcId="{D9AA4549-FA14-4455-A26B-9A2311D323B5}" destId="{F337105A-C4F8-404F-BF01-49356C52A392}" srcOrd="0" destOrd="0" presId="urn:microsoft.com/office/officeart/2018/2/layout/IconVerticalSolidList"/>
    <dgm:cxn modelId="{6682F195-2402-4BED-B8B4-21A7FCFA1FC2}" type="presParOf" srcId="{D9AA4549-FA14-4455-A26B-9A2311D323B5}" destId="{0A643897-2494-45E8-8F3D-0DAA5065FBBE}" srcOrd="1" destOrd="0" presId="urn:microsoft.com/office/officeart/2018/2/layout/IconVerticalSolidList"/>
    <dgm:cxn modelId="{8ABA01A9-0B32-4545-8754-3BD27E6A280F}" type="presParOf" srcId="{D9AA4549-FA14-4455-A26B-9A2311D323B5}" destId="{7A0E715E-9FBA-40B9-B9C0-091AF05177F7}" srcOrd="2" destOrd="0" presId="urn:microsoft.com/office/officeart/2018/2/layout/IconVerticalSolidList"/>
    <dgm:cxn modelId="{1BDB489D-AF6C-4252-A4D2-45C6A93F41BD}" type="presParOf" srcId="{D9AA4549-FA14-4455-A26B-9A2311D323B5}" destId="{BBA3A674-26D1-4AB0-BDC4-2C2BC3333607}"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91DB46-FF32-194B-8048-BE0FA66D9162}">
      <dsp:nvSpPr>
        <dsp:cNvPr id="0" name=""/>
        <dsp:cNvSpPr/>
      </dsp:nvSpPr>
      <dsp:spPr>
        <a:xfrm>
          <a:off x="1646616" y="3482544"/>
          <a:ext cx="104100" cy="10410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631CCCC-772A-664D-9DF5-C21603C9CD3F}">
      <dsp:nvSpPr>
        <dsp:cNvPr id="0" name=""/>
        <dsp:cNvSpPr/>
      </dsp:nvSpPr>
      <dsp:spPr>
        <a:xfrm>
          <a:off x="1450386" y="3577008"/>
          <a:ext cx="104100" cy="10410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61667C-AFE6-EA4C-AAE5-C4A24BB8AEE6}">
      <dsp:nvSpPr>
        <dsp:cNvPr id="0" name=""/>
        <dsp:cNvSpPr/>
      </dsp:nvSpPr>
      <dsp:spPr>
        <a:xfrm>
          <a:off x="1244786" y="3651623"/>
          <a:ext cx="104100" cy="10410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6A66C3-A6F6-F44C-A455-9D334A897B13}">
      <dsp:nvSpPr>
        <dsp:cNvPr id="0" name=""/>
        <dsp:cNvSpPr/>
      </dsp:nvSpPr>
      <dsp:spPr>
        <a:xfrm>
          <a:off x="2588730" y="2389047"/>
          <a:ext cx="104100" cy="10410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7E9580-D089-764E-AA45-8BF17AFD0236}">
      <dsp:nvSpPr>
        <dsp:cNvPr id="0" name=""/>
        <dsp:cNvSpPr/>
      </dsp:nvSpPr>
      <dsp:spPr>
        <a:xfrm>
          <a:off x="2509613" y="2581282"/>
          <a:ext cx="104100" cy="10410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BFC76D-59DC-7543-92DB-BD5BEB19558A}">
      <dsp:nvSpPr>
        <dsp:cNvPr id="0" name=""/>
        <dsp:cNvSpPr/>
      </dsp:nvSpPr>
      <dsp:spPr>
        <a:xfrm>
          <a:off x="2453398" y="941955"/>
          <a:ext cx="104100" cy="10410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9A5194-B28D-3740-B8DD-DB39F93697E4}">
      <dsp:nvSpPr>
        <dsp:cNvPr id="0" name=""/>
        <dsp:cNvSpPr/>
      </dsp:nvSpPr>
      <dsp:spPr>
        <a:xfrm>
          <a:off x="2598099" y="850064"/>
          <a:ext cx="104100" cy="10410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053DC6-34B7-7141-A618-FD310AB50D4C}">
      <dsp:nvSpPr>
        <dsp:cNvPr id="0" name=""/>
        <dsp:cNvSpPr/>
      </dsp:nvSpPr>
      <dsp:spPr>
        <a:xfrm>
          <a:off x="2742799" y="758174"/>
          <a:ext cx="104100" cy="10410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E01E993-3918-CE40-A256-B3E501099E11}">
      <dsp:nvSpPr>
        <dsp:cNvPr id="0" name=""/>
        <dsp:cNvSpPr/>
      </dsp:nvSpPr>
      <dsp:spPr>
        <a:xfrm>
          <a:off x="2887499" y="850064"/>
          <a:ext cx="104100" cy="10410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A31A59-41DD-DC46-BD96-5DCD02E55406}">
      <dsp:nvSpPr>
        <dsp:cNvPr id="0" name=""/>
        <dsp:cNvSpPr/>
      </dsp:nvSpPr>
      <dsp:spPr>
        <a:xfrm>
          <a:off x="3032200" y="941955"/>
          <a:ext cx="104100" cy="10410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CEA77C-620B-EA4B-8C28-6665E7C30699}">
      <dsp:nvSpPr>
        <dsp:cNvPr id="0" name=""/>
        <dsp:cNvSpPr/>
      </dsp:nvSpPr>
      <dsp:spPr>
        <a:xfrm>
          <a:off x="2742799" y="951879"/>
          <a:ext cx="104100" cy="10410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F1C13A-82A4-9C4B-9191-FAF030D26D3F}">
      <dsp:nvSpPr>
        <dsp:cNvPr id="0" name=""/>
        <dsp:cNvSpPr/>
      </dsp:nvSpPr>
      <dsp:spPr>
        <a:xfrm>
          <a:off x="2742799" y="1145952"/>
          <a:ext cx="104100" cy="10410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DD069A-79F0-5C48-BAAF-74255C89B77E}">
      <dsp:nvSpPr>
        <dsp:cNvPr id="0" name=""/>
        <dsp:cNvSpPr/>
      </dsp:nvSpPr>
      <dsp:spPr>
        <a:xfrm>
          <a:off x="737294" y="3873119"/>
          <a:ext cx="2245457" cy="602066"/>
        </a:xfrm>
        <a:prstGeom prst="roundRect">
          <a:avLst/>
        </a:prstGeom>
        <a:solidFill>
          <a:srgbClr val="035D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5288"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Cleaning and an SSOP activity</a:t>
          </a:r>
        </a:p>
      </dsp:txBody>
      <dsp:txXfrm>
        <a:off x="766684" y="3902509"/>
        <a:ext cx="2186677" cy="543286"/>
      </dsp:txXfrm>
    </dsp:sp>
    <dsp:sp modelId="{DFE95902-F70F-CE48-9E58-8224ECEB3B82}">
      <dsp:nvSpPr>
        <dsp:cNvPr id="0" name=""/>
        <dsp:cNvSpPr/>
      </dsp:nvSpPr>
      <dsp:spPr>
        <a:xfrm>
          <a:off x="114771" y="3282815"/>
          <a:ext cx="1041009" cy="1040935"/>
        </a:xfrm>
        <a:prstGeom prst="ellipse">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53449" t="-2820" r="3449" b="282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9B56A2-916E-E04E-BA3D-7668FD602EB0}">
      <dsp:nvSpPr>
        <dsp:cNvPr id="0" name=""/>
        <dsp:cNvSpPr/>
      </dsp:nvSpPr>
      <dsp:spPr>
        <a:xfrm>
          <a:off x="2181695" y="3091315"/>
          <a:ext cx="2245457" cy="602066"/>
        </a:xfrm>
        <a:prstGeom prst="roundRect">
          <a:avLst/>
        </a:prstGeom>
        <a:solidFill>
          <a:srgbClr val="035D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5288"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Monitoring activities</a:t>
          </a:r>
        </a:p>
      </dsp:txBody>
      <dsp:txXfrm>
        <a:off x="2211085" y="3120705"/>
        <a:ext cx="2186677" cy="543286"/>
      </dsp:txXfrm>
    </dsp:sp>
    <dsp:sp modelId="{263A729F-B7D6-0243-9270-E7FF21D4DA63}">
      <dsp:nvSpPr>
        <dsp:cNvPr id="0" name=""/>
        <dsp:cNvSpPr/>
      </dsp:nvSpPr>
      <dsp:spPr>
        <a:xfrm>
          <a:off x="1559171" y="2501010"/>
          <a:ext cx="1041009" cy="104093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E3FE34-D1E2-334E-B1A2-16E41D3C7683}">
      <dsp:nvSpPr>
        <dsp:cNvPr id="0" name=""/>
        <dsp:cNvSpPr/>
      </dsp:nvSpPr>
      <dsp:spPr>
        <a:xfrm>
          <a:off x="2844818" y="1905559"/>
          <a:ext cx="2245457" cy="602066"/>
        </a:xfrm>
        <a:prstGeom prst="roundRect">
          <a:avLst/>
        </a:prstGeom>
        <a:solidFill>
          <a:srgbClr val="035D8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75288"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a:t>Sanitation activities</a:t>
          </a:r>
        </a:p>
      </dsp:txBody>
      <dsp:txXfrm>
        <a:off x="2874208" y="1934949"/>
        <a:ext cx="2186677" cy="543286"/>
      </dsp:txXfrm>
    </dsp:sp>
    <dsp:sp modelId="{D4A3EAF9-3C70-8144-9238-D5D8AE75B1E3}">
      <dsp:nvSpPr>
        <dsp:cNvPr id="0" name=""/>
        <dsp:cNvSpPr/>
      </dsp:nvSpPr>
      <dsp:spPr>
        <a:xfrm>
          <a:off x="2222294" y="1315255"/>
          <a:ext cx="1041009" cy="1040935"/>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4B5AB-1A50-2F40-9A57-19BF965140B9}">
      <dsp:nvSpPr>
        <dsp:cNvPr id="0" name=""/>
        <dsp:cNvSpPr/>
      </dsp:nvSpPr>
      <dsp:spPr>
        <a:xfrm>
          <a:off x="98461" y="38839"/>
          <a:ext cx="2687816" cy="2687816"/>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1464" t="-4468" r="-1464" b="-446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58218BA-CD97-8E42-9FC5-1ED754D4CBC4}">
      <dsp:nvSpPr>
        <dsp:cNvPr id="0" name=""/>
        <dsp:cNvSpPr/>
      </dsp:nvSpPr>
      <dsp:spPr>
        <a:xfrm>
          <a:off x="443256" y="2286284"/>
          <a:ext cx="2687816" cy="26878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Clean</a:t>
          </a:r>
        </a:p>
        <a:p>
          <a:pPr marL="171450" lvl="1" indent="-171450" algn="l" defTabSz="844550">
            <a:lnSpc>
              <a:spcPct val="90000"/>
            </a:lnSpc>
            <a:spcBef>
              <a:spcPct val="0"/>
            </a:spcBef>
            <a:spcAft>
              <a:spcPct val="15000"/>
            </a:spcAft>
            <a:buChar char="•"/>
          </a:pPr>
          <a:r>
            <a:rPr lang="en-US" sz="1900" kern="1200"/>
            <a:t>3 different surfaces: wood, plastic, stainless steel, with 2 different organic contaminants</a:t>
          </a:r>
        </a:p>
        <a:p>
          <a:pPr marL="171450" lvl="1" indent="-171450" algn="l" defTabSz="844550">
            <a:lnSpc>
              <a:spcPct val="90000"/>
            </a:lnSpc>
            <a:spcBef>
              <a:spcPct val="0"/>
            </a:spcBef>
            <a:spcAft>
              <a:spcPct val="15000"/>
            </a:spcAft>
            <a:buChar char="•"/>
          </a:pPr>
          <a:r>
            <a:rPr lang="en-US" sz="1900" kern="1200"/>
            <a:t>Visual inspection</a:t>
          </a:r>
        </a:p>
        <a:p>
          <a:pPr marL="171450" lvl="1" indent="-171450" algn="l" defTabSz="844550">
            <a:lnSpc>
              <a:spcPct val="90000"/>
            </a:lnSpc>
            <a:spcBef>
              <a:spcPct val="0"/>
            </a:spcBef>
            <a:spcAft>
              <a:spcPct val="15000"/>
            </a:spcAft>
            <a:buChar char="•"/>
          </a:pPr>
          <a:r>
            <a:rPr lang="en-US" sz="1900" kern="1200"/>
            <a:t>SSOP exercise</a:t>
          </a:r>
        </a:p>
      </dsp:txBody>
      <dsp:txXfrm>
        <a:off x="521979" y="2365007"/>
        <a:ext cx="2530370" cy="2530370"/>
      </dsp:txXfrm>
    </dsp:sp>
    <dsp:sp modelId="{73619F34-5745-1146-9FCA-71EE62832D4E}">
      <dsp:nvSpPr>
        <dsp:cNvPr id="0" name=""/>
        <dsp:cNvSpPr/>
      </dsp:nvSpPr>
      <dsp:spPr>
        <a:xfrm rot="61113">
          <a:off x="3271508" y="1096659"/>
          <a:ext cx="485344" cy="6458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3271520" y="1224534"/>
        <a:ext cx="339741" cy="387506"/>
      </dsp:txXfrm>
    </dsp:sp>
    <dsp:sp modelId="{E685FE2E-4E23-0F4E-9C51-1D1B43C667C4}">
      <dsp:nvSpPr>
        <dsp:cNvPr id="0" name=""/>
        <dsp:cNvSpPr/>
      </dsp:nvSpPr>
      <dsp:spPr>
        <a:xfrm>
          <a:off x="4172758" y="111276"/>
          <a:ext cx="2687816" cy="268781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7E29C5-A9E0-B04D-BEAB-BFE40B67BEA1}">
      <dsp:nvSpPr>
        <dsp:cNvPr id="0" name=""/>
        <dsp:cNvSpPr/>
      </dsp:nvSpPr>
      <dsp:spPr>
        <a:xfrm>
          <a:off x="4517553" y="2286284"/>
          <a:ext cx="2687816" cy="26878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Verify</a:t>
          </a:r>
        </a:p>
        <a:p>
          <a:pPr marL="171450" lvl="1" indent="-171450" algn="l" defTabSz="844550">
            <a:lnSpc>
              <a:spcPct val="90000"/>
            </a:lnSpc>
            <a:spcBef>
              <a:spcPct val="0"/>
            </a:spcBef>
            <a:spcAft>
              <a:spcPct val="15000"/>
            </a:spcAft>
            <a:buChar char="•"/>
          </a:pPr>
          <a:r>
            <a:rPr lang="en-US" sz="1900" kern="1200"/>
            <a:t>ATP Swab</a:t>
          </a:r>
        </a:p>
        <a:p>
          <a:pPr marL="171450" lvl="1" indent="-171450" algn="l" defTabSz="844550">
            <a:lnSpc>
              <a:spcPct val="90000"/>
            </a:lnSpc>
            <a:spcBef>
              <a:spcPct val="0"/>
            </a:spcBef>
            <a:spcAft>
              <a:spcPct val="15000"/>
            </a:spcAft>
            <a:buChar char="•"/>
          </a:pPr>
          <a:r>
            <a:rPr lang="en-US" sz="1900" kern="1200"/>
            <a:t>Protein Swab</a:t>
          </a:r>
        </a:p>
        <a:p>
          <a:pPr marL="171450" lvl="1" indent="-171450" algn="l" defTabSz="844550">
            <a:lnSpc>
              <a:spcPct val="90000"/>
            </a:lnSpc>
            <a:spcBef>
              <a:spcPct val="0"/>
            </a:spcBef>
            <a:spcAft>
              <a:spcPct val="15000"/>
            </a:spcAft>
            <a:buChar char="•"/>
          </a:pPr>
          <a:r>
            <a:rPr lang="en-US" sz="1900" kern="1200"/>
            <a:t>Sponge Swab</a:t>
          </a:r>
        </a:p>
      </dsp:txBody>
      <dsp:txXfrm>
        <a:off x="4596276" y="2365007"/>
        <a:ext cx="2530370" cy="2530370"/>
      </dsp:txXfrm>
    </dsp:sp>
    <dsp:sp modelId="{FA783E67-4C29-9B49-AEB6-40FD06F3EE00}">
      <dsp:nvSpPr>
        <dsp:cNvPr id="0" name=""/>
        <dsp:cNvSpPr/>
      </dsp:nvSpPr>
      <dsp:spPr>
        <a:xfrm>
          <a:off x="7378307" y="1132262"/>
          <a:ext cx="517732" cy="64584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7378307" y="1261431"/>
        <a:ext cx="362412" cy="387506"/>
      </dsp:txXfrm>
    </dsp:sp>
    <dsp:sp modelId="{6FC757FB-AE84-2246-83FA-4CD280EE828B}">
      <dsp:nvSpPr>
        <dsp:cNvPr id="0" name=""/>
        <dsp:cNvSpPr/>
      </dsp:nvSpPr>
      <dsp:spPr>
        <a:xfrm>
          <a:off x="8339811" y="111276"/>
          <a:ext cx="2687816" cy="268781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D04B42-9E9B-524B-85D0-E67469CAA3BB}">
      <dsp:nvSpPr>
        <dsp:cNvPr id="0" name=""/>
        <dsp:cNvSpPr/>
      </dsp:nvSpPr>
      <dsp:spPr>
        <a:xfrm>
          <a:off x="8677080" y="2286284"/>
          <a:ext cx="2687816" cy="26878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Sanitize</a:t>
          </a:r>
        </a:p>
        <a:p>
          <a:pPr marL="171450" lvl="1" indent="-171450" algn="l" defTabSz="844550">
            <a:lnSpc>
              <a:spcPct val="90000"/>
            </a:lnSpc>
            <a:spcBef>
              <a:spcPct val="0"/>
            </a:spcBef>
            <a:spcAft>
              <a:spcPct val="15000"/>
            </a:spcAft>
            <a:buChar char="•"/>
          </a:pPr>
          <a:r>
            <a:rPr lang="en-US" sz="1900" kern="1200"/>
            <a:t>Titrations</a:t>
          </a:r>
        </a:p>
        <a:p>
          <a:pPr marL="171450" lvl="1" indent="-171450" algn="l" defTabSz="844550">
            <a:lnSpc>
              <a:spcPct val="90000"/>
            </a:lnSpc>
            <a:spcBef>
              <a:spcPct val="0"/>
            </a:spcBef>
            <a:spcAft>
              <a:spcPct val="15000"/>
            </a:spcAft>
            <a:buChar char="•"/>
          </a:pPr>
          <a:r>
            <a:rPr lang="en-US" sz="1900" kern="1200"/>
            <a:t>Test Strips</a:t>
          </a:r>
        </a:p>
        <a:p>
          <a:pPr marL="171450" lvl="1" indent="-171450" algn="l" defTabSz="844550">
            <a:lnSpc>
              <a:spcPct val="90000"/>
            </a:lnSpc>
            <a:spcBef>
              <a:spcPct val="0"/>
            </a:spcBef>
            <a:spcAft>
              <a:spcPct val="15000"/>
            </a:spcAft>
            <a:buChar char="•"/>
          </a:pPr>
          <a:r>
            <a:rPr lang="en-US" sz="1900" kern="1200"/>
            <a:t>Chemical concentrations</a:t>
          </a:r>
        </a:p>
      </dsp:txBody>
      <dsp:txXfrm>
        <a:off x="8755803" y="2365007"/>
        <a:ext cx="2530370" cy="25303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F27938-F7D9-E84A-A470-C44FB347C435}">
      <dsp:nvSpPr>
        <dsp:cNvPr id="0" name=""/>
        <dsp:cNvSpPr/>
      </dsp:nvSpPr>
      <dsp:spPr>
        <a:xfrm>
          <a:off x="5551" y="1876975"/>
          <a:ext cx="1721100" cy="10326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Map site visit schedule on a weekly basis</a:t>
          </a:r>
        </a:p>
      </dsp:txBody>
      <dsp:txXfrm>
        <a:off x="35797" y="1907221"/>
        <a:ext cx="1660608" cy="972168"/>
      </dsp:txXfrm>
    </dsp:sp>
    <dsp:sp modelId="{D3DEC9E8-801A-C343-97E1-42BDBF055103}">
      <dsp:nvSpPr>
        <dsp:cNvPr id="0" name=""/>
        <dsp:cNvSpPr/>
      </dsp:nvSpPr>
      <dsp:spPr>
        <a:xfrm>
          <a:off x="1898762" y="2179889"/>
          <a:ext cx="364873" cy="4268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1898762" y="2265255"/>
        <a:ext cx="255411" cy="256100"/>
      </dsp:txXfrm>
    </dsp:sp>
    <dsp:sp modelId="{73346D9D-6A38-044E-9179-9CF6885126B5}">
      <dsp:nvSpPr>
        <dsp:cNvPr id="0" name=""/>
        <dsp:cNvSpPr/>
      </dsp:nvSpPr>
      <dsp:spPr>
        <a:xfrm>
          <a:off x="2415092" y="1876975"/>
          <a:ext cx="1721100" cy="10326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Site</a:t>
          </a:r>
          <a:r>
            <a:rPr lang="en-US" sz="1900" kern="1200" baseline="0"/>
            <a:t> visit</a:t>
          </a:r>
          <a:endParaRPr lang="en-US" sz="1900" kern="1200"/>
        </a:p>
      </dsp:txBody>
      <dsp:txXfrm>
        <a:off x="2445338" y="1907221"/>
        <a:ext cx="1660608" cy="972168"/>
      </dsp:txXfrm>
    </dsp:sp>
    <dsp:sp modelId="{33070AD4-E72F-1A41-8493-59C33EC613B6}">
      <dsp:nvSpPr>
        <dsp:cNvPr id="0" name=""/>
        <dsp:cNvSpPr/>
      </dsp:nvSpPr>
      <dsp:spPr>
        <a:xfrm>
          <a:off x="4308302" y="2179889"/>
          <a:ext cx="364873" cy="4268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4308302" y="2265255"/>
        <a:ext cx="255411" cy="256100"/>
      </dsp:txXfrm>
    </dsp:sp>
    <dsp:sp modelId="{A15199C7-2D78-2542-A208-AC3CECB8C76C}">
      <dsp:nvSpPr>
        <dsp:cNvPr id="0" name=""/>
        <dsp:cNvSpPr/>
      </dsp:nvSpPr>
      <dsp:spPr>
        <a:xfrm>
          <a:off x="4824632" y="1876975"/>
          <a:ext cx="1721100" cy="10326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Concealed observations recorded</a:t>
          </a:r>
        </a:p>
      </dsp:txBody>
      <dsp:txXfrm>
        <a:off x="4854878" y="1907221"/>
        <a:ext cx="1660608" cy="972168"/>
      </dsp:txXfrm>
    </dsp:sp>
    <dsp:sp modelId="{5FC74C4E-0B11-2444-BFE3-6FA8D4A63BB9}">
      <dsp:nvSpPr>
        <dsp:cNvPr id="0" name=""/>
        <dsp:cNvSpPr/>
      </dsp:nvSpPr>
      <dsp:spPr>
        <a:xfrm>
          <a:off x="6717843" y="2179889"/>
          <a:ext cx="364873" cy="4268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6717843" y="2265255"/>
        <a:ext cx="255411" cy="256100"/>
      </dsp:txXfrm>
    </dsp:sp>
    <dsp:sp modelId="{5FBF1BA2-7F18-5E49-967D-708554E8AA0A}">
      <dsp:nvSpPr>
        <dsp:cNvPr id="0" name=""/>
        <dsp:cNvSpPr/>
      </dsp:nvSpPr>
      <dsp:spPr>
        <a:xfrm>
          <a:off x="7234173" y="1876975"/>
          <a:ext cx="1721100" cy="10326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Transcription into encrypted software</a:t>
          </a:r>
        </a:p>
      </dsp:txBody>
      <dsp:txXfrm>
        <a:off x="7264419" y="1907221"/>
        <a:ext cx="1660608" cy="972168"/>
      </dsp:txXfrm>
    </dsp:sp>
    <dsp:sp modelId="{C859041A-FEF2-FF4C-8D1F-D3EAE5918EFF}">
      <dsp:nvSpPr>
        <dsp:cNvPr id="0" name=""/>
        <dsp:cNvSpPr/>
      </dsp:nvSpPr>
      <dsp:spPr>
        <a:xfrm>
          <a:off x="9127383" y="2179889"/>
          <a:ext cx="364873" cy="42683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a:off x="9127383" y="2265255"/>
        <a:ext cx="255411" cy="256100"/>
      </dsp:txXfrm>
    </dsp:sp>
    <dsp:sp modelId="{C1F44DA8-AFD7-EF45-81C9-73EEC5F1A1DF}">
      <dsp:nvSpPr>
        <dsp:cNvPr id="0" name=""/>
        <dsp:cNvSpPr/>
      </dsp:nvSpPr>
      <dsp:spPr>
        <a:xfrm>
          <a:off x="9643713" y="1876975"/>
          <a:ext cx="1721100" cy="10326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t>Coding for themes in NVivo</a:t>
          </a:r>
        </a:p>
      </dsp:txBody>
      <dsp:txXfrm>
        <a:off x="9673959" y="1907221"/>
        <a:ext cx="1660608" cy="9721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7E6A44-A1E3-704E-9670-1A40AEEF6545}">
      <dsp:nvSpPr>
        <dsp:cNvPr id="0" name=""/>
        <dsp:cNvSpPr/>
      </dsp:nvSpPr>
      <dsp:spPr>
        <a:xfrm>
          <a:off x="721665" y="0"/>
          <a:ext cx="2988395" cy="2988395"/>
        </a:xfrm>
        <a:prstGeom prst="triangle">
          <a:avLst/>
        </a:prstGeom>
        <a:solidFill>
          <a:schemeClr val="lt1">
            <a:hueOff val="0"/>
            <a:satOff val="0"/>
            <a:lumOff val="0"/>
            <a:alphaOff val="0"/>
          </a:schemeClr>
        </a:solidFill>
        <a:ln w="38100" cap="flat" cmpd="sng" algn="ctr">
          <a:solidFill>
            <a:srgbClr val="881C1C"/>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2394A5B-CA8B-374A-97C0-370FF415A7F5}">
      <dsp:nvSpPr>
        <dsp:cNvPr id="0" name=""/>
        <dsp:cNvSpPr/>
      </dsp:nvSpPr>
      <dsp:spPr>
        <a:xfrm>
          <a:off x="2322220" y="300444"/>
          <a:ext cx="1942456" cy="707409"/>
        </a:xfrm>
        <a:prstGeom prst="roundRect">
          <a:avLst/>
        </a:prstGeom>
        <a:solidFill>
          <a:srgbClr val="881C1C">
            <a:alpha val="90000"/>
          </a:srgbClr>
        </a:solidFill>
        <a:ln w="12700" cap="flat" cmpd="sng" algn="ctr">
          <a:solidFill>
            <a:srgbClr val="881C1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latin typeface="Times New Roman" panose="02020603050405020304" pitchFamily="18" charset="0"/>
              <a:cs typeface="Times New Roman" panose="02020603050405020304" pitchFamily="18" charset="0"/>
            </a:rPr>
            <a:t>Variable hand-washing times</a:t>
          </a:r>
        </a:p>
      </dsp:txBody>
      <dsp:txXfrm>
        <a:off x="2356753" y="334977"/>
        <a:ext cx="1873390" cy="638343"/>
      </dsp:txXfrm>
    </dsp:sp>
    <dsp:sp modelId="{091F1708-1D84-9F4B-909A-9EFE197F17AB}">
      <dsp:nvSpPr>
        <dsp:cNvPr id="0" name=""/>
        <dsp:cNvSpPr/>
      </dsp:nvSpPr>
      <dsp:spPr>
        <a:xfrm>
          <a:off x="2322220" y="1096279"/>
          <a:ext cx="1942456" cy="707409"/>
        </a:xfrm>
        <a:prstGeom prst="roundRect">
          <a:avLst/>
        </a:prstGeom>
        <a:solidFill>
          <a:srgbClr val="881C1C">
            <a:alpha val="90000"/>
          </a:srgbClr>
        </a:solidFill>
        <a:ln w="12700" cap="flat" cmpd="sng" algn="ctr">
          <a:solidFill>
            <a:srgbClr val="881C1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latin typeface="Times New Roman" panose="02020603050405020304" pitchFamily="18" charset="0"/>
              <a:cs typeface="Times New Roman" panose="02020603050405020304" pitchFamily="18" charset="0"/>
            </a:rPr>
            <a:t>Lack of sanitizer contact time</a:t>
          </a:r>
        </a:p>
      </dsp:txBody>
      <dsp:txXfrm>
        <a:off x="2356753" y="1130812"/>
        <a:ext cx="1873390" cy="638343"/>
      </dsp:txXfrm>
    </dsp:sp>
    <dsp:sp modelId="{1C444A1A-D71F-574A-AE5C-A5C823C0C95A}">
      <dsp:nvSpPr>
        <dsp:cNvPr id="0" name=""/>
        <dsp:cNvSpPr/>
      </dsp:nvSpPr>
      <dsp:spPr>
        <a:xfrm>
          <a:off x="2322220" y="1892115"/>
          <a:ext cx="1942456" cy="707409"/>
        </a:xfrm>
        <a:prstGeom prst="roundRect">
          <a:avLst/>
        </a:prstGeom>
        <a:solidFill>
          <a:srgbClr val="881C1C">
            <a:alpha val="90000"/>
          </a:srgbClr>
        </a:solidFill>
        <a:ln w="12700" cap="flat" cmpd="sng" algn="ctr">
          <a:solidFill>
            <a:srgbClr val="881C1C"/>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chemeClr val="bg1"/>
              </a:solidFill>
              <a:latin typeface="Times New Roman" panose="02020603050405020304" pitchFamily="18" charset="0"/>
              <a:cs typeface="Times New Roman" panose="02020603050405020304" pitchFamily="18" charset="0"/>
            </a:rPr>
            <a:t>Language barriers</a:t>
          </a:r>
        </a:p>
      </dsp:txBody>
      <dsp:txXfrm>
        <a:off x="2356753" y="1926648"/>
        <a:ext cx="1873390" cy="63834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FE61E6-1BA7-4F9D-B1A9-922DAC638B5E}">
      <dsp:nvSpPr>
        <dsp:cNvPr id="0" name=""/>
        <dsp:cNvSpPr/>
      </dsp:nvSpPr>
      <dsp:spPr>
        <a:xfrm>
          <a:off x="0" y="1977"/>
          <a:ext cx="6713552" cy="10024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649AFF0-23F9-4A4B-A893-6F7798A881C0}">
      <dsp:nvSpPr>
        <dsp:cNvPr id="0" name=""/>
        <dsp:cNvSpPr/>
      </dsp:nvSpPr>
      <dsp:spPr>
        <a:xfrm>
          <a:off x="303235" y="227524"/>
          <a:ext cx="551337" cy="551337"/>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261DAF-1B1D-4DE5-9A76-1F8966499B2E}">
      <dsp:nvSpPr>
        <dsp:cNvPr id="0" name=""/>
        <dsp:cNvSpPr/>
      </dsp:nvSpPr>
      <dsp:spPr>
        <a:xfrm>
          <a:off x="1157807" y="1977"/>
          <a:ext cx="5555744" cy="1002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091" tIns="106091" rIns="106091" bIns="106091" numCol="1" spcCol="1270" anchor="ctr" anchorCtr="0">
          <a:noAutofit/>
        </a:bodyPr>
        <a:lstStyle/>
        <a:p>
          <a:pPr marL="0" lvl="0" indent="0" algn="l" defTabSz="755650">
            <a:lnSpc>
              <a:spcPct val="100000"/>
            </a:lnSpc>
            <a:spcBef>
              <a:spcPct val="0"/>
            </a:spcBef>
            <a:spcAft>
              <a:spcPct val="35000"/>
            </a:spcAft>
            <a:buNone/>
          </a:pPr>
          <a:r>
            <a:rPr lang="en-US" sz="1700" kern="1200"/>
            <a:t>Manufacturers of dry foods have limited options when a bacterial pathogen is found in their food product.  </a:t>
          </a:r>
        </a:p>
      </dsp:txBody>
      <dsp:txXfrm>
        <a:off x="1157807" y="1977"/>
        <a:ext cx="5555744" cy="1002431"/>
      </dsp:txXfrm>
    </dsp:sp>
    <dsp:sp modelId="{47D0D8CC-729D-477F-8CDD-A7A1FA925384}">
      <dsp:nvSpPr>
        <dsp:cNvPr id="0" name=""/>
        <dsp:cNvSpPr/>
      </dsp:nvSpPr>
      <dsp:spPr>
        <a:xfrm>
          <a:off x="0" y="1255016"/>
          <a:ext cx="6713552" cy="10024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A986EA-FE49-4AD2-AA95-628E644F6100}">
      <dsp:nvSpPr>
        <dsp:cNvPr id="0" name=""/>
        <dsp:cNvSpPr/>
      </dsp:nvSpPr>
      <dsp:spPr>
        <a:xfrm>
          <a:off x="303235" y="1480563"/>
          <a:ext cx="551337" cy="551337"/>
        </a:xfrm>
        <a:prstGeom prst="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l="2031" t="21219" r="2031" b="2121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4E6413-A654-43FF-BA84-6EF002FDD3DA}">
      <dsp:nvSpPr>
        <dsp:cNvPr id="0" name=""/>
        <dsp:cNvSpPr/>
      </dsp:nvSpPr>
      <dsp:spPr>
        <a:xfrm>
          <a:off x="1157807" y="1255016"/>
          <a:ext cx="5555744" cy="1002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091" tIns="106091" rIns="106091" bIns="106091" numCol="1" spcCol="1270" anchor="ctr" anchorCtr="0">
          <a:noAutofit/>
        </a:bodyPr>
        <a:lstStyle/>
        <a:p>
          <a:pPr marL="0" lvl="0" indent="0" algn="l" defTabSz="755650">
            <a:lnSpc>
              <a:spcPct val="100000"/>
            </a:lnSpc>
            <a:spcBef>
              <a:spcPct val="0"/>
            </a:spcBef>
            <a:spcAft>
              <a:spcPct val="35000"/>
            </a:spcAft>
            <a:buNone/>
          </a:pPr>
          <a:r>
            <a:rPr lang="en-US" sz="1700" kern="1200"/>
            <a:t>Dry cleaning (scraping, vacuuming, product/oil flushing) is used for day-to-day cleaning of low-moisture food processing facilities but is not antimicrobial.</a:t>
          </a:r>
        </a:p>
      </dsp:txBody>
      <dsp:txXfrm>
        <a:off x="1157807" y="1255016"/>
        <a:ext cx="5555744" cy="1002431"/>
      </dsp:txXfrm>
    </dsp:sp>
    <dsp:sp modelId="{161062B7-A27E-40E6-A6FA-1CCFB12F4BE5}">
      <dsp:nvSpPr>
        <dsp:cNvPr id="0" name=""/>
        <dsp:cNvSpPr/>
      </dsp:nvSpPr>
      <dsp:spPr>
        <a:xfrm>
          <a:off x="0" y="2508055"/>
          <a:ext cx="6713552" cy="10024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0344090-EB8A-4631-8C7F-F4E4590F121D}">
      <dsp:nvSpPr>
        <dsp:cNvPr id="0" name=""/>
        <dsp:cNvSpPr/>
      </dsp:nvSpPr>
      <dsp:spPr>
        <a:xfrm>
          <a:off x="303235" y="2733602"/>
          <a:ext cx="551337" cy="551337"/>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014FD9A-E52A-414D-8C6A-847D712DD672}">
      <dsp:nvSpPr>
        <dsp:cNvPr id="0" name=""/>
        <dsp:cNvSpPr/>
      </dsp:nvSpPr>
      <dsp:spPr>
        <a:xfrm>
          <a:off x="1157807" y="2508055"/>
          <a:ext cx="5555744" cy="1002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091" tIns="106091" rIns="106091" bIns="106091" numCol="1" spcCol="1270" anchor="ctr" anchorCtr="0">
          <a:noAutofit/>
        </a:bodyPr>
        <a:lstStyle/>
        <a:p>
          <a:pPr marL="0" lvl="0" indent="0" algn="l" defTabSz="755650">
            <a:lnSpc>
              <a:spcPct val="100000"/>
            </a:lnSpc>
            <a:spcBef>
              <a:spcPct val="0"/>
            </a:spcBef>
            <a:spcAft>
              <a:spcPct val="35000"/>
            </a:spcAft>
            <a:buNone/>
          </a:pPr>
          <a:r>
            <a:rPr lang="en-US" sz="1700" kern="1200"/>
            <a:t>Oil flushes remove food residues from processing lines (a.k.a. clean) without adding water but are not antimicrobial even with high heat. </a:t>
          </a:r>
        </a:p>
      </dsp:txBody>
      <dsp:txXfrm>
        <a:off x="1157807" y="2508055"/>
        <a:ext cx="5555744" cy="1002431"/>
      </dsp:txXfrm>
    </dsp:sp>
    <dsp:sp modelId="{02B9B075-DD6A-44D0-A5AB-98D9CF08B23A}">
      <dsp:nvSpPr>
        <dsp:cNvPr id="0" name=""/>
        <dsp:cNvSpPr/>
      </dsp:nvSpPr>
      <dsp:spPr>
        <a:xfrm>
          <a:off x="0" y="3761094"/>
          <a:ext cx="6713552" cy="100243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7045F9-2CCE-4A6D-94E4-32C709D33858}">
      <dsp:nvSpPr>
        <dsp:cNvPr id="0" name=""/>
        <dsp:cNvSpPr/>
      </dsp:nvSpPr>
      <dsp:spPr>
        <a:xfrm>
          <a:off x="303235" y="3986641"/>
          <a:ext cx="551337" cy="551337"/>
        </a:xfrm>
        <a:prstGeom prst="rect">
          <a:avLst/>
        </a:prstGeom>
        <a:blipFill>
          <a:blip xmlns:r="http://schemas.openxmlformats.org/officeDocument/2006/relationships" r:embed="rId6">
            <a:extLst>
              <a:ext uri="{96DAC541-7B7A-43D3-8B79-37D633B846F1}">
                <asvg:svgBlip xmlns:asvg="http://schemas.microsoft.com/office/drawing/2016/SVG/main" r:embed="rId7"/>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8E3607-D758-4C7E-BB3D-82C15080715A}">
      <dsp:nvSpPr>
        <dsp:cNvPr id="0" name=""/>
        <dsp:cNvSpPr/>
      </dsp:nvSpPr>
      <dsp:spPr>
        <a:xfrm>
          <a:off x="1157807" y="3761094"/>
          <a:ext cx="5555744" cy="1002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091" tIns="106091" rIns="106091" bIns="106091" numCol="1" spcCol="1270" anchor="ctr" anchorCtr="0">
          <a:noAutofit/>
        </a:bodyPr>
        <a:lstStyle/>
        <a:p>
          <a:pPr marL="0" lvl="0" indent="0" algn="l" defTabSz="755650">
            <a:lnSpc>
              <a:spcPct val="100000"/>
            </a:lnSpc>
            <a:spcBef>
              <a:spcPct val="0"/>
            </a:spcBef>
            <a:spcAft>
              <a:spcPct val="35000"/>
            </a:spcAft>
            <a:buNone/>
          </a:pPr>
          <a:r>
            <a:rPr lang="en-US" sz="1700" kern="1200"/>
            <a:t>Wet cleaning of a dry processing facility can take over 1 month to complete, costing manufacturers millions of dollars.</a:t>
          </a:r>
        </a:p>
      </dsp:txBody>
      <dsp:txXfrm>
        <a:off x="1157807" y="3761094"/>
        <a:ext cx="5555744" cy="100243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209F9C-2881-4D00-9924-198238BA952E}">
      <dsp:nvSpPr>
        <dsp:cNvPr id="0" name=""/>
        <dsp:cNvSpPr/>
      </dsp:nvSpPr>
      <dsp:spPr>
        <a:xfrm>
          <a:off x="0" y="615"/>
          <a:ext cx="11542172" cy="14397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6D5A33-97CA-4924-B2C9-FEA6352BCE1F}">
      <dsp:nvSpPr>
        <dsp:cNvPr id="0" name=""/>
        <dsp:cNvSpPr/>
      </dsp:nvSpPr>
      <dsp:spPr>
        <a:xfrm>
          <a:off x="435520" y="324556"/>
          <a:ext cx="791855" cy="79185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CBF5C8-CFDE-4CC0-8377-83655DDE3B3A}">
      <dsp:nvSpPr>
        <dsp:cNvPr id="0" name=""/>
        <dsp:cNvSpPr/>
      </dsp:nvSpPr>
      <dsp:spPr>
        <a:xfrm>
          <a:off x="1662896" y="615"/>
          <a:ext cx="9879275" cy="1439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372" tIns="152372" rIns="152372" bIns="152372" numCol="1" spcCol="1270" anchor="ctr" anchorCtr="0">
          <a:noAutofit/>
        </a:bodyPr>
        <a:lstStyle/>
        <a:p>
          <a:pPr marL="0" lvl="0" indent="0" algn="l" defTabSz="1022350">
            <a:lnSpc>
              <a:spcPct val="90000"/>
            </a:lnSpc>
            <a:spcBef>
              <a:spcPct val="0"/>
            </a:spcBef>
            <a:spcAft>
              <a:spcPct val="35000"/>
            </a:spcAft>
            <a:buNone/>
          </a:pPr>
          <a:r>
            <a:rPr lang="en-US" sz="2300" b="0" i="0" kern="1200"/>
            <a:t>Highly antimicrobial formulated oil which is applied after an oil flush or pigging to remove food (patented)</a:t>
          </a:r>
          <a:endParaRPr lang="en-US" sz="2300" kern="1200"/>
        </a:p>
      </dsp:txBody>
      <dsp:txXfrm>
        <a:off x="1662896" y="615"/>
        <a:ext cx="9879275" cy="1439737"/>
      </dsp:txXfrm>
    </dsp:sp>
    <dsp:sp modelId="{62CA65E2-EA8E-4FF6-B3EC-131C22146CDC}">
      <dsp:nvSpPr>
        <dsp:cNvPr id="0" name=""/>
        <dsp:cNvSpPr/>
      </dsp:nvSpPr>
      <dsp:spPr>
        <a:xfrm>
          <a:off x="0" y="1800286"/>
          <a:ext cx="11542172" cy="14397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E590BC5-5D55-4CE8-81F8-0F8B7BB245FB}">
      <dsp:nvSpPr>
        <dsp:cNvPr id="0" name=""/>
        <dsp:cNvSpPr/>
      </dsp:nvSpPr>
      <dsp:spPr>
        <a:xfrm>
          <a:off x="435520" y="2124227"/>
          <a:ext cx="791855" cy="79185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8B419B-90F4-4F8D-8231-04E380453CF3}">
      <dsp:nvSpPr>
        <dsp:cNvPr id="0" name=""/>
        <dsp:cNvSpPr/>
      </dsp:nvSpPr>
      <dsp:spPr>
        <a:xfrm>
          <a:off x="1662896" y="1800286"/>
          <a:ext cx="9879275" cy="1439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372" tIns="152372" rIns="152372" bIns="152372" numCol="1" spcCol="1270" anchor="ctr" anchorCtr="0">
          <a:noAutofit/>
        </a:bodyPr>
        <a:lstStyle/>
        <a:p>
          <a:pPr marL="0" lvl="0" indent="0" algn="l" defTabSz="1022350">
            <a:lnSpc>
              <a:spcPct val="90000"/>
            </a:lnSpc>
            <a:spcBef>
              <a:spcPct val="0"/>
            </a:spcBef>
            <a:spcAft>
              <a:spcPct val="35000"/>
            </a:spcAft>
            <a:buNone/>
          </a:pPr>
          <a:r>
            <a:rPr lang="en-US" sz="2300" b="0" i="0" kern="1200"/>
            <a:t>Antimicrobial efficacy has been validated by two independent commercial laboratories. </a:t>
          </a:r>
          <a:r>
            <a:rPr lang="en-US" sz="2300" kern="1200">
              <a:effectLst/>
            </a:rPr>
            <a:t>Ultimately, oil-based sanitizers may increase the frequency of sanitation in low-moisture food processing, improving food safety</a:t>
          </a:r>
          <a:endParaRPr lang="en-US" sz="2300" kern="1200"/>
        </a:p>
      </dsp:txBody>
      <dsp:txXfrm>
        <a:off x="1662896" y="1800286"/>
        <a:ext cx="9879275" cy="1439737"/>
      </dsp:txXfrm>
    </dsp:sp>
    <dsp:sp modelId="{F337105A-C4F8-404F-BF01-49356C52A392}">
      <dsp:nvSpPr>
        <dsp:cNvPr id="0" name=""/>
        <dsp:cNvSpPr/>
      </dsp:nvSpPr>
      <dsp:spPr>
        <a:xfrm>
          <a:off x="0" y="3599958"/>
          <a:ext cx="11542172" cy="1439737"/>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643897-2494-45E8-8F3D-0DAA5065FBBE}">
      <dsp:nvSpPr>
        <dsp:cNvPr id="0" name=""/>
        <dsp:cNvSpPr/>
      </dsp:nvSpPr>
      <dsp:spPr>
        <a:xfrm>
          <a:off x="435520" y="3923899"/>
          <a:ext cx="791855" cy="79185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A3A674-26D1-4AB0-BDC4-2C2BC3333607}">
      <dsp:nvSpPr>
        <dsp:cNvPr id="0" name=""/>
        <dsp:cNvSpPr/>
      </dsp:nvSpPr>
      <dsp:spPr>
        <a:xfrm>
          <a:off x="1662896" y="3599958"/>
          <a:ext cx="9879275" cy="14397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372" tIns="152372" rIns="152372" bIns="152372" numCol="1" spcCol="1270" anchor="ctr" anchorCtr="0">
          <a:noAutofit/>
        </a:bodyPr>
        <a:lstStyle/>
        <a:p>
          <a:pPr marL="0" lvl="0" indent="0" algn="l" defTabSz="1022350">
            <a:lnSpc>
              <a:spcPct val="90000"/>
            </a:lnSpc>
            <a:spcBef>
              <a:spcPct val="0"/>
            </a:spcBef>
            <a:spcAft>
              <a:spcPct val="35000"/>
            </a:spcAft>
            <a:buNone/>
          </a:pPr>
          <a:r>
            <a:rPr lang="en-US" sz="2300" b="0" i="0" kern="1200"/>
            <a:t>Validated against peanut butter inoculated with </a:t>
          </a:r>
          <a:r>
            <a:rPr lang="en-US" sz="2300" b="0" i="1" kern="1200"/>
            <a:t>Salmonella </a:t>
          </a:r>
          <a:r>
            <a:rPr lang="en-US" sz="2300" b="0" i="0" kern="1200"/>
            <a:t>Enteritidis</a:t>
          </a:r>
          <a:r>
            <a:rPr lang="en-US" sz="2300" b="0" i="1" kern="1200"/>
            <a:t> </a:t>
          </a:r>
          <a:r>
            <a:rPr lang="en-US" sz="2300" b="0" i="0" kern="1200"/>
            <a:t>and non-pathogenic </a:t>
          </a:r>
          <a:r>
            <a:rPr lang="en-US" sz="2300" b="0" i="1" kern="1200"/>
            <a:t>Enterococcus faecium </a:t>
          </a:r>
          <a:r>
            <a:rPr lang="en-US" sz="2300" b="0" i="0" kern="1200"/>
            <a:t>in a benchtop system</a:t>
          </a:r>
          <a:r>
            <a:rPr lang="en-US" sz="2300" b="0" i="1" kern="1200"/>
            <a:t> </a:t>
          </a:r>
          <a:endParaRPr lang="en-US" sz="2300" kern="1200"/>
        </a:p>
      </dsp:txBody>
      <dsp:txXfrm>
        <a:off x="1662896" y="3599958"/>
        <a:ext cx="9879275" cy="1439737"/>
      </dsp:txXfrm>
    </dsp:sp>
  </dsp:spTree>
</dsp:drawing>
</file>

<file path=ppt/diagrams/layout1.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354BBD-EE59-2B45-A253-6D857901740C}" type="datetimeFigureOut">
              <a:rPr lang="en-US" smtClean="0"/>
              <a:t>9/8/25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480B6F-FBEC-7046-B5AA-BCDE96530FA1}" type="slidenum">
              <a:rPr lang="en-US" smtClean="0"/>
              <a:t>‹#›</a:t>
            </a:fld>
            <a:endParaRPr lang="en-US"/>
          </a:p>
        </p:txBody>
      </p:sp>
    </p:spTree>
    <p:extLst>
      <p:ext uri="{BB962C8B-B14F-4D97-AF65-F5344CB8AC3E}">
        <p14:creationId xmlns:p14="http://schemas.microsoft.com/office/powerpoint/2010/main" val="1287451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nam10.safelinks.protection.outlook.com/?url=https%3A%2F%2Fitipsfoodsafety.com%2F&amp;data=05%7C02%7Camanda.kinchla%40foodsci.umass.edu%7C128b73c635f44289b01408ddec75d488%7C7bd08b0b33954dc194bbd0b2e56a497f%7C0%7C0%7C638926713030578299%7CUnknown%7CTWFpbGZsb3d8eyJFbXB0eU1hcGkiOnRydWUsIlYiOiIwLjAuMDAwMCIsIlAiOiJXaW4zMiIsIkFOIjoiTWFpbCIsIldUIjoyfQ%3D%3D%7C0%7C%7C%7C&amp;sdata=kR9q2727k5vur%2BLOCX461gcHyUcS%2FthfK1d7t7Bt%2Fyo%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nam10.safelinks.protection.outlook.com/?url=https%3A%2F%2Fwww.ifpti.org%2Fsanitation-control-practitioner-program-scpp%3Fsrsltid%3DAfmBOoqtuLu811Usa_yigWAIdZID9B-2BrAECLkO859Nry-JJGBCON_A&amp;data=05%7C02%7Camanda.kinchla%40foodsci.umass.edu%7C128b73c635f44289b01408ddec75d488%7C7bd08b0b33954dc194bbd0b2e56a497f%7C0%7C0%7C638926713030593842%7CUnknown%7CTWFpbGZsb3d8eyJFbXB0eU1hcGkiOnRydWUsIlYiOiIwLjAuMDAwMCIsIlAiOiJXaW4zMiIsIkFOIjoiTWFpbCIsIldUIjoyfQ%3D%3D%7C0%7C%7C%7C&amp;sdata=NvzOYM1tc1SE4quLnsuPZYUAwHw5%2BR3DWgPVRgcm7Do%3D&amp;reserved=0"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Regarding the Yankee Conference, I have always enjoyed attending that program. I am not sure if my current work aligns directly with the interest of attendees, but we have a variety of training programs and training tools related to good manufacturing practices. The content discusses basic food handling for processors, although I think it applies to retail. One thing we find is that owners/managers are open to offering training, but do not always have the resources to do it themselves. These projects aim to help provide the support they need. I could discuss these resources with attendees to provide them as resources to facilities they see that need support in the field. </a:t>
            </a:r>
          </a:p>
          <a:p>
            <a:r>
              <a:rPr lang="en-US" sz="1200" kern="1200">
                <a:solidFill>
                  <a:schemeClr val="tx1"/>
                </a:solidFill>
                <a:effectLst/>
                <a:latin typeface="+mn-lt"/>
                <a:ea typeface="+mn-ea"/>
                <a:cs typeface="+mn-cs"/>
              </a:rPr>
              <a:t> </a:t>
            </a:r>
          </a:p>
          <a:p>
            <a:pPr lvl="0"/>
            <a:r>
              <a:rPr lang="en-US" sz="1200" b="1" kern="1200" err="1">
                <a:solidFill>
                  <a:schemeClr val="tx1"/>
                </a:solidFill>
                <a:effectLst/>
                <a:latin typeface="+mn-lt"/>
                <a:ea typeface="+mn-ea"/>
                <a:cs typeface="+mn-cs"/>
              </a:rPr>
              <a:t>iTIPS</a:t>
            </a:r>
            <a:r>
              <a:rPr lang="en-US" sz="1200" b="1" kern="1200">
                <a:solidFill>
                  <a:schemeClr val="tx1"/>
                </a:solidFill>
                <a:effectLst/>
                <a:latin typeface="+mn-lt"/>
                <a:ea typeface="+mn-ea"/>
                <a:cs typeface="+mn-cs"/>
              </a:rPr>
              <a:t>: Interactive tools to improve Food Safety practices —In collaboration with UNM and Iowa State, we developed</a:t>
            </a:r>
            <a:r>
              <a:rPr lang="en-US" sz="1200" kern="1200">
                <a:solidFill>
                  <a:schemeClr val="tx1"/>
                </a:solidFill>
                <a:effectLst/>
                <a:latin typeface="+mn-lt"/>
                <a:ea typeface="+mn-ea"/>
                <a:cs typeface="+mn-cs"/>
              </a:rPr>
              <a:t> a training tool: </a:t>
            </a:r>
            <a:r>
              <a:rPr lang="en-US" sz="1200" u="sng" kern="1200">
                <a:solidFill>
                  <a:schemeClr val="tx1"/>
                </a:solidFill>
                <a:effectLst/>
                <a:latin typeface="+mn-lt"/>
                <a:ea typeface="+mn-ea"/>
                <a:cs typeface="+mn-cs"/>
                <a:hlinkClick r:id="rId3"/>
              </a:rPr>
              <a:t>https://itipsfoodsafety.com/</a:t>
            </a:r>
            <a:r>
              <a:rPr lang="en-US" sz="1200" kern="1200">
                <a:solidFill>
                  <a:schemeClr val="tx1"/>
                </a:solidFill>
                <a:effectLst/>
                <a:latin typeface="+mn-lt"/>
                <a:ea typeface="+mn-ea"/>
                <a:cs typeface="+mn-cs"/>
              </a:rPr>
              <a:t>. By the end of the summer, we will also have a learning management system with training modules that can help provide training support for businesses. </a:t>
            </a:r>
          </a:p>
          <a:p>
            <a:pPr lvl="0"/>
            <a:r>
              <a:rPr lang="en-US" sz="1200" b="1" kern="1200">
                <a:solidFill>
                  <a:schemeClr val="tx1"/>
                </a:solidFill>
                <a:effectLst/>
                <a:latin typeface="+mn-lt"/>
                <a:ea typeface="+mn-ea"/>
                <a:cs typeface="+mn-cs"/>
              </a:rPr>
              <a:t>Sanitation Control Practitioner Program - </a:t>
            </a:r>
            <a:r>
              <a:rPr lang="en-US" sz="1200" u="sng" kern="1200">
                <a:solidFill>
                  <a:schemeClr val="tx1"/>
                </a:solidFill>
                <a:effectLst/>
                <a:latin typeface="+mn-lt"/>
                <a:ea typeface="+mn-ea"/>
                <a:cs typeface="+mn-cs"/>
                <a:hlinkClick r:id="rId4"/>
              </a:rPr>
              <a:t>https://www.ifpti.org/sanitation-control-practitioner-program-scpp?srsltid=AfmBOoqtuLu811Usa_yigWAIdZID9B-2BrAECLkO859Nry-JJGBCON_A</a:t>
            </a:r>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This hybrid sanitation program utilizes self-paced online training modules, an in-person hands-on workshop, and a series of coaching webinars. These materials are based on job tasks associated with sanitation practitioners' roles. The program is designed to make information regarding cleaning and sanitation accessible and practical for smaller-scale and new processors to implement and manage a sanitation program confidently.</a:t>
            </a:r>
          </a:p>
          <a:p>
            <a:pPr lvl="0"/>
            <a:r>
              <a:rPr lang="en-US" sz="1200" b="1" kern="1200">
                <a:solidFill>
                  <a:schemeClr val="tx1"/>
                </a:solidFill>
                <a:effectLst/>
                <a:latin typeface="+mn-lt"/>
                <a:ea typeface="+mn-ea"/>
                <a:cs typeface="+mn-cs"/>
              </a:rPr>
              <a:t>Risky Business?</a:t>
            </a:r>
            <a:r>
              <a:rPr lang="en-US" sz="1200" kern="1200">
                <a:solidFill>
                  <a:schemeClr val="tx1"/>
                </a:solidFill>
                <a:effectLst/>
                <a:latin typeface="+mn-lt"/>
                <a:ea typeface="+mn-ea"/>
                <a:cs typeface="+mn-cs"/>
              </a:rPr>
              <a:t> Conducting a risk assessment of postharvest operations using washing machines for leafy greens​​. The project investigated the risks associated with spin drying leafy green spinach using DIY spinners (made from washing machines). The work aims to offer guidance grounded in science, enabling farmers to make more informed decisions to improve best practices on their farms.</a:t>
            </a:r>
          </a:p>
          <a:p>
            <a:endParaRPr lang="en-US"/>
          </a:p>
        </p:txBody>
      </p:sp>
      <p:sp>
        <p:nvSpPr>
          <p:cNvPr id="4" name="Slide Number Placeholder 3"/>
          <p:cNvSpPr>
            <a:spLocks noGrp="1"/>
          </p:cNvSpPr>
          <p:nvPr>
            <p:ph type="sldNum" sz="quarter" idx="5"/>
          </p:nvPr>
        </p:nvSpPr>
        <p:spPr/>
        <p:txBody>
          <a:bodyPr/>
          <a:lstStyle/>
          <a:p>
            <a:fld id="{1E480B6F-FBEC-7046-B5AA-BCDE96530FA1}" type="slidenum">
              <a:rPr lang="en-US" smtClean="0"/>
              <a:t>1</a:t>
            </a:fld>
            <a:endParaRPr lang="en-US"/>
          </a:p>
        </p:txBody>
      </p:sp>
    </p:spTree>
    <p:extLst>
      <p:ext uri="{BB962C8B-B14F-4D97-AF65-F5344CB8AC3E}">
        <p14:creationId xmlns:p14="http://schemas.microsoft.com/office/powerpoint/2010/main" val="14200952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Times New Roman"/>
                <a:cs typeface="Times New Roman"/>
              </a:rPr>
              <a:t>Preparedness survey responses from SCPP participants by pilot program from pre-in-person (PRE: NC State n=11, Greenfield, MA n=17, Boston, MA n=12) program to post-in-person (POST: NC State n=11, Greenfield, MA n=11, Boston, MA n=11) program. Preparedness increased on average in almost all categories at for all sites</a:t>
            </a:r>
            <a:r>
              <a:rPr lang="en-US">
                <a:latin typeface="Times New Roman"/>
                <a:cs typeface="Times New Roman"/>
              </a:rPr>
              <a:t>. Scale was out of 5.</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98A28-7918-9048-869A-1AAF8BC20A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813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246806-EAB4-2D45-17CF-C6C1ADD6814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6FA94C-8CC7-3CD6-8DA7-3D0ED1F3D3CE}"/>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97288FF-1DA9-F3DD-A2C4-0C02681AFD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{Describe your project results / outcomes, either projected / planned or actual, depending on the project status.}</a:t>
            </a:r>
          </a:p>
          <a:p>
            <a:endParaRPr lang="en-US"/>
          </a:p>
        </p:txBody>
      </p:sp>
      <p:sp>
        <p:nvSpPr>
          <p:cNvPr id="4" name="Slide Number Placeholder 3">
            <a:extLst>
              <a:ext uri="{FF2B5EF4-FFF2-40B4-BE49-F238E27FC236}">
                <a16:creationId xmlns:a16="http://schemas.microsoft.com/office/drawing/2014/main" id="{A29270EA-AF6F-EEE7-BFC4-B221F7EF0E72}"/>
              </a:ext>
            </a:extLst>
          </p:cNvPr>
          <p:cNvSpPr>
            <a:spLocks noGrp="1"/>
          </p:cNvSpPr>
          <p:nvPr>
            <p:ph type="sldNum" sz="quarter" idx="10"/>
          </p:nvPr>
        </p:nvSpPr>
        <p:spPr/>
        <p:txBody>
          <a:bodyPr/>
          <a:lstStyle/>
          <a:p>
            <a:fld id="{71710FDF-CC05-4748-9ECC-DC64775D7D03}" type="slidenum">
              <a:rPr lang="en-US" smtClean="0"/>
              <a:t>12</a:t>
            </a:fld>
            <a:endParaRPr lang="en-US"/>
          </a:p>
        </p:txBody>
      </p:sp>
    </p:spTree>
    <p:extLst>
      <p:ext uri="{BB962C8B-B14F-4D97-AF65-F5344CB8AC3E}">
        <p14:creationId xmlns:p14="http://schemas.microsoft.com/office/powerpoint/2010/main" val="171382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Univers Light"/>
                <a:ea typeface="+mn-ea"/>
                <a:cs typeface="+mn-cs"/>
              </a:rPr>
              <a:t>Delphi process for this work was just published in FPT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prstClr val="black"/>
              </a:solidFill>
              <a:effectLst/>
              <a:uLnTx/>
              <a:uFillTx/>
              <a:latin typeface="Univers Light"/>
              <a:ea typeface="+mn-ea"/>
              <a:cs typeface="+mn-cs"/>
            </a:endParaRPr>
          </a:p>
        </p:txBody>
      </p:sp>
      <p:sp>
        <p:nvSpPr>
          <p:cNvPr id="4" name="Slide Number Placeholder 3"/>
          <p:cNvSpPr>
            <a:spLocks noGrp="1"/>
          </p:cNvSpPr>
          <p:nvPr>
            <p:ph type="sldNum" sz="quarter" idx="10"/>
          </p:nvPr>
        </p:nvSpPr>
        <p:spPr/>
        <p:txBody>
          <a:bodyPr/>
          <a:lstStyle/>
          <a:p>
            <a:fld id="{71710FDF-CC05-4748-9ECC-DC64775D7D03}" type="slidenum">
              <a:rPr lang="en-US" smtClean="0"/>
              <a:t>13</a:t>
            </a:fld>
            <a:endParaRPr lang="en-US"/>
          </a:p>
        </p:txBody>
      </p:sp>
    </p:spTree>
    <p:extLst>
      <p:ext uri="{BB962C8B-B14F-4D97-AF65-F5344CB8AC3E}">
        <p14:creationId xmlns:p14="http://schemas.microsoft.com/office/powerpoint/2010/main" val="580723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7EAE9-65A9-75B0-B344-679CAF76B8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BA3A8B-AD22-3272-5CFB-A0865090DF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F447FB-1DAD-90DB-CC72-450C6DD76C7F}"/>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74690E5-4E8B-E4EB-93D0-DF5D823F24C1}"/>
              </a:ext>
            </a:extLst>
          </p:cNvPr>
          <p:cNvSpPr>
            <a:spLocks noGrp="1"/>
          </p:cNvSpPr>
          <p:nvPr>
            <p:ph type="sldNum" sz="quarter" idx="5"/>
          </p:nvPr>
        </p:nvSpPr>
        <p:spPr/>
        <p:txBody>
          <a:bodyPr/>
          <a:lstStyle/>
          <a:p>
            <a:fld id="{1E480B6F-FBEC-7046-B5AA-BCDE96530FA1}" type="slidenum">
              <a:rPr lang="en-US" smtClean="0"/>
              <a:t>14</a:t>
            </a:fld>
            <a:endParaRPr lang="en-US"/>
          </a:p>
        </p:txBody>
      </p:sp>
    </p:spTree>
    <p:extLst>
      <p:ext uri="{BB962C8B-B14F-4D97-AF65-F5344CB8AC3E}">
        <p14:creationId xmlns:p14="http://schemas.microsoft.com/office/powerpoint/2010/main" val="505589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480B6F-FBEC-7046-B5AA-BCDE96530FA1}" type="slidenum">
              <a:rPr lang="en-US" smtClean="0"/>
              <a:t>18</a:t>
            </a:fld>
            <a:endParaRPr lang="en-US"/>
          </a:p>
        </p:txBody>
      </p:sp>
    </p:spTree>
    <p:extLst>
      <p:ext uri="{BB962C8B-B14F-4D97-AF65-F5344CB8AC3E}">
        <p14:creationId xmlns:p14="http://schemas.microsoft.com/office/powerpoint/2010/main" val="3256952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480B6F-FBEC-7046-B5AA-BCDE96530FA1}" type="slidenum">
              <a:rPr lang="en-US" smtClean="0"/>
              <a:t>19</a:t>
            </a:fld>
            <a:endParaRPr lang="en-US"/>
          </a:p>
        </p:txBody>
      </p:sp>
    </p:spTree>
    <p:extLst>
      <p:ext uri="{BB962C8B-B14F-4D97-AF65-F5344CB8AC3E}">
        <p14:creationId xmlns:p14="http://schemas.microsoft.com/office/powerpoint/2010/main" val="37910722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480B6F-FBEC-7046-B5AA-BCDE96530FA1}" type="slidenum">
              <a:rPr lang="en-US" smtClean="0"/>
              <a:t>20</a:t>
            </a:fld>
            <a:endParaRPr lang="en-US"/>
          </a:p>
        </p:txBody>
      </p:sp>
    </p:spTree>
    <p:extLst>
      <p:ext uri="{BB962C8B-B14F-4D97-AF65-F5344CB8AC3E}">
        <p14:creationId xmlns:p14="http://schemas.microsoft.com/office/powerpoint/2010/main" val="1872439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480B6F-FBEC-7046-B5AA-BCDE96530FA1}" type="slidenum">
              <a:rPr lang="en-US" smtClean="0"/>
              <a:t>21</a:t>
            </a:fld>
            <a:endParaRPr lang="en-US"/>
          </a:p>
        </p:txBody>
      </p:sp>
    </p:spTree>
    <p:extLst>
      <p:ext uri="{BB962C8B-B14F-4D97-AF65-F5344CB8AC3E}">
        <p14:creationId xmlns:p14="http://schemas.microsoft.com/office/powerpoint/2010/main" val="2834249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0ACF5-5E56-5A5F-12FA-BCABC24D91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C6C1C8-751D-0C9C-A959-AA33CC315F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E775D3-240B-9007-1FB9-DA79CC1B92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B488BED-75CA-3C82-B40B-0773E9A21514}"/>
              </a:ext>
            </a:extLst>
          </p:cNvPr>
          <p:cNvSpPr>
            <a:spLocks noGrp="1"/>
          </p:cNvSpPr>
          <p:nvPr>
            <p:ph type="sldNum" sz="quarter" idx="5"/>
          </p:nvPr>
        </p:nvSpPr>
        <p:spPr/>
        <p:txBody>
          <a:bodyPr/>
          <a:lstStyle/>
          <a:p>
            <a:fld id="{1E480B6F-FBEC-7046-B5AA-BCDE96530FA1}" type="slidenum">
              <a:rPr lang="en-US" smtClean="0"/>
              <a:t>22</a:t>
            </a:fld>
            <a:endParaRPr lang="en-US"/>
          </a:p>
        </p:txBody>
      </p:sp>
    </p:spTree>
    <p:extLst>
      <p:ext uri="{BB962C8B-B14F-4D97-AF65-F5344CB8AC3E}">
        <p14:creationId xmlns:p14="http://schemas.microsoft.com/office/powerpoint/2010/main" val="4030078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F29DD-33F0-2B9B-7B3F-9AB7E81FB6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11E179-57CC-D440-7385-8140EF0B81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0CC9BF-6EE4-E4D1-808D-BF08D80E66C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A65A4D-07CC-85F9-71BB-B700606D131F}"/>
              </a:ext>
            </a:extLst>
          </p:cNvPr>
          <p:cNvSpPr>
            <a:spLocks noGrp="1"/>
          </p:cNvSpPr>
          <p:nvPr>
            <p:ph type="sldNum" sz="quarter" idx="5"/>
          </p:nvPr>
        </p:nvSpPr>
        <p:spPr/>
        <p:txBody>
          <a:bodyPr/>
          <a:lstStyle/>
          <a:p>
            <a:fld id="{1E480B6F-FBEC-7046-B5AA-BCDE96530FA1}" type="slidenum">
              <a:rPr lang="en-US" smtClean="0"/>
              <a:t>23</a:t>
            </a:fld>
            <a:endParaRPr lang="en-US"/>
          </a:p>
        </p:txBody>
      </p:sp>
    </p:spTree>
    <p:extLst>
      <p:ext uri="{BB962C8B-B14F-4D97-AF65-F5344CB8AC3E}">
        <p14:creationId xmlns:p14="http://schemas.microsoft.com/office/powerpoint/2010/main" val="2442464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480B6F-FBEC-7046-B5AA-BCDE96530FA1}" type="slidenum">
              <a:rPr lang="en-US" smtClean="0"/>
              <a:t>2</a:t>
            </a:fld>
            <a:endParaRPr lang="en-US"/>
          </a:p>
        </p:txBody>
      </p:sp>
    </p:spTree>
    <p:extLst>
      <p:ext uri="{BB962C8B-B14F-4D97-AF65-F5344CB8AC3E}">
        <p14:creationId xmlns:p14="http://schemas.microsoft.com/office/powerpoint/2010/main" val="690786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Human noroviruses (</a:t>
            </a:r>
            <a:r>
              <a:rPr lang="en-US" sz="1200" kern="1200" err="1">
                <a:solidFill>
                  <a:schemeClr val="tx1"/>
                </a:solidFill>
                <a:effectLst/>
                <a:latin typeface="+mn-lt"/>
                <a:ea typeface="+mn-ea"/>
                <a:cs typeface="+mn-cs"/>
              </a:rPr>
              <a:t>HuNoVs</a:t>
            </a:r>
            <a:r>
              <a:rPr lang="en-US" sz="1200" kern="1200">
                <a:solidFill>
                  <a:schemeClr val="tx1"/>
                </a:solidFill>
                <a:effectLst/>
                <a:latin typeface="+mn-lt"/>
                <a:ea typeface="+mn-ea"/>
                <a:cs typeface="+mn-cs"/>
              </a:rPr>
              <a:t>), which are non-enveloped viruses from the family </a:t>
            </a:r>
            <a:r>
              <a:rPr lang="en-US" sz="1200" kern="1200" err="1">
                <a:solidFill>
                  <a:schemeClr val="tx1"/>
                </a:solidFill>
                <a:effectLst/>
                <a:latin typeface="+mn-lt"/>
                <a:ea typeface="+mn-ea"/>
                <a:cs typeface="+mn-cs"/>
              </a:rPr>
              <a:t>caliciviradae</a:t>
            </a:r>
            <a:r>
              <a:rPr lang="en-US" sz="1200" kern="1200">
                <a:solidFill>
                  <a:schemeClr val="tx1"/>
                </a:solidFill>
                <a:effectLst/>
                <a:latin typeface="+mn-lt"/>
                <a:ea typeface="+mn-ea"/>
                <a:cs typeface="+mn-cs"/>
              </a:rPr>
              <a:t>, are a frequent cause of acute nonbacterial gastroenteritis outbreaks worldwide. Norovirus infection usually causes vomiting, diarrhea, body aches, fever and sometimes death in susceptible populations. Restaurants and other food service applications are responsible for over 81% of norovirus outbreaks in the United States, and that number is most likely higher than reported here. The virus has a low infectious dose (</a:t>
            </a:r>
            <a:r>
              <a:rPr lang="en-US" sz="1200" b="0" i="0" kern="1200">
                <a:solidFill>
                  <a:schemeClr val="tx1"/>
                </a:solidFill>
                <a:effectLst/>
                <a:latin typeface="+mn-lt"/>
                <a:ea typeface="+mn-ea"/>
                <a:cs typeface="+mn-cs"/>
              </a:rPr>
              <a:t>10-100 viral particles) </a:t>
            </a:r>
            <a:r>
              <a:rPr lang="en-US" sz="1200" kern="1200">
                <a:solidFill>
                  <a:schemeClr val="tx1"/>
                </a:solidFill>
                <a:effectLst/>
                <a:latin typeface="+mn-lt"/>
                <a:ea typeface="+mn-ea"/>
                <a:cs typeface="+mn-cs"/>
              </a:rPr>
              <a:t>and is shed in large amounts by infected individuals, which proves to be a significant issue in food service settings.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8100EC-23EB-1440-83D1-274E242F4E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2340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120 visits total, 30 per site, 10 per shift, 3 shifts</a:t>
            </a:r>
          </a:p>
        </p:txBody>
      </p:sp>
      <p:sp>
        <p:nvSpPr>
          <p:cNvPr id="4" name="Slide Number Placeholder 3"/>
          <p:cNvSpPr>
            <a:spLocks noGrp="1"/>
          </p:cNvSpPr>
          <p:nvPr>
            <p:ph type="sldNum" sz="quarter" idx="5"/>
          </p:nvPr>
        </p:nvSpPr>
        <p:spPr/>
        <p:txBody>
          <a:bodyPr/>
          <a:lstStyle/>
          <a:p>
            <a:fld id="{633E8E15-765C-0D4F-836A-CC046D048C06}" type="slidenum">
              <a:rPr lang="en-US" smtClean="0"/>
              <a:t>26</a:t>
            </a:fld>
            <a:endParaRPr lang="en-US"/>
          </a:p>
        </p:txBody>
      </p:sp>
    </p:spTree>
    <p:extLst>
      <p:ext uri="{BB962C8B-B14F-4D97-AF65-F5344CB8AC3E}">
        <p14:creationId xmlns:p14="http://schemas.microsoft.com/office/powerpoint/2010/main" val="3647486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FCEA5-11C9-954A-220C-84BA94F910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86AC01-7711-6359-3ED6-C29FE9EAF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AE63C7-1A15-D010-E232-C73EA2391E8E}"/>
              </a:ext>
            </a:extLst>
          </p:cNvPr>
          <p:cNvSpPr>
            <a:spLocks noGrp="1"/>
          </p:cNvSpPr>
          <p:nvPr>
            <p:ph type="body" idx="1"/>
          </p:nvPr>
        </p:nvSpPr>
        <p:spPr/>
        <p:txBody>
          <a:bodyPr/>
          <a:lstStyle/>
          <a:p>
            <a:pPr marL="186468" lvl="1" indent="0">
              <a:lnSpc>
                <a:spcPts val="2418"/>
              </a:lnSpc>
              <a:spcBef>
                <a:spcPts val="600"/>
              </a:spcBef>
              <a:spcAft>
                <a:spcPts val="600"/>
              </a:spcAft>
              <a:buFont typeface="Arial"/>
              <a:buNone/>
            </a:pPr>
            <a:r>
              <a:rPr lang="en-US" sz="2200" dirty="0">
                <a:solidFill>
                  <a:srgbClr val="000000"/>
                </a:solidFill>
                <a:latin typeface="Open Sans"/>
              </a:rPr>
              <a:t>In Conclusion: </a:t>
            </a:r>
          </a:p>
          <a:p>
            <a:pPr marL="372936" lvl="1" indent="-186468">
              <a:lnSpc>
                <a:spcPts val="2418"/>
              </a:lnSpc>
              <a:spcBef>
                <a:spcPts val="600"/>
              </a:spcBef>
              <a:spcAft>
                <a:spcPts val="600"/>
              </a:spcAft>
              <a:buFont typeface="Arial"/>
              <a:buChar char="•"/>
            </a:pPr>
            <a:r>
              <a:rPr lang="en-US" sz="2200" dirty="0">
                <a:solidFill>
                  <a:srgbClr val="000000"/>
                </a:solidFill>
                <a:latin typeface="Open Sans"/>
              </a:rPr>
              <a:t>Information regarding cost associations, time management and lack of resources are significant barriers to small processors. I was able to conclude this through testimonials from processors, knowledge interpretations from programming, personal statements during programming and further discussions with processors. </a:t>
            </a:r>
          </a:p>
          <a:p>
            <a:pPr marL="372936" lvl="1" indent="-186468">
              <a:lnSpc>
                <a:spcPts val="2418"/>
              </a:lnSpc>
              <a:spcBef>
                <a:spcPts val="600"/>
              </a:spcBef>
              <a:spcAft>
                <a:spcPts val="600"/>
              </a:spcAft>
              <a:buFont typeface="Arial"/>
              <a:buChar char="•"/>
            </a:pPr>
            <a:endParaRPr lang="en-US" sz="2200" dirty="0">
              <a:solidFill>
                <a:srgbClr val="000000"/>
              </a:solidFill>
              <a:latin typeface="Open Sans"/>
            </a:endParaRPr>
          </a:p>
          <a:p>
            <a:pPr marL="372936" lvl="1" indent="-186468">
              <a:lnSpc>
                <a:spcPts val="2418"/>
              </a:lnSpc>
              <a:spcBef>
                <a:spcPts val="600"/>
              </a:spcBef>
              <a:spcAft>
                <a:spcPts val="600"/>
              </a:spcAft>
              <a:buFont typeface="Arial"/>
              <a:buChar char="•"/>
            </a:pPr>
            <a:r>
              <a:rPr lang="en-US" sz="2200" dirty="0">
                <a:solidFill>
                  <a:srgbClr val="000000"/>
                </a:solidFill>
                <a:latin typeface="Open Sans"/>
              </a:rPr>
              <a:t>Providing a 4-part Extension intervention program increases awareness, improves food safety practices, and reduce food safety risks.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latin typeface="Open Sans"/>
              </a:rPr>
              <a:t>I was able to conclude this through testimonials from processors, knowledge interpretations from programming as previously mentioned, personal statements during programming and further discussions with processors.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E1667CD4-3400-4147-63D5-F1DF515A4F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06FA48-8609-1745-8147-55B8A58EEEF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42184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CFEB6-C32C-2BA9-9143-E248A739F0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4B03F3-D29C-8746-43A3-BE965BA6FC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24DCD4-C7D7-9DCD-7BC5-7A7C2A0E4010}"/>
              </a:ext>
            </a:extLst>
          </p:cNvPr>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One of the biggest challenges of dry food manufacturers is creating a “clean break” in processing.  A clean break is the point at which they know the equipment was truly clean.  Without a clean break, recalls can encompass all product produced since last clean break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After an oil flush, can use currently available dry sanitizing agents utilize isopropanol or ethanol which are </a:t>
            </a:r>
            <a:r>
              <a:rPr lang="en-US" err="1"/>
              <a:t>flamable</a:t>
            </a:r>
            <a:endParaRPr lang="en-US"/>
          </a:p>
        </p:txBody>
      </p:sp>
      <p:sp>
        <p:nvSpPr>
          <p:cNvPr id="4" name="Slide Number Placeholder 3">
            <a:extLst>
              <a:ext uri="{FF2B5EF4-FFF2-40B4-BE49-F238E27FC236}">
                <a16:creationId xmlns:a16="http://schemas.microsoft.com/office/drawing/2014/main" id="{50A7DAC3-2B18-121E-C7F5-B99DAE7DF805}"/>
              </a:ext>
            </a:extLst>
          </p:cNvPr>
          <p:cNvSpPr>
            <a:spLocks noGrp="1"/>
          </p:cNvSpPr>
          <p:nvPr>
            <p:ph type="sldNum" sz="quarter" idx="5"/>
          </p:nvPr>
        </p:nvSpPr>
        <p:spPr/>
        <p:txBody>
          <a:bodyPr/>
          <a:lstStyle/>
          <a:p>
            <a:fld id="{B4FF58EF-CA0E-46D1-9E7D-2AFC55E9E68A}" type="slidenum">
              <a:rPr lang="en-US" smtClean="0"/>
              <a:t>31</a:t>
            </a:fld>
            <a:endParaRPr lang="en-US"/>
          </a:p>
        </p:txBody>
      </p:sp>
    </p:spTree>
    <p:extLst>
      <p:ext uri="{BB962C8B-B14F-4D97-AF65-F5344CB8AC3E}">
        <p14:creationId xmlns:p14="http://schemas.microsoft.com/office/powerpoint/2010/main" val="3523301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Water in oil emulsion</a:t>
            </a:r>
          </a:p>
          <a:p>
            <a:r>
              <a:rPr lang="en-US"/>
              <a:t>All </a:t>
            </a:r>
            <a:r>
              <a:rPr lang="en-US" err="1"/>
              <a:t>foodgrade</a:t>
            </a:r>
            <a:r>
              <a:rPr lang="en-US"/>
              <a:t> components (oil, surfactant, acid)</a:t>
            </a:r>
          </a:p>
          <a:p>
            <a:r>
              <a:rPr lang="en-US"/>
              <a:t>Controlled amount of water (3%), less than in an alcohol based sanitizer (30%)</a:t>
            </a:r>
          </a:p>
          <a:p>
            <a:r>
              <a:rPr lang="en-US"/>
              <a:t>We hare getting &gt;6 log kill of salmonella, regardless of bacterial dryness, treatment temperature</a:t>
            </a:r>
          </a:p>
          <a:p>
            <a:endParaRPr lang="en-US"/>
          </a:p>
        </p:txBody>
      </p:sp>
      <p:sp>
        <p:nvSpPr>
          <p:cNvPr id="4" name="Slide Number Placeholder 3"/>
          <p:cNvSpPr>
            <a:spLocks noGrp="1"/>
          </p:cNvSpPr>
          <p:nvPr>
            <p:ph type="sldNum" sz="quarter" idx="5"/>
          </p:nvPr>
        </p:nvSpPr>
        <p:spPr/>
        <p:txBody>
          <a:bodyPr/>
          <a:lstStyle/>
          <a:p>
            <a:fld id="{03B02EE3-4F9B-4942-B2E7-A48FA5AF52FD}" type="slidenum">
              <a:rPr lang="en-US" smtClean="0"/>
              <a:t>32</a:t>
            </a:fld>
            <a:endParaRPr lang="en-US"/>
          </a:p>
        </p:txBody>
      </p:sp>
    </p:spTree>
    <p:extLst>
      <p:ext uri="{BB962C8B-B14F-4D97-AF65-F5344CB8AC3E}">
        <p14:creationId xmlns:p14="http://schemas.microsoft.com/office/powerpoint/2010/main" val="7036407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E480B6F-FBEC-7046-B5AA-BCDE96530FA1}" type="slidenum">
              <a:rPr lang="en-US" smtClean="0"/>
              <a:t>33</a:t>
            </a:fld>
            <a:endParaRPr lang="en-US"/>
          </a:p>
        </p:txBody>
      </p:sp>
    </p:spTree>
    <p:extLst>
      <p:ext uri="{BB962C8B-B14F-4D97-AF65-F5344CB8AC3E}">
        <p14:creationId xmlns:p14="http://schemas.microsoft.com/office/powerpoint/2010/main" val="3313588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6E54B-40F5-0BCF-8251-7BC41828AA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E76314-308A-7C0A-7A8C-6795957F8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E4F4A4-C1D3-4D4B-1E6D-AAB8C238F72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A728BF3-90E9-D590-B7CB-5D454D4C750B}"/>
              </a:ext>
            </a:extLst>
          </p:cNvPr>
          <p:cNvSpPr>
            <a:spLocks noGrp="1"/>
          </p:cNvSpPr>
          <p:nvPr>
            <p:ph type="sldNum" sz="quarter" idx="5"/>
          </p:nvPr>
        </p:nvSpPr>
        <p:spPr/>
        <p:txBody>
          <a:bodyPr/>
          <a:lstStyle/>
          <a:p>
            <a:fld id="{1E480B6F-FBEC-7046-B5AA-BCDE96530FA1}" type="slidenum">
              <a:rPr lang="en-US" smtClean="0"/>
              <a:t>3</a:t>
            </a:fld>
            <a:endParaRPr lang="en-US"/>
          </a:p>
        </p:txBody>
      </p:sp>
    </p:spTree>
    <p:extLst>
      <p:ext uri="{BB962C8B-B14F-4D97-AF65-F5344CB8AC3E}">
        <p14:creationId xmlns:p14="http://schemas.microsoft.com/office/powerpoint/2010/main" val="20714091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Include pictures, figures, tables, or graphs of results. If applicable. (Feel free to add more than 1 image)</a:t>
            </a:r>
          </a:p>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4</a:t>
            </a:fld>
            <a:endParaRPr lang="en-US"/>
          </a:p>
        </p:txBody>
      </p:sp>
    </p:spTree>
    <p:extLst>
      <p:ext uri="{BB962C8B-B14F-4D97-AF65-F5344CB8AC3E}">
        <p14:creationId xmlns:p14="http://schemas.microsoft.com/office/powerpoint/2010/main" val="1054703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{Describe your project results / outcomes, either projected / planned or actual, depending on the project status.}</a:t>
            </a:r>
          </a:p>
          <a:p>
            <a:endParaRPr lang="en-US">
              <a:cs typeface="Calibri"/>
            </a:endParaRPr>
          </a:p>
          <a:p>
            <a:endParaRPr lang="en-US">
              <a:cs typeface="Calibri"/>
            </a:endParaRPr>
          </a:p>
          <a:p>
            <a:pPr marL="285750" indent="-285750">
              <a:buFont typeface="+mj-lt"/>
              <a:buAutoNum type="arabicPeriod"/>
            </a:pPr>
            <a:r>
              <a:rPr lang="en-US"/>
              <a:t>Comply with an SSOP for cleaning a food contact surface (operator, manager, owner)</a:t>
            </a:r>
          </a:p>
          <a:p>
            <a:pPr marL="285750" indent="-285750">
              <a:buFont typeface="+mj-lt"/>
              <a:buAutoNum type="arabicPeriod"/>
            </a:pPr>
            <a:r>
              <a:rPr lang="en-US"/>
              <a:t>Identify and apply the appropriate utensils and/or equipment for cleaning a food contact surface and non-food contact surface (operator, manager, owner)</a:t>
            </a:r>
          </a:p>
          <a:p>
            <a:pPr marL="285750" indent="-285750">
              <a:buFont typeface="+mj-lt"/>
              <a:buAutoNum type="arabicPeriod"/>
            </a:pPr>
            <a:r>
              <a:rPr lang="en-US"/>
              <a:t>Perform cleaning and sanitation monitoring activities (operator, manager, owner)</a:t>
            </a:r>
          </a:p>
          <a:p>
            <a:pPr marL="285750" indent="-285750">
              <a:buFont typeface="+mj-lt"/>
              <a:buAutoNum type="arabicPeriod"/>
            </a:pPr>
            <a:r>
              <a:rPr lang="en-US"/>
              <a:t>Establish and maintain sanitation records (operator, manager, owner)</a:t>
            </a:r>
          </a:p>
          <a:p>
            <a:pPr marL="285750" indent="-285750">
              <a:buFont typeface="+mj-lt"/>
              <a:buAutoNum type="arabicPeriod"/>
            </a:pPr>
            <a:r>
              <a:rPr lang="en-US"/>
              <a:t>Inspecting preparation, processing, and food storage areas for cleanliness and hygiene (manager, owner)</a:t>
            </a:r>
          </a:p>
          <a:p>
            <a:pPr marL="285750" indent="-285750">
              <a:buFont typeface="+mj-lt"/>
              <a:buAutoNum type="arabicPeriod"/>
            </a:pPr>
            <a:r>
              <a:rPr lang="en-US"/>
              <a:t>Managing water sources that are in food preparation facilities for regulatory compliance (manager, owner)</a:t>
            </a:r>
          </a:p>
          <a:p>
            <a:pPr marL="285750" indent="-285750">
              <a:buFont typeface="+mj-lt"/>
              <a:buAutoNum type="arabicPeriod"/>
            </a:pPr>
            <a:r>
              <a:rPr lang="en-US"/>
              <a:t>Establish and deliver appropriate training for the staff of a food production facility (manager, owner)</a:t>
            </a:r>
            <a:endParaRPr lang="en-US">
              <a:cs typeface="Calibri"/>
            </a:endParaRPr>
          </a:p>
          <a:p>
            <a:pPr marL="285750" indent="-285750">
              <a:buFont typeface="+mj-lt"/>
              <a:buAutoNum type="arabicPeriod"/>
            </a:pPr>
            <a:r>
              <a:rPr lang="en-US"/>
              <a:t>Support and/or lead internal quality and safety investigations (manager, owner)</a:t>
            </a:r>
            <a:endParaRPr lang="en-US">
              <a:cs typeface="Calibri"/>
            </a:endParaRPr>
          </a:p>
          <a:p>
            <a:pPr marL="285750" indent="-285750">
              <a:buFont typeface="+mj-lt"/>
              <a:buAutoNum type="arabicPeriod"/>
            </a:pPr>
            <a:r>
              <a:rPr lang="en-US"/>
              <a:t>Evaluate the effectiveness of cleaning and sanitizing by performing verification activities as appropriate (manager, owner)</a:t>
            </a:r>
            <a:endParaRPr lang="en-US">
              <a:cs typeface="Calibri"/>
            </a:endParaRPr>
          </a:p>
          <a:p>
            <a:pPr marL="285750" indent="-285750">
              <a:buFont typeface="+mj-lt"/>
              <a:buAutoNum type="arabicPeriod"/>
            </a:pPr>
            <a:r>
              <a:rPr lang="en-US"/>
              <a:t>Evaluate results of tests and make appropriate decisions (manager, owner)</a:t>
            </a:r>
            <a:endParaRPr lang="en-US">
              <a:cs typeface="Calibri"/>
            </a:endParaRPr>
          </a:p>
          <a:p>
            <a:pPr marL="285750" indent="-285750">
              <a:buFont typeface="+mj-lt"/>
              <a:buAutoNum type="arabicPeriod"/>
            </a:pPr>
            <a:r>
              <a:rPr lang="en-US"/>
              <a:t>Manage sanitation chemical handling and inventory (operator, manager, owner)</a:t>
            </a:r>
            <a:endParaRPr lang="en-US">
              <a:cs typeface="Calibri"/>
            </a:endParaRPr>
          </a:p>
          <a:p>
            <a:pPr marL="285750" indent="-285750">
              <a:buFont typeface="+mj-lt"/>
              <a:buAutoNum type="arabicPeriod"/>
            </a:pPr>
            <a:r>
              <a:rPr lang="en-US"/>
              <a:t>Routinely assess cleaning and sanitizing data for trends to make informed decisions about corrective and preventive actions</a:t>
            </a:r>
            <a:endParaRPr lang="en-US">
              <a:cs typeface="Calibri"/>
            </a:endParaRPr>
          </a:p>
          <a:p>
            <a:pPr marL="285750" indent="-285750">
              <a:buFont typeface="+mj-lt"/>
              <a:buAutoNum type="arabicPeriod"/>
            </a:pPr>
            <a:r>
              <a:rPr lang="en-US"/>
              <a:t>Establish the roles and responsibilities of a cleaning and sanitation program (owner)</a:t>
            </a:r>
            <a:endParaRPr lang="en-US">
              <a:cs typeface="Calibri"/>
            </a:endParaRPr>
          </a:p>
          <a:p>
            <a:pPr marL="285750" indent="-285750">
              <a:buFont typeface="+mj-lt"/>
              <a:buAutoNum type="arabicPeriod"/>
            </a:pPr>
            <a:r>
              <a:rPr lang="en-US"/>
              <a:t>Write cleaning and sanitation responsibilities into job descriptions, as relevant (owner)</a:t>
            </a:r>
            <a:endParaRPr lang="en-US">
              <a:cs typeface="Calibri"/>
            </a:endParaRPr>
          </a:p>
          <a:p>
            <a:endParaRPr lang="en-US">
              <a:cs typeface="Calibri"/>
            </a:endParaRPr>
          </a:p>
        </p:txBody>
      </p:sp>
      <p:sp>
        <p:nvSpPr>
          <p:cNvPr id="4" name="Slide Number Placeholder 3"/>
          <p:cNvSpPr>
            <a:spLocks noGrp="1"/>
          </p:cNvSpPr>
          <p:nvPr>
            <p:ph type="sldNum" sz="quarter" idx="10"/>
          </p:nvPr>
        </p:nvSpPr>
        <p:spPr/>
        <p:txBody>
          <a:bodyPr/>
          <a:lstStyle/>
          <a:p>
            <a:fld id="{71710FDF-CC05-4748-9ECC-DC64775D7D03}" type="slidenum">
              <a:rPr lang="en-US" smtClean="0"/>
              <a:t>5</a:t>
            </a:fld>
            <a:endParaRPr lang="en-US"/>
          </a:p>
        </p:txBody>
      </p:sp>
    </p:spTree>
    <p:extLst>
      <p:ext uri="{BB962C8B-B14F-4D97-AF65-F5344CB8AC3E}">
        <p14:creationId xmlns:p14="http://schemas.microsoft.com/office/powerpoint/2010/main" val="6804128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{Describe your project results / outcomes, either projected / planned or actual, depending on the project status.}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7</a:t>
            </a:fld>
            <a:endParaRPr lang="en-US"/>
          </a:p>
        </p:txBody>
      </p:sp>
    </p:spTree>
    <p:extLst>
      <p:ext uri="{BB962C8B-B14F-4D97-AF65-F5344CB8AC3E}">
        <p14:creationId xmlns:p14="http://schemas.microsoft.com/office/powerpoint/2010/main" val="680412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{Describe your project results / outcomes, either projected / planned or actual, depending on the project status.}</a:t>
            </a:r>
          </a:p>
          <a:p>
            <a:endParaRPr lang="en-US"/>
          </a:p>
        </p:txBody>
      </p:sp>
      <p:sp>
        <p:nvSpPr>
          <p:cNvPr id="4" name="Slide Number Placeholder 3"/>
          <p:cNvSpPr>
            <a:spLocks noGrp="1"/>
          </p:cNvSpPr>
          <p:nvPr>
            <p:ph type="sldNum" sz="quarter" idx="10"/>
          </p:nvPr>
        </p:nvSpPr>
        <p:spPr/>
        <p:txBody>
          <a:bodyPr/>
          <a:lstStyle/>
          <a:p>
            <a:fld id="{71710FDF-CC05-4748-9ECC-DC64775D7D03}" type="slidenum">
              <a:rPr lang="en-US" smtClean="0"/>
              <a:t>8</a:t>
            </a:fld>
            <a:endParaRPr lang="en-US"/>
          </a:p>
        </p:txBody>
      </p:sp>
    </p:spTree>
    <p:extLst>
      <p:ext uri="{BB962C8B-B14F-4D97-AF65-F5344CB8AC3E}">
        <p14:creationId xmlns:p14="http://schemas.microsoft.com/office/powerpoint/2010/main" val="356521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Different surfaces</a:t>
            </a:r>
          </a:p>
        </p:txBody>
      </p:sp>
      <p:sp>
        <p:nvSpPr>
          <p:cNvPr id="4" name="Slide Number Placeholder 3"/>
          <p:cNvSpPr>
            <a:spLocks noGrp="1"/>
          </p:cNvSpPr>
          <p:nvPr>
            <p:ph type="sldNum" sz="quarter" idx="5"/>
          </p:nvPr>
        </p:nvSpPr>
        <p:spPr/>
        <p:txBody>
          <a:bodyPr/>
          <a:lstStyle/>
          <a:p>
            <a:fld id="{73698A28-7918-9048-869A-1AAF8BC20AAB}" type="slidenum">
              <a:rPr lang="en-US" smtClean="0"/>
              <a:t>9</a:t>
            </a:fld>
            <a:endParaRPr lang="en-US"/>
          </a:p>
        </p:txBody>
      </p:sp>
    </p:spTree>
    <p:extLst>
      <p:ext uri="{BB962C8B-B14F-4D97-AF65-F5344CB8AC3E}">
        <p14:creationId xmlns:p14="http://schemas.microsoft.com/office/powerpoint/2010/main" val="1829387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8B0D4-8BEF-9286-E2C7-73C08B731C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4EBEE8-5EDE-4BD6-32E2-7E0F0C9BBE8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E6526DC-72FB-8E52-4C31-8A46C2CE01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{Describe your project results / outcomes, either projected / planned or actual, depending on the project status.}</a:t>
            </a:r>
          </a:p>
          <a:p>
            <a:endParaRPr lang="en-US"/>
          </a:p>
        </p:txBody>
      </p:sp>
      <p:sp>
        <p:nvSpPr>
          <p:cNvPr id="4" name="Slide Number Placeholder 3">
            <a:extLst>
              <a:ext uri="{FF2B5EF4-FFF2-40B4-BE49-F238E27FC236}">
                <a16:creationId xmlns:a16="http://schemas.microsoft.com/office/drawing/2014/main" id="{0EB08F26-0025-AFD2-53E2-566C2B07B41A}"/>
              </a:ext>
            </a:extLst>
          </p:cNvPr>
          <p:cNvSpPr>
            <a:spLocks noGrp="1"/>
          </p:cNvSpPr>
          <p:nvPr>
            <p:ph type="sldNum" sz="quarter" idx="10"/>
          </p:nvPr>
        </p:nvSpPr>
        <p:spPr/>
        <p:txBody>
          <a:bodyPr/>
          <a:lstStyle/>
          <a:p>
            <a:fld id="{71710FDF-CC05-4748-9ECC-DC64775D7D03}" type="slidenum">
              <a:rPr lang="en-US" smtClean="0"/>
              <a:t>10</a:t>
            </a:fld>
            <a:endParaRPr lang="en-US"/>
          </a:p>
        </p:txBody>
      </p:sp>
    </p:spTree>
    <p:extLst>
      <p:ext uri="{BB962C8B-B14F-4D97-AF65-F5344CB8AC3E}">
        <p14:creationId xmlns:p14="http://schemas.microsoft.com/office/powerpoint/2010/main" val="35264267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7.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 Id="rId5" Type="http://schemas.openxmlformats.org/officeDocument/2006/relationships/image" Target="../media/image11.emf"/><Relationship Id="rId4" Type="http://schemas.microsoft.com/office/2007/relationships/hdphoto" Target="../media/hdphoto3.wdp"/></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1.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9.png"/><Relationship Id="rId1" Type="http://schemas.openxmlformats.org/officeDocument/2006/relationships/slideMaster" Target="../slideMasters/slideMaster4.xml"/><Relationship Id="rId4" Type="http://schemas.openxmlformats.org/officeDocument/2006/relationships/image" Target="../media/image20.emf"/></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Master" Target="../slideMasters/slideMaster4.xml"/><Relationship Id="rId5" Type="http://schemas.openxmlformats.org/officeDocument/2006/relationships/image" Target="../media/image24.emf"/><Relationship Id="rId4" Type="http://schemas.microsoft.com/office/2007/relationships/hdphoto" Target="../media/hdphoto6.wdp"/></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7.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2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rgbClr val="881C1C"/>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75C9A5-9898-62DD-85ED-8D9383084C8B}"/>
              </a:ext>
            </a:extLst>
          </p:cNvPr>
          <p:cNvSpPr>
            <a:spLocks noGrp="1"/>
          </p:cNvSpPr>
          <p:nvPr>
            <p:ph type="title" hasCustomPrompt="1"/>
          </p:nvPr>
        </p:nvSpPr>
        <p:spPr>
          <a:xfrm>
            <a:off x="599771" y="4577105"/>
            <a:ext cx="10314840" cy="1588127"/>
          </a:xfrm>
        </p:spPr>
        <p:txBody>
          <a:bodyPr/>
          <a:lstStyle>
            <a:lvl1pPr>
              <a:defRPr sz="5400"/>
            </a:lvl1pPr>
          </a:lstStyle>
          <a:p>
            <a:r>
              <a:rPr lang="en-US"/>
              <a:t>Presentation Title,</a:t>
            </a:r>
            <a:br>
              <a:rPr lang="en-US"/>
            </a:br>
            <a:r>
              <a:rPr lang="en-US"/>
              <a:t>Up to Two Lines Long</a:t>
            </a:r>
          </a:p>
        </p:txBody>
      </p:sp>
      <p:sp>
        <p:nvSpPr>
          <p:cNvPr id="16" name="date">
            <a:extLst>
              <a:ext uri="{FF2B5EF4-FFF2-40B4-BE49-F238E27FC236}">
                <a16:creationId xmlns:a16="http://schemas.microsoft.com/office/drawing/2014/main" id="{AE8CB0A5-3E17-39DE-1723-72AE9C452587}"/>
              </a:ext>
            </a:extLst>
          </p:cNvPr>
          <p:cNvSpPr>
            <a:spLocks noGrp="1"/>
          </p:cNvSpPr>
          <p:nvPr>
            <p:ph type="body" sz="quarter" idx="11" hasCustomPrompt="1"/>
          </p:nvPr>
        </p:nvSpPr>
        <p:spPr>
          <a:xfrm>
            <a:off x="599771" y="6275212"/>
            <a:ext cx="10314839" cy="242729"/>
          </a:xfrm>
        </p:spPr>
        <p:txBody>
          <a:bodyPr lIns="72000" anchor="ctr">
            <a:noAutofit/>
          </a:bodyPr>
          <a:lstStyle>
            <a:lvl1pPr marL="0" indent="0">
              <a:buNone/>
              <a:defRPr sz="1400" b="0" i="0" cap="all" spc="140" baseline="0">
                <a:solidFill>
                  <a:schemeClr val="tx1"/>
                </a:solidFill>
                <a:latin typeface="Arial" panose="020B0604020202020204" pitchFamily="34" charset="0"/>
                <a:cs typeface="Arial" panose="020B0604020202020204" pitchFamily="34" charset="0"/>
              </a:defRPr>
            </a:lvl1pPr>
            <a:lvl2pPr marL="457200" indent="0">
              <a:buNone/>
              <a:defRPr b="1" i="0" cap="all" spc="100" baseline="0">
                <a:solidFill>
                  <a:schemeClr val="accent2"/>
                </a:solidFill>
                <a:latin typeface="Helvetica" pitchFamily="2" charset="0"/>
              </a:defRPr>
            </a:lvl2pPr>
            <a:lvl3pPr marL="914400" indent="0">
              <a:buNone/>
              <a:defRPr b="1" i="0" cap="all" spc="100" baseline="0">
                <a:solidFill>
                  <a:schemeClr val="accent2"/>
                </a:solidFill>
                <a:latin typeface="Helvetica" pitchFamily="2" charset="0"/>
              </a:defRPr>
            </a:lvl3pPr>
            <a:lvl4pPr marL="1371600" indent="0">
              <a:buNone/>
              <a:defRPr b="1" i="0" cap="all" spc="100" baseline="0">
                <a:solidFill>
                  <a:schemeClr val="accent2"/>
                </a:solidFill>
                <a:latin typeface="Helvetica" pitchFamily="2" charset="0"/>
              </a:defRPr>
            </a:lvl4pPr>
            <a:lvl5pPr marL="1828800" indent="0">
              <a:buNone/>
              <a:defRPr b="1" i="0" cap="all" spc="100" baseline="0">
                <a:solidFill>
                  <a:schemeClr val="accent2"/>
                </a:solidFill>
                <a:latin typeface="Helvetica" pitchFamily="2" charset="0"/>
              </a:defRPr>
            </a:lvl5pPr>
          </a:lstStyle>
          <a:p>
            <a:pPr lvl="0"/>
            <a:r>
              <a:rPr lang="en-US"/>
              <a:t>DATE</a:t>
            </a:r>
          </a:p>
        </p:txBody>
      </p:sp>
      <p:sp>
        <p:nvSpPr>
          <p:cNvPr id="12" name="Picture Placeholder 11">
            <a:extLst>
              <a:ext uri="{FF2B5EF4-FFF2-40B4-BE49-F238E27FC236}">
                <a16:creationId xmlns:a16="http://schemas.microsoft.com/office/drawing/2014/main" id="{313878F5-A046-B14C-98B2-7AE1EA634F4B}"/>
              </a:ext>
            </a:extLst>
          </p:cNvPr>
          <p:cNvSpPr>
            <a:spLocks noGrp="1"/>
          </p:cNvSpPr>
          <p:nvPr>
            <p:ph type="pic" sz="quarter" idx="13" hasCustomPrompt="1"/>
          </p:nvPr>
        </p:nvSpPr>
        <p:spPr>
          <a:xfrm>
            <a:off x="0" y="-1"/>
            <a:ext cx="12192000" cy="4305993"/>
          </a:xfrm>
        </p:spPr>
        <p:txBody>
          <a:bodyPr anchor="ctr"/>
          <a:lstStyle>
            <a:lvl1pPr marL="0" indent="0" algn="ctr">
              <a:buNone/>
              <a:defRPr>
                <a:solidFill>
                  <a:schemeClr val="tx1"/>
                </a:solidFill>
              </a:defRPr>
            </a:lvl1pPr>
          </a:lstStyle>
          <a:p>
            <a:r>
              <a:rPr lang="en-US"/>
              <a:t>INSERT PICTURE HERE</a:t>
            </a:r>
          </a:p>
        </p:txBody>
      </p:sp>
      <p:pic>
        <p:nvPicPr>
          <p:cNvPr id="2" name="Picture 1" descr="UMass Collegiate M">
            <a:extLst>
              <a:ext uri="{FF2B5EF4-FFF2-40B4-BE49-F238E27FC236}">
                <a16:creationId xmlns:a16="http://schemas.microsoft.com/office/drawing/2014/main" id="{5608E2AE-C2EF-DF6D-7FBF-CAA2B88E4A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7491" y="5977408"/>
            <a:ext cx="564814" cy="475780"/>
          </a:xfrm>
          <a:prstGeom prst="rect">
            <a:avLst/>
          </a:prstGeom>
        </p:spPr>
      </p:pic>
    </p:spTree>
    <p:extLst>
      <p:ext uri="{BB962C8B-B14F-4D97-AF65-F5344CB8AC3E}">
        <p14:creationId xmlns:p14="http://schemas.microsoft.com/office/powerpoint/2010/main" val="164445081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ey Message">
    <p:bg>
      <p:bgPr>
        <a:solidFill>
          <a:schemeClr val="bg1">
            <a:lumMod val="95000"/>
          </a:schemeClr>
        </a:solidFill>
        <a:effectLst/>
      </p:bgPr>
    </p:bg>
    <p:spTree>
      <p:nvGrpSpPr>
        <p:cNvPr id="1" name=""/>
        <p:cNvGrpSpPr/>
        <p:nvPr/>
      </p:nvGrpSpPr>
      <p:grpSpPr>
        <a:xfrm>
          <a:off x="0" y="0"/>
          <a:ext cx="0" cy="0"/>
          <a:chOff x="0" y="0"/>
          <a:chExt cx="0" cy="0"/>
        </a:xfrm>
      </p:grpSpPr>
      <p:sp>
        <p:nvSpPr>
          <p:cNvPr id="23" name="Title header">
            <a:extLst>
              <a:ext uri="{FF2B5EF4-FFF2-40B4-BE49-F238E27FC236}">
                <a16:creationId xmlns:a16="http://schemas.microsoft.com/office/drawing/2014/main" id="{6FBEF32C-0CD7-1E9A-2290-B0734DFB5CB0}"/>
              </a:ext>
            </a:extLst>
          </p:cNvPr>
          <p:cNvSpPr>
            <a:spLocks noGrp="1"/>
          </p:cNvSpPr>
          <p:nvPr>
            <p:ph type="body" sz="quarter" idx="14" hasCustomPrompt="1"/>
          </p:nvPr>
        </p:nvSpPr>
        <p:spPr>
          <a:xfrm>
            <a:off x="1011548" y="1084042"/>
            <a:ext cx="6303651" cy="4689916"/>
          </a:xfrm>
          <a:prstGeom prst="rect">
            <a:avLst/>
          </a:prstGeom>
          <a:solidFill>
            <a:schemeClr val="bg1"/>
          </a:solidFill>
        </p:spPr>
        <p:txBody>
          <a:bodyPr lIns="251999" tIns="0" rIns="251999" bIns="648000" anchor="ctr">
            <a:noAutofit/>
          </a:bodyPr>
          <a:lstStyle>
            <a:lvl1pPr marL="0" indent="0" algn="ctr">
              <a:spcBef>
                <a:spcPts val="400"/>
              </a:spcBef>
              <a:buNone/>
              <a:defRPr sz="5400" b="1" i="0">
                <a:solidFill>
                  <a:srgbClr val="881C1C"/>
                </a:solidFill>
                <a:latin typeface="Arial" panose="020B0604020202020204" pitchFamily="34" charset="0"/>
                <a:ea typeface="Baskerville" panose="02020502070401020303" pitchFamily="18" charset="0"/>
                <a:cs typeface="Arial" panose="020B0604020202020204" pitchFamily="34" charset="0"/>
              </a:defRPr>
            </a:lvl1pPr>
            <a:lvl2pPr marL="457200" indent="0" algn="l">
              <a:buNone/>
              <a:defRPr sz="6500" b="0" i="0">
                <a:solidFill>
                  <a:schemeClr val="bg1"/>
                </a:solidFill>
                <a:latin typeface="Baskerville" panose="02020502070401020303" pitchFamily="18" charset="0"/>
                <a:ea typeface="Baskerville" panose="02020502070401020303" pitchFamily="18" charset="0"/>
              </a:defRPr>
            </a:lvl2pPr>
            <a:lvl3pPr marL="914400" indent="0" algn="l">
              <a:buNone/>
              <a:defRPr sz="6500" b="0" i="0">
                <a:solidFill>
                  <a:schemeClr val="bg1"/>
                </a:solidFill>
                <a:latin typeface="Baskerville" panose="02020502070401020303" pitchFamily="18" charset="0"/>
                <a:ea typeface="Baskerville" panose="02020502070401020303" pitchFamily="18" charset="0"/>
              </a:defRPr>
            </a:lvl3pPr>
            <a:lvl4pPr marL="1371600" indent="0" algn="l">
              <a:buNone/>
              <a:defRPr sz="6500" b="0" i="0">
                <a:solidFill>
                  <a:schemeClr val="bg1"/>
                </a:solidFill>
                <a:latin typeface="Baskerville" panose="02020502070401020303" pitchFamily="18" charset="0"/>
                <a:ea typeface="Baskerville" panose="02020502070401020303" pitchFamily="18" charset="0"/>
              </a:defRPr>
            </a:lvl4pPr>
            <a:lvl5pPr marL="1828800" indent="0" algn="l">
              <a:buNone/>
              <a:defRPr sz="6500" b="0" i="0">
                <a:solidFill>
                  <a:schemeClr val="bg1"/>
                </a:solidFill>
                <a:latin typeface="Baskerville" panose="02020502070401020303" pitchFamily="18" charset="0"/>
                <a:ea typeface="Baskerville" panose="02020502070401020303" pitchFamily="18" charset="0"/>
              </a:defRPr>
            </a:lvl5pPr>
          </a:lstStyle>
          <a:p>
            <a:pPr lvl="0"/>
            <a:r>
              <a:rPr lang="en-US"/>
              <a:t>Section Title,</a:t>
            </a:r>
            <a:br>
              <a:rPr lang="en-US"/>
            </a:br>
            <a:r>
              <a:rPr lang="en-US"/>
              <a:t>Key Message,</a:t>
            </a:r>
            <a:br>
              <a:rPr lang="en-US"/>
            </a:br>
            <a:r>
              <a:rPr lang="en-US"/>
              <a:t>Three Lines Long</a:t>
            </a:r>
          </a:p>
        </p:txBody>
      </p:sp>
      <p:sp>
        <p:nvSpPr>
          <p:cNvPr id="21" name="Presenter name">
            <a:extLst>
              <a:ext uri="{FF2B5EF4-FFF2-40B4-BE49-F238E27FC236}">
                <a16:creationId xmlns:a16="http://schemas.microsoft.com/office/drawing/2014/main" id="{1A21B074-6AD5-828C-538F-242F077FA9B4}"/>
              </a:ext>
            </a:extLst>
          </p:cNvPr>
          <p:cNvSpPr>
            <a:spLocks noGrp="1"/>
          </p:cNvSpPr>
          <p:nvPr>
            <p:ph type="body" sz="quarter" idx="10" hasCustomPrompt="1"/>
          </p:nvPr>
        </p:nvSpPr>
        <p:spPr>
          <a:xfrm>
            <a:off x="1011549" y="4692962"/>
            <a:ext cx="6303650" cy="659756"/>
          </a:xfrm>
        </p:spPr>
        <p:txBody>
          <a:bodyPr lIns="251999" rIns="251999" anchor="t">
            <a:noAutofit/>
          </a:bodyPr>
          <a:lstStyle>
            <a:lvl1pPr marL="0" indent="0" algn="ctr">
              <a:spcBef>
                <a:spcPts val="300"/>
              </a:spcBef>
              <a:buNone/>
              <a:defRPr sz="2000" b="0" i="0" cap="all" spc="140" baseline="0">
                <a:solidFill>
                  <a:schemeClr val="tx1"/>
                </a:solidFill>
                <a:latin typeface="Arial" panose="020B0604020202020204" pitchFamily="34" charset="0"/>
                <a:cs typeface="Arial" panose="020B0604020202020204" pitchFamily="34" charset="0"/>
              </a:defRPr>
            </a:lvl1pPr>
            <a:lvl2pPr marL="457200" indent="0">
              <a:buNone/>
              <a:defRPr sz="2800">
                <a:solidFill>
                  <a:schemeClr val="bg1"/>
                </a:solidFill>
                <a:latin typeface="Helvetica" pitchFamily="2" charset="0"/>
              </a:defRPr>
            </a:lvl2pPr>
            <a:lvl3pPr marL="914400" indent="0">
              <a:buNone/>
              <a:defRPr sz="2800">
                <a:solidFill>
                  <a:schemeClr val="bg1"/>
                </a:solidFill>
                <a:latin typeface="Helvetica" pitchFamily="2" charset="0"/>
              </a:defRPr>
            </a:lvl3pPr>
            <a:lvl4pPr marL="1371600" indent="0">
              <a:buNone/>
              <a:defRPr sz="2800">
                <a:solidFill>
                  <a:schemeClr val="bg1"/>
                </a:solidFill>
                <a:latin typeface="Helvetica" pitchFamily="2" charset="0"/>
              </a:defRPr>
            </a:lvl4pPr>
            <a:lvl5pPr marL="1828800" indent="0">
              <a:buNone/>
              <a:defRPr sz="2800">
                <a:solidFill>
                  <a:schemeClr val="bg1"/>
                </a:solidFill>
                <a:latin typeface="Helvetica" pitchFamily="2" charset="0"/>
              </a:defRPr>
            </a:lvl5pPr>
          </a:lstStyle>
          <a:p>
            <a:pPr lvl="0"/>
            <a:r>
              <a:rPr lang="en-US"/>
              <a:t>SUBTITLE/SECONDARY TEXT</a:t>
            </a:r>
          </a:p>
          <a:p>
            <a:pPr lvl="0"/>
            <a:r>
              <a:rPr lang="en-US"/>
              <a:t>2 LINES LONG</a:t>
            </a:r>
          </a:p>
        </p:txBody>
      </p:sp>
      <p:sp>
        <p:nvSpPr>
          <p:cNvPr id="5" name="Picture Placeholder 4">
            <a:extLst>
              <a:ext uri="{FF2B5EF4-FFF2-40B4-BE49-F238E27FC236}">
                <a16:creationId xmlns:a16="http://schemas.microsoft.com/office/drawing/2014/main" id="{706AE1AB-F241-07F6-71FD-34976EDC4D78}"/>
              </a:ext>
            </a:extLst>
          </p:cNvPr>
          <p:cNvSpPr>
            <a:spLocks noGrp="1"/>
          </p:cNvSpPr>
          <p:nvPr>
            <p:ph type="pic" sz="quarter" idx="17" hasCustomPrompt="1"/>
          </p:nvPr>
        </p:nvSpPr>
        <p:spPr>
          <a:xfrm>
            <a:off x="0" y="0"/>
            <a:ext cx="12192000" cy="6858000"/>
          </a:xfrm>
        </p:spPr>
        <p:txBody>
          <a:bodyPr anchor="ctr"/>
          <a:lstStyle>
            <a:lvl1pPr marL="7938" indent="0" algn="r">
              <a:buNone/>
              <a:defRPr/>
            </a:lvl1pPr>
          </a:lstStyle>
          <a:p>
            <a:r>
              <a:rPr lang="en-US"/>
              <a:t>DRAG IN PHOTO FROM FILE</a:t>
            </a:r>
            <a:br>
              <a:rPr lang="en-US"/>
            </a:br>
            <a:r>
              <a:rPr lang="en-US"/>
              <a:t> TO INSERT PICTURE</a:t>
            </a:r>
          </a:p>
        </p:txBody>
      </p:sp>
      <p:sp>
        <p:nvSpPr>
          <p:cNvPr id="6" name="Footer Placeholder 5">
            <a:extLst>
              <a:ext uri="{FF2B5EF4-FFF2-40B4-BE49-F238E27FC236}">
                <a16:creationId xmlns:a16="http://schemas.microsoft.com/office/drawing/2014/main" id="{94176DCC-9920-9AFF-FAA9-19A35F803A2B}"/>
              </a:ext>
            </a:extLst>
          </p:cNvPr>
          <p:cNvSpPr>
            <a:spLocks noGrp="1"/>
          </p:cNvSpPr>
          <p:nvPr>
            <p:ph type="ftr" sz="quarter" idx="18"/>
          </p:nvPr>
        </p:nvSpPr>
        <p:spPr/>
        <p:txBody>
          <a:bodyPr/>
          <a:lstStyle>
            <a:lvl1pPr>
              <a:defRPr>
                <a:solidFill>
                  <a:schemeClr val="bg1"/>
                </a:solidFill>
              </a:defRPr>
            </a:lvl1pPr>
          </a:lstStyle>
          <a:p>
            <a:r>
              <a:rPr lang="en-US"/>
              <a:t>Edit footer to insert school / college / unit details</a:t>
            </a:r>
          </a:p>
        </p:txBody>
      </p:sp>
    </p:spTree>
    <p:extLst>
      <p:ext uri="{BB962C8B-B14F-4D97-AF65-F5344CB8AC3E}">
        <p14:creationId xmlns:p14="http://schemas.microsoft.com/office/powerpoint/2010/main" val="145132022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208B11-91A9-0C41-0A75-A938A2828F2E}"/>
              </a:ext>
            </a:extLst>
          </p:cNvPr>
          <p:cNvSpPr>
            <a:spLocks noGrp="1"/>
          </p:cNvSpPr>
          <p:nvPr>
            <p:ph type="sldNum" sz="quarter" idx="11"/>
          </p:nvPr>
        </p:nvSpPr>
        <p:spPr>
          <a:xfrm>
            <a:off x="11466065" y="343417"/>
            <a:ext cx="462988" cy="590931"/>
          </a:xfrm>
          <a:prstGeom prst="rect">
            <a:avLst/>
          </a:prstGeom>
        </p:spPr>
        <p:txBody>
          <a:bodyPr/>
          <a:lstStyle/>
          <a:p>
            <a:fld id="{1384340B-8AF4-0045-985F-0107ADAFEF01}" type="slidenum">
              <a:rPr lang="en-US" smtClean="0"/>
              <a:pPr/>
              <a:t>‹#›</a:t>
            </a:fld>
            <a:endParaRPr lang="en-US"/>
          </a:p>
        </p:txBody>
      </p:sp>
      <p:sp>
        <p:nvSpPr>
          <p:cNvPr id="5" name="Footer Placeholder 4">
            <a:extLst>
              <a:ext uri="{FF2B5EF4-FFF2-40B4-BE49-F238E27FC236}">
                <a16:creationId xmlns:a16="http://schemas.microsoft.com/office/drawing/2014/main" id="{49F1E9E4-759B-8ECF-96F5-1EA16D72F0E8}"/>
              </a:ext>
            </a:extLst>
          </p:cNvPr>
          <p:cNvSpPr>
            <a:spLocks noGrp="1"/>
          </p:cNvSpPr>
          <p:nvPr>
            <p:ph type="ftr" sz="quarter" idx="12"/>
          </p:nvPr>
        </p:nvSpPr>
        <p:spPr/>
        <p:txBody>
          <a:bodyPr/>
          <a:lstStyle/>
          <a:p>
            <a:r>
              <a:rPr lang="en-US"/>
              <a:t>Edit footer to insert school / college / unit details</a:t>
            </a:r>
          </a:p>
        </p:txBody>
      </p:sp>
    </p:spTree>
    <p:extLst>
      <p:ext uri="{BB962C8B-B14F-4D97-AF65-F5344CB8AC3E}">
        <p14:creationId xmlns:p14="http://schemas.microsoft.com/office/powerpoint/2010/main" val="3146388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9/8/25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086866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E6E341-2CEA-4A6E-9341-ECC9816C3939}" type="datetimeFigureOut">
              <a:rPr lang="en-US" smtClean="0"/>
              <a:t>9/8/25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2EBE5E-5C9B-4DA6-91A9-6CFDAE3B3AF9}" type="slidenum">
              <a:rPr lang="en-US" smtClean="0"/>
              <a:t>‹#›</a:t>
            </a:fld>
            <a:endParaRPr lang="en-US"/>
          </a:p>
        </p:txBody>
      </p:sp>
    </p:spTree>
    <p:extLst>
      <p:ext uri="{BB962C8B-B14F-4D97-AF65-F5344CB8AC3E}">
        <p14:creationId xmlns:p14="http://schemas.microsoft.com/office/powerpoint/2010/main" val="2984756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11709C-34AA-F84C-82AD-3C214397A910}"/>
              </a:ext>
            </a:extLst>
          </p:cNvPr>
          <p:cNvSpPr>
            <a:spLocks noGrp="1"/>
          </p:cNvSpPr>
          <p:nvPr>
            <p:ph idx="1"/>
          </p:nvPr>
        </p:nvSpPr>
        <p:spPr>
          <a:xfrm>
            <a:off x="609600" y="1600200"/>
            <a:ext cx="10972800" cy="2708876"/>
          </a:xfrm>
        </p:spPr>
        <p:txBody>
          <a:bodyPr lIns="36576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8">
            <a:extLst>
              <a:ext uri="{FF2B5EF4-FFF2-40B4-BE49-F238E27FC236}">
                <a16:creationId xmlns:a16="http://schemas.microsoft.com/office/drawing/2014/main" id="{0E10EF5A-04EA-674F-AD1D-AD411B8A0339}"/>
              </a:ext>
            </a:extLst>
          </p:cNvPr>
          <p:cNvSpPr>
            <a:spLocks noGrp="1"/>
          </p:cNvSpPr>
          <p:nvPr>
            <p:ph type="ftr" sz="quarter" idx="3"/>
          </p:nvPr>
        </p:nvSpPr>
        <p:spPr>
          <a:xfrm>
            <a:off x="1946790" y="6337361"/>
            <a:ext cx="10009857" cy="346472"/>
          </a:xfrm>
          <a:prstGeom prst="rect">
            <a:avLst/>
          </a:prstGeom>
        </p:spPr>
        <p:txBody>
          <a:bodyPr vert="horz" wrap="none" lIns="91440" tIns="45720" rIns="91440" bIns="45720" rtlCol="0" anchor="b"/>
          <a:lstStyle>
            <a:lvl1pPr algn="r">
              <a:defRPr sz="1200">
                <a:solidFill>
                  <a:schemeClr val="bg2">
                    <a:lumMod val="40000"/>
                    <a:lumOff val="60000"/>
                  </a:schemeClr>
                </a:solidFill>
              </a:defRPr>
            </a:lvl1pPr>
          </a:lstStyle>
          <a:p>
            <a:endParaRPr lang="en-US"/>
          </a:p>
        </p:txBody>
      </p:sp>
      <p:sp>
        <p:nvSpPr>
          <p:cNvPr id="8" name="Title 1">
            <a:extLst>
              <a:ext uri="{FF2B5EF4-FFF2-40B4-BE49-F238E27FC236}">
                <a16:creationId xmlns:a16="http://schemas.microsoft.com/office/drawing/2014/main" id="{7562AE8D-F5DC-FE4E-AC90-A63824D3178D}"/>
              </a:ext>
            </a:extLst>
          </p:cNvPr>
          <p:cNvSpPr>
            <a:spLocks noGrp="1"/>
          </p:cNvSpPr>
          <p:nvPr>
            <p:ph type="title"/>
          </p:nvPr>
        </p:nvSpPr>
        <p:spPr>
          <a:xfrm>
            <a:off x="609600" y="627746"/>
            <a:ext cx="10972800" cy="684769"/>
          </a:xfrm>
        </p:spPr>
        <p:txBody>
          <a:bodyPr wrap="square" anchor="t">
            <a:noAutofit/>
          </a:bodyPr>
          <a:lstStyle>
            <a:lvl1pPr>
              <a:defRPr>
                <a:solidFill>
                  <a:srgbClr val="862633"/>
                </a:solidFill>
              </a:defRPr>
            </a:lvl1pPr>
          </a:lstStyle>
          <a:p>
            <a:r>
              <a:rPr lang="en-US"/>
              <a:t>Click to edit Master title style</a:t>
            </a:r>
          </a:p>
        </p:txBody>
      </p:sp>
    </p:spTree>
    <p:extLst>
      <p:ext uri="{BB962C8B-B14F-4D97-AF65-F5344CB8AC3E}">
        <p14:creationId xmlns:p14="http://schemas.microsoft.com/office/powerpoint/2010/main" val="27275410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82EEF31-2110-4640-9FAC-461B9D6F42C8}" type="datetime1">
              <a:rPr lang="en-US" smtClean="0"/>
              <a:t>9/8/25</a:t>
            </a:fld>
            <a:endParaRPr lang="en-US"/>
          </a:p>
        </p:txBody>
      </p:sp>
      <p:sp>
        <p:nvSpPr>
          <p:cNvPr id="6" name="Footer Placeholder 5"/>
          <p:cNvSpPr>
            <a:spLocks noGrp="1"/>
          </p:cNvSpPr>
          <p:nvPr>
            <p:ph type="ftr" sz="quarter" idx="11"/>
          </p:nvPr>
        </p:nvSpPr>
        <p:spPr/>
        <p:txBody>
          <a:bodyPr/>
          <a:lstStyle/>
          <a:p>
            <a:r>
              <a:rPr lang="en-US"/>
              <a:t>IAFP - Demystifying Dry Cleaning</a:t>
            </a:r>
          </a:p>
        </p:txBody>
      </p:sp>
      <p:sp>
        <p:nvSpPr>
          <p:cNvPr id="7" name="Slide Number Placeholder 6"/>
          <p:cNvSpPr>
            <a:spLocks noGrp="1"/>
          </p:cNvSpPr>
          <p:nvPr>
            <p:ph type="sldNum" sz="quarter" idx="12"/>
          </p:nvPr>
        </p:nvSpPr>
        <p:spPr/>
        <p:txBody>
          <a:bodyPr/>
          <a:lstStyle/>
          <a:p>
            <a:fld id="{8332A0B1-36CE-4F3A-9513-5AA89F83051C}" type="slidenum">
              <a:rPr lang="en-US" smtClean="0"/>
              <a:t>‹#›</a:t>
            </a:fld>
            <a:endParaRPr lang="en-US"/>
          </a:p>
        </p:txBody>
      </p:sp>
    </p:spTree>
    <p:extLst>
      <p:ext uri="{BB962C8B-B14F-4D97-AF65-F5344CB8AC3E}">
        <p14:creationId xmlns:p14="http://schemas.microsoft.com/office/powerpoint/2010/main" val="3687909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74B7B1-F773-4E21-B5A9-6E5C57F56C5C}" type="datetime1">
              <a:rPr lang="en-US" smtClean="0"/>
              <a:t>9/8/25</a:t>
            </a:fld>
            <a:endParaRPr lang="en-US"/>
          </a:p>
        </p:txBody>
      </p:sp>
      <p:sp>
        <p:nvSpPr>
          <p:cNvPr id="6" name="Footer Placeholder 5"/>
          <p:cNvSpPr>
            <a:spLocks noGrp="1"/>
          </p:cNvSpPr>
          <p:nvPr>
            <p:ph type="ftr" sz="quarter" idx="11"/>
          </p:nvPr>
        </p:nvSpPr>
        <p:spPr/>
        <p:txBody>
          <a:bodyPr/>
          <a:lstStyle/>
          <a:p>
            <a:r>
              <a:rPr lang="en-US"/>
              <a:t>IAFP - Demystifying Dry Cleaning</a:t>
            </a:r>
          </a:p>
        </p:txBody>
      </p:sp>
      <p:sp>
        <p:nvSpPr>
          <p:cNvPr id="7" name="Slide Number Placeholder 6"/>
          <p:cNvSpPr>
            <a:spLocks noGrp="1"/>
          </p:cNvSpPr>
          <p:nvPr>
            <p:ph type="sldNum" sz="quarter" idx="12"/>
          </p:nvPr>
        </p:nvSpPr>
        <p:spPr/>
        <p:txBody>
          <a:bodyPr/>
          <a:lstStyle/>
          <a:p>
            <a:fld id="{8332A0B1-36CE-4F3A-9513-5AA89F83051C}" type="slidenum">
              <a:rPr lang="en-US" smtClean="0"/>
              <a:t>‹#›</a:t>
            </a:fld>
            <a:endParaRPr lang="en-US"/>
          </a:p>
        </p:txBody>
      </p:sp>
    </p:spTree>
    <p:extLst>
      <p:ext uri="{BB962C8B-B14F-4D97-AF65-F5344CB8AC3E}">
        <p14:creationId xmlns:p14="http://schemas.microsoft.com/office/powerpoint/2010/main" val="39101423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ver -Option 1">
    <p:spTree>
      <p:nvGrpSpPr>
        <p:cNvPr id="1" name=""/>
        <p:cNvGrpSpPr/>
        <p:nvPr/>
      </p:nvGrpSpPr>
      <p:grpSpPr>
        <a:xfrm>
          <a:off x="0" y="0"/>
          <a:ext cx="0" cy="0"/>
          <a:chOff x="0" y="0"/>
          <a:chExt cx="0" cy="0"/>
        </a:xfrm>
      </p:grpSpPr>
      <p:pic>
        <p:nvPicPr>
          <p:cNvPr id="5" name="Picture 4" descr="Aerial view of UMass Amherst campus.">
            <a:extLst>
              <a:ext uri="{FF2B5EF4-FFF2-40B4-BE49-F238E27FC236}">
                <a16:creationId xmlns:a16="http://schemas.microsoft.com/office/drawing/2014/main" id="{06579B05-9547-FF49-A82F-FC93BF80F165}"/>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FEDFC33A-A501-8F47-BA0D-D6DE8E358924}"/>
              </a:ext>
              <a:ext uri="{C183D7F6-B498-43B3-948B-1728B52AA6E4}">
                <adec:decorative xmlns:adec="http://schemas.microsoft.com/office/drawing/2017/decorative" val="1"/>
              </a:ext>
            </a:extLst>
          </p:cNvPr>
          <p:cNvSpPr/>
          <p:nvPr userDrawn="1"/>
        </p:nvSpPr>
        <p:spPr>
          <a:xfrm>
            <a:off x="1" y="608560"/>
            <a:ext cx="6435523" cy="2215585"/>
          </a:xfrm>
          <a:prstGeom prst="rect">
            <a:avLst/>
          </a:prstGeom>
          <a:gradFill flip="none" rotWithShape="1">
            <a:gsLst>
              <a:gs pos="39000">
                <a:srgbClr val="861C33"/>
              </a:gs>
              <a:gs pos="100000">
                <a:srgbClr val="60061F"/>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9C94552-76D0-454E-80CC-693F247F5E0D}"/>
              </a:ext>
              <a:ext uri="{C183D7F6-B498-43B3-948B-1728B52AA6E4}">
                <adec:decorative xmlns:adec="http://schemas.microsoft.com/office/drawing/2017/decorative" val="1"/>
              </a:ext>
            </a:extLst>
          </p:cNvPr>
          <p:cNvSpPr/>
          <p:nvPr userDrawn="1"/>
        </p:nvSpPr>
        <p:spPr>
          <a:xfrm>
            <a:off x="1" y="2804687"/>
            <a:ext cx="6435523" cy="249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76F155-4275-1644-90BB-BE572D2CF087}"/>
              </a:ext>
            </a:extLst>
          </p:cNvPr>
          <p:cNvSpPr>
            <a:spLocks noGrp="1"/>
          </p:cNvSpPr>
          <p:nvPr userDrawn="1">
            <p:ph type="ctrTitle"/>
          </p:nvPr>
        </p:nvSpPr>
        <p:spPr>
          <a:xfrm>
            <a:off x="1" y="608560"/>
            <a:ext cx="6435524" cy="2196127"/>
          </a:xfrm>
          <a:prstGeom prst="rect">
            <a:avLst/>
          </a:prstGeom>
          <a:noFill/>
        </p:spPr>
        <p:txBody>
          <a:bodyPr wrap="square" lIns="640080" tIns="0" rIns="640080" bIns="0" anchor="ctr">
            <a:noAutofit/>
          </a:bodyPr>
          <a:lstStyle>
            <a:lvl1pPr algn="l">
              <a:defRPr sz="4000" b="1" i="0" kern="1200" cap="all" baseline="0">
                <a:solidFill>
                  <a:schemeClr val="bg1"/>
                </a:solidFill>
              </a:defRPr>
            </a:lvl1pPr>
          </a:lstStyle>
          <a:p>
            <a:r>
              <a:rPr lang="en-US"/>
              <a:t>Click to edit Master title style</a:t>
            </a:r>
          </a:p>
        </p:txBody>
      </p:sp>
      <p:pic>
        <p:nvPicPr>
          <p:cNvPr id="12" name="Picture 11" descr="University of Massachusetts Amherst. Be Revolutionary.">
            <a:extLst>
              <a:ext uri="{FF2B5EF4-FFF2-40B4-BE49-F238E27FC236}">
                <a16:creationId xmlns:a16="http://schemas.microsoft.com/office/drawing/2014/main" id="{3C50D843-EA42-8047-9788-4599D07457D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549849" y="665624"/>
            <a:ext cx="1891581" cy="756632"/>
          </a:xfrm>
          <a:prstGeom prst="rect">
            <a:avLst/>
          </a:prstGeom>
          <a:effectLst>
            <a:outerShdw blurRad="509240" dist="149621" dir="4140000" algn="tl" rotWithShape="0">
              <a:schemeClr val="bg1">
                <a:alpha val="76191"/>
              </a:schemeClr>
            </a:outerShdw>
          </a:effectLst>
        </p:spPr>
      </p:pic>
    </p:spTree>
    <p:extLst>
      <p:ext uri="{BB962C8B-B14F-4D97-AF65-F5344CB8AC3E}">
        <p14:creationId xmlns:p14="http://schemas.microsoft.com/office/powerpoint/2010/main" val="3669268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ver -Option 2">
    <p:spTree>
      <p:nvGrpSpPr>
        <p:cNvPr id="1" name=""/>
        <p:cNvGrpSpPr/>
        <p:nvPr/>
      </p:nvGrpSpPr>
      <p:grpSpPr>
        <a:xfrm>
          <a:off x="0" y="0"/>
          <a:ext cx="0" cy="0"/>
          <a:chOff x="0" y="0"/>
          <a:chExt cx="0" cy="0"/>
        </a:xfrm>
      </p:grpSpPr>
      <p:pic>
        <p:nvPicPr>
          <p:cNvPr id="4" name="Picture 3" descr="Aerial view of UMass Amherst campus.">
            <a:extLst>
              <a:ext uri="{FF2B5EF4-FFF2-40B4-BE49-F238E27FC236}">
                <a16:creationId xmlns:a16="http://schemas.microsoft.com/office/drawing/2014/main" id="{25E85F2A-7C3D-C24C-AA73-A28BBED6FAF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a:noFill/>
        </p:spPr>
      </p:pic>
      <p:pic>
        <p:nvPicPr>
          <p:cNvPr id="7" name="Picture 6" descr="University of Massachusetts Amherst. Be Revolutionary.">
            <a:extLst>
              <a:ext uri="{FF2B5EF4-FFF2-40B4-BE49-F238E27FC236}">
                <a16:creationId xmlns:a16="http://schemas.microsoft.com/office/drawing/2014/main" id="{0D45CCE9-18D1-7D42-B62A-133AFDDB3A0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27773" y="696109"/>
            <a:ext cx="2257388" cy="902955"/>
          </a:xfrm>
          <a:prstGeom prst="rect">
            <a:avLst/>
          </a:prstGeom>
          <a:effectLst>
            <a:outerShdw blurRad="508000" dist="38100" sx="67000" sy="67000" algn="tl" rotWithShape="0">
              <a:schemeClr val="bg1">
                <a:alpha val="69000"/>
              </a:schemeClr>
            </a:outerShdw>
          </a:effectLst>
        </p:spPr>
      </p:pic>
      <p:sp>
        <p:nvSpPr>
          <p:cNvPr id="10" name="Rectangle 9">
            <a:extLst>
              <a:ext uri="{FF2B5EF4-FFF2-40B4-BE49-F238E27FC236}">
                <a16:creationId xmlns:a16="http://schemas.microsoft.com/office/drawing/2014/main" id="{FEDFC33A-A501-8F47-BA0D-D6DE8E358924}"/>
              </a:ext>
              <a:ext uri="{C183D7F6-B498-43B3-948B-1728B52AA6E4}">
                <adec:decorative xmlns:adec="http://schemas.microsoft.com/office/drawing/2017/decorative" val="1"/>
              </a:ext>
            </a:extLst>
          </p:cNvPr>
          <p:cNvSpPr/>
          <p:nvPr userDrawn="1"/>
        </p:nvSpPr>
        <p:spPr>
          <a:xfrm>
            <a:off x="1" y="608560"/>
            <a:ext cx="6435523" cy="2215585"/>
          </a:xfrm>
          <a:prstGeom prst="rect">
            <a:avLst/>
          </a:prstGeom>
          <a:gradFill flip="none" rotWithShape="1">
            <a:gsLst>
              <a:gs pos="39000">
                <a:srgbClr val="861C33"/>
              </a:gs>
              <a:gs pos="100000">
                <a:srgbClr val="60061F"/>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9C94552-76D0-454E-80CC-693F247F5E0D}"/>
              </a:ext>
              <a:ext uri="{C183D7F6-B498-43B3-948B-1728B52AA6E4}">
                <adec:decorative xmlns:adec="http://schemas.microsoft.com/office/drawing/2017/decorative" val="1"/>
              </a:ext>
            </a:extLst>
          </p:cNvPr>
          <p:cNvSpPr/>
          <p:nvPr userDrawn="1"/>
        </p:nvSpPr>
        <p:spPr>
          <a:xfrm>
            <a:off x="1" y="2804687"/>
            <a:ext cx="6435523" cy="249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76F155-4275-1644-90BB-BE572D2CF087}"/>
              </a:ext>
            </a:extLst>
          </p:cNvPr>
          <p:cNvSpPr>
            <a:spLocks noGrp="1"/>
          </p:cNvSpPr>
          <p:nvPr userDrawn="1">
            <p:ph type="ctrTitle"/>
          </p:nvPr>
        </p:nvSpPr>
        <p:spPr>
          <a:xfrm>
            <a:off x="1" y="608560"/>
            <a:ext cx="6435524" cy="2196127"/>
          </a:xfrm>
          <a:prstGeom prst="rect">
            <a:avLst/>
          </a:prstGeom>
          <a:noFill/>
        </p:spPr>
        <p:txBody>
          <a:bodyPr wrap="square" lIns="640080" tIns="0" rIns="640080" bIns="0" anchor="ctr">
            <a:noAutofit/>
          </a:bodyPr>
          <a:lstStyle>
            <a:lvl1pPr algn="l">
              <a:defRPr sz="4000" b="1" i="0" kern="1200" cap="all" baseline="0">
                <a:solidFill>
                  <a:schemeClr val="bg1"/>
                </a:solidFill>
              </a:defRPr>
            </a:lvl1pPr>
          </a:lstStyle>
          <a:p>
            <a:r>
              <a:rPr lang="en-US"/>
              <a:t>Click to edit Master title style</a:t>
            </a:r>
          </a:p>
        </p:txBody>
      </p:sp>
    </p:spTree>
    <p:extLst>
      <p:ext uri="{BB962C8B-B14F-4D97-AF65-F5344CB8AC3E}">
        <p14:creationId xmlns:p14="http://schemas.microsoft.com/office/powerpoint/2010/main" val="1167894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Option 3">
    <p:spTree>
      <p:nvGrpSpPr>
        <p:cNvPr id="1" name=""/>
        <p:cNvGrpSpPr/>
        <p:nvPr/>
      </p:nvGrpSpPr>
      <p:grpSpPr>
        <a:xfrm>
          <a:off x="0" y="0"/>
          <a:ext cx="0" cy="0"/>
          <a:chOff x="0" y="0"/>
          <a:chExt cx="0" cy="0"/>
        </a:xfrm>
      </p:grpSpPr>
      <p:pic>
        <p:nvPicPr>
          <p:cNvPr id="13" name="Screen Shot 2016-03-15 at 3.21.34 PM.png">
            <a:extLst>
              <a:ext uri="{FF2B5EF4-FFF2-40B4-BE49-F238E27FC236}">
                <a16:creationId xmlns:a16="http://schemas.microsoft.com/office/drawing/2014/main" id="{CBA11825-BE76-1D42-BDEC-852C9E41DB5E}"/>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1" y="0"/>
            <a:ext cx="12192000" cy="6858000"/>
          </a:xfrm>
          <a:prstGeom prst="rect">
            <a:avLst/>
          </a:prstGeom>
          <a:noFill/>
          <a:ln w="3175">
            <a:miter lim="400000"/>
          </a:ln>
          <a:effectLst/>
        </p:spPr>
      </p:pic>
      <p:pic>
        <p:nvPicPr>
          <p:cNvPr id="14" name="Screen Shot 2016-03-15 at 3.21.34 PM.png" descr="Aerial view of UMass Amherst campus.">
            <a:extLst>
              <a:ext uri="{FF2B5EF4-FFF2-40B4-BE49-F238E27FC236}">
                <a16:creationId xmlns:a16="http://schemas.microsoft.com/office/drawing/2014/main" id="{F77B8E9A-DF08-064F-8645-0EC6174D51E1}"/>
              </a:ext>
            </a:extLst>
          </p:cNvPr>
          <p:cNvPicPr>
            <a:picLocks noChangeAspect="1"/>
          </p:cNvPicPr>
          <p:nvPr userDrawn="1"/>
        </p:nvPicPr>
        <p:blipFill rotWithShape="1">
          <a:blip r:embed="rId3" cstate="email">
            <a:alphaModFix amt="55000"/>
            <a:extLst>
              <a:ext uri="{BEBA8EAE-BF5A-486C-A8C5-ECC9F3942E4B}">
                <a14:imgProps xmlns:a14="http://schemas.microsoft.com/office/drawing/2010/main">
                  <a14:imgLayer r:embed="rId4">
                    <a14:imgEffect>
                      <a14:sharpenSoften amount="20000"/>
                    </a14:imgEffect>
                    <a14:imgEffect>
                      <a14:colorTemperature colorTemp="7363"/>
                    </a14:imgEffect>
                    <a14:imgEffect>
                      <a14:saturation sat="106000"/>
                    </a14:imgEffect>
                    <a14:imgEffect>
                      <a14:brightnessContrast contrast="25000"/>
                    </a14:imgEffect>
                  </a14:imgLayer>
                </a14:imgProps>
              </a:ext>
              <a:ext uri="{28A0092B-C50C-407E-A947-70E740481C1C}">
                <a14:useLocalDpi xmlns:a14="http://schemas.microsoft.com/office/drawing/2010/main"/>
              </a:ext>
            </a:extLst>
          </a:blip>
          <a:srcRect/>
          <a:stretch/>
        </p:blipFill>
        <p:spPr>
          <a:xfrm>
            <a:off x="-1" y="0"/>
            <a:ext cx="12192000" cy="6858000"/>
          </a:xfrm>
          <a:prstGeom prst="rect">
            <a:avLst/>
          </a:prstGeom>
          <a:gradFill flip="none" rotWithShape="1">
            <a:gsLst>
              <a:gs pos="100000">
                <a:srgbClr val="0070C0"/>
              </a:gs>
              <a:gs pos="55000">
                <a:srgbClr val="E5E5E4">
                  <a:alpha val="0"/>
                </a:srgbClr>
              </a:gs>
            </a:gsLst>
            <a:lin ang="16200000" scaled="1"/>
            <a:tileRect/>
          </a:gradFill>
          <a:ln w="3175">
            <a:miter lim="400000"/>
          </a:ln>
          <a:effectLst/>
        </p:spPr>
      </p:pic>
      <p:sp>
        <p:nvSpPr>
          <p:cNvPr id="10" name="Rectangle 9">
            <a:extLst>
              <a:ext uri="{FF2B5EF4-FFF2-40B4-BE49-F238E27FC236}">
                <a16:creationId xmlns:a16="http://schemas.microsoft.com/office/drawing/2014/main" id="{FEDFC33A-A501-8F47-BA0D-D6DE8E358924}"/>
              </a:ext>
              <a:ext uri="{C183D7F6-B498-43B3-948B-1728B52AA6E4}">
                <adec:decorative xmlns:adec="http://schemas.microsoft.com/office/drawing/2017/decorative" val="1"/>
              </a:ext>
            </a:extLst>
          </p:cNvPr>
          <p:cNvSpPr/>
          <p:nvPr userDrawn="1"/>
        </p:nvSpPr>
        <p:spPr>
          <a:xfrm>
            <a:off x="1" y="2082450"/>
            <a:ext cx="6435523" cy="2559931"/>
          </a:xfrm>
          <a:prstGeom prst="rect">
            <a:avLst/>
          </a:prstGeom>
          <a:gradFill flip="none" rotWithShape="1">
            <a:gsLst>
              <a:gs pos="39000">
                <a:srgbClr val="861C33"/>
              </a:gs>
              <a:gs pos="100000">
                <a:srgbClr val="60061F"/>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9C94552-76D0-454E-80CC-693F247F5E0D}"/>
              </a:ext>
              <a:ext uri="{C183D7F6-B498-43B3-948B-1728B52AA6E4}">
                <adec:decorative xmlns:adec="http://schemas.microsoft.com/office/drawing/2017/decorative" val="1"/>
              </a:ext>
            </a:extLst>
          </p:cNvPr>
          <p:cNvSpPr/>
          <p:nvPr userDrawn="1"/>
        </p:nvSpPr>
        <p:spPr>
          <a:xfrm>
            <a:off x="1" y="4622923"/>
            <a:ext cx="6435523" cy="2423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76F155-4275-1644-90BB-BE572D2CF087}"/>
              </a:ext>
            </a:extLst>
          </p:cNvPr>
          <p:cNvSpPr>
            <a:spLocks noGrp="1"/>
          </p:cNvSpPr>
          <p:nvPr userDrawn="1">
            <p:ph type="ctrTitle"/>
          </p:nvPr>
        </p:nvSpPr>
        <p:spPr>
          <a:xfrm>
            <a:off x="1" y="2426796"/>
            <a:ext cx="6435524" cy="2209031"/>
          </a:xfrm>
          <a:prstGeom prst="rect">
            <a:avLst/>
          </a:prstGeom>
          <a:noFill/>
        </p:spPr>
        <p:txBody>
          <a:bodyPr wrap="square" lIns="640080" tIns="0" rIns="640080" bIns="0" anchor="ctr">
            <a:noAutofit/>
          </a:bodyPr>
          <a:lstStyle>
            <a:lvl1pPr algn="l">
              <a:defRPr sz="4000" b="1" i="0" kern="1200" cap="all" baseline="0">
                <a:solidFill>
                  <a:schemeClr val="bg1"/>
                </a:solidFill>
              </a:defRPr>
            </a:lvl1pPr>
          </a:lstStyle>
          <a:p>
            <a:r>
              <a:rPr lang="en-US"/>
              <a:t>Click to edit Master title style</a:t>
            </a:r>
          </a:p>
        </p:txBody>
      </p:sp>
      <p:pic>
        <p:nvPicPr>
          <p:cNvPr id="8" name="Picture 7" descr="University of Massachusetts Amherst. Be Revolutionary.">
            <a:extLst>
              <a:ext uri="{FF2B5EF4-FFF2-40B4-BE49-F238E27FC236}">
                <a16:creationId xmlns:a16="http://schemas.microsoft.com/office/drawing/2014/main" id="{51971787-B3C5-5647-8093-09544B15C72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09975" y="5230802"/>
            <a:ext cx="2009583" cy="802810"/>
          </a:xfrm>
          <a:prstGeom prst="rect">
            <a:avLst/>
          </a:prstGeom>
          <a:effectLst>
            <a:outerShdw blurRad="50800" dist="50800" dir="5400000" algn="ctr" rotWithShape="0">
              <a:srgbClr val="000000">
                <a:alpha val="50000"/>
              </a:srgbClr>
            </a:outerShdw>
          </a:effectLst>
        </p:spPr>
      </p:pic>
    </p:spTree>
    <p:extLst>
      <p:ext uri="{BB962C8B-B14F-4D97-AF65-F5344CB8AC3E}">
        <p14:creationId xmlns:p14="http://schemas.microsoft.com/office/powerpoint/2010/main" val="7367626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 Gray">
    <p:bg>
      <p:bgPr>
        <a:solidFill>
          <a:schemeClr val="tx1">
            <a:lumMod val="95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75C9A5-9898-62DD-85ED-8D9383084C8B}"/>
              </a:ext>
            </a:extLst>
          </p:cNvPr>
          <p:cNvSpPr>
            <a:spLocks noGrp="1"/>
          </p:cNvSpPr>
          <p:nvPr>
            <p:ph type="title" hasCustomPrompt="1"/>
          </p:nvPr>
        </p:nvSpPr>
        <p:spPr>
          <a:xfrm>
            <a:off x="599771" y="4577105"/>
            <a:ext cx="10314840" cy="1588127"/>
          </a:xfrm>
        </p:spPr>
        <p:txBody>
          <a:bodyPr/>
          <a:lstStyle>
            <a:lvl1pPr>
              <a:defRPr sz="5400">
                <a:solidFill>
                  <a:schemeClr val="bg1"/>
                </a:solidFill>
              </a:defRPr>
            </a:lvl1pPr>
          </a:lstStyle>
          <a:p>
            <a:r>
              <a:rPr lang="en-US"/>
              <a:t>Presentation Title,</a:t>
            </a:r>
            <a:br>
              <a:rPr lang="en-US"/>
            </a:br>
            <a:r>
              <a:rPr lang="en-US"/>
              <a:t>Up to Two Lines Long</a:t>
            </a:r>
          </a:p>
        </p:txBody>
      </p:sp>
      <p:sp>
        <p:nvSpPr>
          <p:cNvPr id="16" name="date">
            <a:extLst>
              <a:ext uri="{FF2B5EF4-FFF2-40B4-BE49-F238E27FC236}">
                <a16:creationId xmlns:a16="http://schemas.microsoft.com/office/drawing/2014/main" id="{AE8CB0A5-3E17-39DE-1723-72AE9C452587}"/>
              </a:ext>
            </a:extLst>
          </p:cNvPr>
          <p:cNvSpPr>
            <a:spLocks noGrp="1"/>
          </p:cNvSpPr>
          <p:nvPr>
            <p:ph type="body" sz="quarter" idx="11" hasCustomPrompt="1"/>
          </p:nvPr>
        </p:nvSpPr>
        <p:spPr>
          <a:xfrm>
            <a:off x="599771" y="6275212"/>
            <a:ext cx="10314839" cy="242729"/>
          </a:xfrm>
        </p:spPr>
        <p:txBody>
          <a:bodyPr lIns="72000" anchor="ctr">
            <a:noAutofit/>
          </a:bodyPr>
          <a:lstStyle>
            <a:lvl1pPr marL="0" indent="0">
              <a:buNone/>
              <a:defRPr sz="1400" b="0" i="0" cap="all" spc="140" baseline="0">
                <a:solidFill>
                  <a:srgbClr val="505759"/>
                </a:solidFill>
                <a:latin typeface="Arial" panose="020B0604020202020204" pitchFamily="34" charset="0"/>
                <a:cs typeface="Arial" panose="020B0604020202020204" pitchFamily="34" charset="0"/>
              </a:defRPr>
            </a:lvl1pPr>
            <a:lvl2pPr marL="457200" indent="0">
              <a:buNone/>
              <a:defRPr b="1" i="0" cap="all" spc="100" baseline="0">
                <a:solidFill>
                  <a:schemeClr val="accent2"/>
                </a:solidFill>
                <a:latin typeface="Helvetica" pitchFamily="2" charset="0"/>
              </a:defRPr>
            </a:lvl2pPr>
            <a:lvl3pPr marL="914400" indent="0">
              <a:buNone/>
              <a:defRPr b="1" i="0" cap="all" spc="100" baseline="0">
                <a:solidFill>
                  <a:schemeClr val="accent2"/>
                </a:solidFill>
                <a:latin typeface="Helvetica" pitchFamily="2" charset="0"/>
              </a:defRPr>
            </a:lvl3pPr>
            <a:lvl4pPr marL="1371600" indent="0">
              <a:buNone/>
              <a:defRPr b="1" i="0" cap="all" spc="100" baseline="0">
                <a:solidFill>
                  <a:schemeClr val="accent2"/>
                </a:solidFill>
                <a:latin typeface="Helvetica" pitchFamily="2" charset="0"/>
              </a:defRPr>
            </a:lvl4pPr>
            <a:lvl5pPr marL="1828800" indent="0">
              <a:buNone/>
              <a:defRPr b="1" i="0" cap="all" spc="100" baseline="0">
                <a:solidFill>
                  <a:schemeClr val="accent2"/>
                </a:solidFill>
                <a:latin typeface="Helvetica" pitchFamily="2" charset="0"/>
              </a:defRPr>
            </a:lvl5pPr>
          </a:lstStyle>
          <a:p>
            <a:pPr lvl="0"/>
            <a:r>
              <a:rPr lang="en-US"/>
              <a:t>DATE</a:t>
            </a:r>
          </a:p>
        </p:txBody>
      </p:sp>
      <p:sp>
        <p:nvSpPr>
          <p:cNvPr id="12" name="Picture Placeholder 11">
            <a:extLst>
              <a:ext uri="{FF2B5EF4-FFF2-40B4-BE49-F238E27FC236}">
                <a16:creationId xmlns:a16="http://schemas.microsoft.com/office/drawing/2014/main" id="{313878F5-A046-B14C-98B2-7AE1EA634F4B}"/>
              </a:ext>
            </a:extLst>
          </p:cNvPr>
          <p:cNvSpPr>
            <a:spLocks noGrp="1"/>
          </p:cNvSpPr>
          <p:nvPr>
            <p:ph type="pic" sz="quarter" idx="13" hasCustomPrompt="1"/>
          </p:nvPr>
        </p:nvSpPr>
        <p:spPr>
          <a:xfrm>
            <a:off x="0" y="-1"/>
            <a:ext cx="12192000" cy="4305993"/>
          </a:xfrm>
        </p:spPr>
        <p:txBody>
          <a:bodyPr anchor="ctr"/>
          <a:lstStyle>
            <a:lvl1pPr marL="0" indent="0" algn="ctr">
              <a:buNone/>
              <a:defRPr>
                <a:solidFill>
                  <a:schemeClr val="tx1"/>
                </a:solidFill>
              </a:defRPr>
            </a:lvl1pPr>
          </a:lstStyle>
          <a:p>
            <a:r>
              <a:rPr lang="en-US"/>
              <a:t>INSERT PICTURE HERE</a:t>
            </a:r>
          </a:p>
        </p:txBody>
      </p:sp>
      <p:pic>
        <p:nvPicPr>
          <p:cNvPr id="2" name="Picture 1" descr="UMass Collegiate M">
            <a:extLst>
              <a:ext uri="{FF2B5EF4-FFF2-40B4-BE49-F238E27FC236}">
                <a16:creationId xmlns:a16="http://schemas.microsoft.com/office/drawing/2014/main" id="{5608E2AE-C2EF-DF6D-7FBF-CAA2B88E4A6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097491" y="5977408"/>
            <a:ext cx="564814" cy="475780"/>
          </a:xfrm>
          <a:prstGeom prst="rect">
            <a:avLst/>
          </a:prstGeom>
        </p:spPr>
      </p:pic>
    </p:spTree>
    <p:extLst>
      <p:ext uri="{BB962C8B-B14F-4D97-AF65-F5344CB8AC3E}">
        <p14:creationId xmlns:p14="http://schemas.microsoft.com/office/powerpoint/2010/main" val="229763232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11709C-34AA-F84C-82AD-3C214397A910}"/>
              </a:ext>
            </a:extLst>
          </p:cNvPr>
          <p:cNvSpPr>
            <a:spLocks noGrp="1"/>
          </p:cNvSpPr>
          <p:nvPr>
            <p:ph idx="1"/>
          </p:nvPr>
        </p:nvSpPr>
        <p:spPr>
          <a:xfrm>
            <a:off x="609600" y="1600200"/>
            <a:ext cx="10972800" cy="2708876"/>
          </a:xfrm>
        </p:spPr>
        <p:txBody>
          <a:bodyPr lIns="36576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8">
            <a:extLst>
              <a:ext uri="{FF2B5EF4-FFF2-40B4-BE49-F238E27FC236}">
                <a16:creationId xmlns:a16="http://schemas.microsoft.com/office/drawing/2014/main" id="{0E10EF5A-04EA-674F-AD1D-AD411B8A0339}"/>
              </a:ext>
            </a:extLst>
          </p:cNvPr>
          <p:cNvSpPr>
            <a:spLocks noGrp="1"/>
          </p:cNvSpPr>
          <p:nvPr>
            <p:ph type="ftr" sz="quarter" idx="3"/>
          </p:nvPr>
        </p:nvSpPr>
        <p:spPr>
          <a:xfrm>
            <a:off x="1946790" y="6337361"/>
            <a:ext cx="10009857" cy="346472"/>
          </a:xfrm>
          <a:prstGeom prst="rect">
            <a:avLst/>
          </a:prstGeom>
        </p:spPr>
        <p:txBody>
          <a:bodyPr vert="horz" wrap="none" lIns="91440" tIns="45720" rIns="91440" bIns="45720" rtlCol="0" anchor="b"/>
          <a:lstStyle>
            <a:lvl1pPr algn="r">
              <a:defRPr sz="1200">
                <a:solidFill>
                  <a:schemeClr val="bg2">
                    <a:lumMod val="40000"/>
                    <a:lumOff val="60000"/>
                  </a:schemeClr>
                </a:solidFill>
              </a:defRPr>
            </a:lvl1pPr>
          </a:lstStyle>
          <a:p>
            <a:endParaRPr lang="en-US"/>
          </a:p>
        </p:txBody>
      </p:sp>
      <p:sp>
        <p:nvSpPr>
          <p:cNvPr id="8" name="Title 1">
            <a:extLst>
              <a:ext uri="{FF2B5EF4-FFF2-40B4-BE49-F238E27FC236}">
                <a16:creationId xmlns:a16="http://schemas.microsoft.com/office/drawing/2014/main" id="{7562AE8D-F5DC-FE4E-AC90-A63824D3178D}"/>
              </a:ext>
            </a:extLst>
          </p:cNvPr>
          <p:cNvSpPr>
            <a:spLocks noGrp="1"/>
          </p:cNvSpPr>
          <p:nvPr>
            <p:ph type="title"/>
          </p:nvPr>
        </p:nvSpPr>
        <p:spPr>
          <a:xfrm>
            <a:off x="609600" y="627746"/>
            <a:ext cx="10972800" cy="684769"/>
          </a:xfrm>
        </p:spPr>
        <p:txBody>
          <a:bodyPr wrap="square" anchor="t">
            <a:noAutofit/>
          </a:bodyPr>
          <a:lstStyle>
            <a:lvl1pPr>
              <a:defRPr>
                <a:solidFill>
                  <a:srgbClr val="862633"/>
                </a:solidFill>
              </a:defRPr>
            </a:lvl1pPr>
          </a:lstStyle>
          <a:p>
            <a:r>
              <a:rPr lang="en-US"/>
              <a:t>Click to edit Master title style</a:t>
            </a:r>
          </a:p>
        </p:txBody>
      </p:sp>
    </p:spTree>
    <p:extLst>
      <p:ext uri="{BB962C8B-B14F-4D97-AF65-F5344CB8AC3E}">
        <p14:creationId xmlns:p14="http://schemas.microsoft.com/office/powerpoint/2010/main" val="28438480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795A43-BED1-4A4B-BAF9-56178EAC6D67}"/>
              </a:ext>
            </a:extLst>
          </p:cNvPr>
          <p:cNvSpPr>
            <a:spLocks noGrp="1"/>
          </p:cNvSpPr>
          <p:nvPr>
            <p:ph type="body" idx="1"/>
          </p:nvPr>
        </p:nvSpPr>
        <p:spPr>
          <a:xfrm>
            <a:off x="609600" y="1187450"/>
            <a:ext cx="10972800" cy="1060450"/>
          </a:xfrm>
        </p:spPr>
        <p:txBody>
          <a:bodyPr wrap="square">
            <a:noAutofit/>
          </a:bodyPr>
          <a:lstStyle>
            <a:lvl1pPr marL="0" indent="0">
              <a:lnSpc>
                <a:spcPct val="100000"/>
              </a:lnSpc>
              <a:buNone/>
              <a:defRPr sz="15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Footer Placeholder 18">
            <a:extLst>
              <a:ext uri="{FF2B5EF4-FFF2-40B4-BE49-F238E27FC236}">
                <a16:creationId xmlns:a16="http://schemas.microsoft.com/office/drawing/2014/main" id="{E4E50E2A-2F20-4A41-A179-9C122AC7EEC3}"/>
              </a:ext>
            </a:extLst>
          </p:cNvPr>
          <p:cNvSpPr>
            <a:spLocks noGrp="1"/>
          </p:cNvSpPr>
          <p:nvPr>
            <p:ph type="ftr" sz="quarter" idx="3"/>
          </p:nvPr>
        </p:nvSpPr>
        <p:spPr>
          <a:xfrm>
            <a:off x="1946790" y="6337361"/>
            <a:ext cx="10009857" cy="346472"/>
          </a:xfrm>
          <a:prstGeom prst="rect">
            <a:avLst/>
          </a:prstGeom>
        </p:spPr>
        <p:txBody>
          <a:bodyPr vert="horz" wrap="none" lIns="91440" tIns="45720" rIns="91440" bIns="45720" rtlCol="0" anchor="b"/>
          <a:lstStyle>
            <a:lvl1pPr algn="r">
              <a:defRPr sz="1200">
                <a:solidFill>
                  <a:schemeClr val="bg2">
                    <a:lumMod val="40000"/>
                    <a:lumOff val="60000"/>
                  </a:schemeClr>
                </a:solidFill>
              </a:defRPr>
            </a:lvl1pPr>
          </a:lstStyle>
          <a:p>
            <a:endParaRPr lang="en-US"/>
          </a:p>
        </p:txBody>
      </p:sp>
      <p:sp>
        <p:nvSpPr>
          <p:cNvPr id="7" name="Title 1">
            <a:extLst>
              <a:ext uri="{FF2B5EF4-FFF2-40B4-BE49-F238E27FC236}">
                <a16:creationId xmlns:a16="http://schemas.microsoft.com/office/drawing/2014/main" id="{89E6AE5C-2EEB-8A4C-B160-06CF2D39B2A2}"/>
              </a:ext>
            </a:extLst>
          </p:cNvPr>
          <p:cNvSpPr>
            <a:spLocks noGrp="1"/>
          </p:cNvSpPr>
          <p:nvPr>
            <p:ph type="title"/>
          </p:nvPr>
        </p:nvSpPr>
        <p:spPr>
          <a:xfrm>
            <a:off x="609600" y="627298"/>
            <a:ext cx="10515600" cy="652463"/>
          </a:xfrm>
        </p:spPr>
        <p:txBody>
          <a:bodyPr wrap="square" anchor="t">
            <a:noAutofit/>
          </a:bodyPr>
          <a:lstStyle>
            <a:lvl1pPr>
              <a:defRPr>
                <a:solidFill>
                  <a:srgbClr val="861C33"/>
                </a:solidFill>
              </a:defRPr>
            </a:lvl1pPr>
          </a:lstStyle>
          <a:p>
            <a:r>
              <a:rPr lang="en-US"/>
              <a:t>Click to edit Master title style</a:t>
            </a:r>
          </a:p>
        </p:txBody>
      </p:sp>
    </p:spTree>
    <p:extLst>
      <p:ext uri="{BB962C8B-B14F-4D97-AF65-F5344CB8AC3E}">
        <p14:creationId xmlns:p14="http://schemas.microsoft.com/office/powerpoint/2010/main" val="6440642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FBE81E-3A9B-A844-AF96-3A873C3A9DA5}"/>
              </a:ext>
            </a:extLst>
          </p:cNvPr>
          <p:cNvSpPr>
            <a:spLocks noGrp="1"/>
          </p:cNvSpPr>
          <p:nvPr>
            <p:ph sz="half" idx="1"/>
          </p:nvPr>
        </p:nvSpPr>
        <p:spPr>
          <a:xfrm>
            <a:off x="609600" y="1600200"/>
            <a:ext cx="5410200" cy="3314786"/>
          </a:xfrm>
        </p:spPr>
        <p:txBody>
          <a:bodyPr wrap="square" t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42C564-FDAE-4547-BAFB-1CD444996CD0}"/>
              </a:ext>
            </a:extLst>
          </p:cNvPr>
          <p:cNvSpPr>
            <a:spLocks noGrp="1"/>
          </p:cNvSpPr>
          <p:nvPr>
            <p:ph sz="half" idx="2"/>
          </p:nvPr>
        </p:nvSpPr>
        <p:spPr>
          <a:xfrm>
            <a:off x="6096000" y="1600200"/>
            <a:ext cx="5486400" cy="3314786"/>
          </a:xfrm>
        </p:spPr>
        <p:txBody>
          <a:bodyPr wrap="square" t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18">
            <a:extLst>
              <a:ext uri="{FF2B5EF4-FFF2-40B4-BE49-F238E27FC236}">
                <a16:creationId xmlns:a16="http://schemas.microsoft.com/office/drawing/2014/main" id="{AC5E408A-71A0-2C4A-A3E2-3D96E0AFAB78}"/>
              </a:ext>
            </a:extLst>
          </p:cNvPr>
          <p:cNvSpPr>
            <a:spLocks noGrp="1"/>
          </p:cNvSpPr>
          <p:nvPr>
            <p:ph type="ftr" sz="quarter" idx="3"/>
          </p:nvPr>
        </p:nvSpPr>
        <p:spPr>
          <a:xfrm>
            <a:off x="1946790" y="6337361"/>
            <a:ext cx="10009857" cy="346472"/>
          </a:xfrm>
          <a:prstGeom prst="rect">
            <a:avLst/>
          </a:prstGeom>
        </p:spPr>
        <p:txBody>
          <a:bodyPr vert="horz" wrap="none" lIns="91440" tIns="45720" rIns="91440" bIns="45720" rtlCol="0" anchor="b"/>
          <a:lstStyle>
            <a:lvl1pPr algn="r">
              <a:defRPr sz="1200">
                <a:solidFill>
                  <a:schemeClr val="bg2">
                    <a:lumMod val="40000"/>
                    <a:lumOff val="60000"/>
                  </a:schemeClr>
                </a:solidFill>
              </a:defRPr>
            </a:lvl1pPr>
          </a:lstStyle>
          <a:p>
            <a:endParaRPr lang="en-US"/>
          </a:p>
        </p:txBody>
      </p:sp>
      <p:sp>
        <p:nvSpPr>
          <p:cNvPr id="11" name="Title 1">
            <a:extLst>
              <a:ext uri="{FF2B5EF4-FFF2-40B4-BE49-F238E27FC236}">
                <a16:creationId xmlns:a16="http://schemas.microsoft.com/office/drawing/2014/main" id="{9BAD3120-3E5F-154F-8D01-489882146DBA}"/>
              </a:ext>
            </a:extLst>
          </p:cNvPr>
          <p:cNvSpPr>
            <a:spLocks noGrp="1"/>
          </p:cNvSpPr>
          <p:nvPr>
            <p:ph type="title"/>
          </p:nvPr>
        </p:nvSpPr>
        <p:spPr>
          <a:xfrm>
            <a:off x="609600" y="627298"/>
            <a:ext cx="10515600" cy="652463"/>
          </a:xfrm>
        </p:spPr>
        <p:txBody>
          <a:bodyPr wrap="square" anchor="t">
            <a:noAutofit/>
          </a:bodyPr>
          <a:lstStyle>
            <a:lvl1pPr>
              <a:defRPr>
                <a:solidFill>
                  <a:srgbClr val="861C33"/>
                </a:solidFill>
              </a:defRPr>
            </a:lvl1pPr>
          </a:lstStyle>
          <a:p>
            <a:r>
              <a:rPr lang="en-US"/>
              <a:t>Click to edit Master title style</a:t>
            </a:r>
          </a:p>
        </p:txBody>
      </p:sp>
    </p:spTree>
    <p:extLst>
      <p:ext uri="{BB962C8B-B14F-4D97-AF65-F5344CB8AC3E}">
        <p14:creationId xmlns:p14="http://schemas.microsoft.com/office/powerpoint/2010/main" val="5019773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3BF8D-EA15-3B4F-8222-50B10E953DA8}"/>
              </a:ext>
            </a:extLst>
          </p:cNvPr>
          <p:cNvSpPr>
            <a:spLocks noGrp="1"/>
          </p:cNvSpPr>
          <p:nvPr>
            <p:ph type="title"/>
          </p:nvPr>
        </p:nvSpPr>
        <p:spPr>
          <a:xfrm>
            <a:off x="609600" y="627298"/>
            <a:ext cx="10515600" cy="652463"/>
          </a:xfrm>
        </p:spPr>
        <p:txBody>
          <a:bodyPr wrap="square" anchor="t">
            <a:noAutofit/>
          </a:bodyPr>
          <a:lstStyle>
            <a:lvl1pPr>
              <a:defRPr>
                <a:solidFill>
                  <a:srgbClr val="861C33"/>
                </a:solidFill>
              </a:defRPr>
            </a:lvl1pPr>
          </a:lstStyle>
          <a:p>
            <a:r>
              <a:rPr lang="en-US"/>
              <a:t>Click to edit Master title style</a:t>
            </a:r>
          </a:p>
        </p:txBody>
      </p:sp>
      <p:sp>
        <p:nvSpPr>
          <p:cNvPr id="3" name="Text Placeholder 2">
            <a:extLst>
              <a:ext uri="{FF2B5EF4-FFF2-40B4-BE49-F238E27FC236}">
                <a16:creationId xmlns:a16="http://schemas.microsoft.com/office/drawing/2014/main" id="{90FB41C6-7131-AF4D-8358-EB179D580FB0}"/>
              </a:ext>
            </a:extLst>
          </p:cNvPr>
          <p:cNvSpPr>
            <a:spLocks noGrp="1"/>
          </p:cNvSpPr>
          <p:nvPr>
            <p:ph type="body" idx="1"/>
          </p:nvPr>
        </p:nvSpPr>
        <p:spPr>
          <a:xfrm>
            <a:off x="609599" y="1620203"/>
            <a:ext cx="5157787" cy="689917"/>
          </a:xfrm>
        </p:spPr>
        <p:txBody>
          <a:bodyPr wrap="square" tIns="0"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D4E1AC-86C2-6348-8ECE-90A2E613936B}"/>
              </a:ext>
            </a:extLst>
          </p:cNvPr>
          <p:cNvSpPr>
            <a:spLocks noGrp="1"/>
          </p:cNvSpPr>
          <p:nvPr>
            <p:ph sz="half" idx="2"/>
          </p:nvPr>
        </p:nvSpPr>
        <p:spPr>
          <a:xfrm>
            <a:off x="609600" y="2260249"/>
            <a:ext cx="5157787" cy="3593288"/>
          </a:xfrm>
        </p:spPr>
        <p:txBody>
          <a:bodyPr wrap="square" t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6058D07-AA7F-CC46-B454-080949BF7F25}"/>
              </a:ext>
            </a:extLst>
          </p:cNvPr>
          <p:cNvSpPr>
            <a:spLocks noGrp="1"/>
          </p:cNvSpPr>
          <p:nvPr>
            <p:ph type="body" sz="quarter" idx="3"/>
          </p:nvPr>
        </p:nvSpPr>
        <p:spPr>
          <a:xfrm>
            <a:off x="6114535" y="1620203"/>
            <a:ext cx="5183188" cy="689917"/>
          </a:xfrm>
        </p:spPr>
        <p:txBody>
          <a:bodyPr wrap="square" tIns="0"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D6E8C-871A-A34A-AD18-85FADBBDE579}"/>
              </a:ext>
            </a:extLst>
          </p:cNvPr>
          <p:cNvSpPr>
            <a:spLocks noGrp="1"/>
          </p:cNvSpPr>
          <p:nvPr>
            <p:ph sz="quarter" idx="4"/>
          </p:nvPr>
        </p:nvSpPr>
        <p:spPr>
          <a:xfrm>
            <a:off x="6096000" y="2254659"/>
            <a:ext cx="5183188" cy="3610452"/>
          </a:xfrm>
        </p:spPr>
        <p:txBody>
          <a:bodyPr wrap="square" t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18">
            <a:extLst>
              <a:ext uri="{FF2B5EF4-FFF2-40B4-BE49-F238E27FC236}">
                <a16:creationId xmlns:a16="http://schemas.microsoft.com/office/drawing/2014/main" id="{E04BFF80-51BD-0549-98B2-D8B718BEF4E8}"/>
              </a:ext>
            </a:extLst>
          </p:cNvPr>
          <p:cNvSpPr>
            <a:spLocks noGrp="1"/>
          </p:cNvSpPr>
          <p:nvPr>
            <p:ph type="ftr" sz="quarter" idx="10"/>
          </p:nvPr>
        </p:nvSpPr>
        <p:spPr>
          <a:xfrm>
            <a:off x="1946790" y="6337361"/>
            <a:ext cx="10009857" cy="346472"/>
          </a:xfrm>
          <a:prstGeom prst="rect">
            <a:avLst/>
          </a:prstGeom>
        </p:spPr>
        <p:txBody>
          <a:bodyPr vert="horz" wrap="none" lIns="91440" tIns="45720" rIns="91440" bIns="45720" rtlCol="0" anchor="b"/>
          <a:lstStyle>
            <a:lvl1pPr algn="r">
              <a:defRPr sz="1200">
                <a:solidFill>
                  <a:schemeClr val="bg2">
                    <a:lumMod val="40000"/>
                    <a:lumOff val="60000"/>
                  </a:schemeClr>
                </a:solidFill>
              </a:defRPr>
            </a:lvl1pPr>
          </a:lstStyle>
          <a:p>
            <a:endParaRPr lang="en-US"/>
          </a:p>
        </p:txBody>
      </p:sp>
    </p:spTree>
    <p:extLst>
      <p:ext uri="{BB962C8B-B14F-4D97-AF65-F5344CB8AC3E}">
        <p14:creationId xmlns:p14="http://schemas.microsoft.com/office/powerpoint/2010/main" val="397283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3BF8D-EA15-3B4F-8222-50B10E953DA8}"/>
              </a:ext>
            </a:extLst>
          </p:cNvPr>
          <p:cNvSpPr>
            <a:spLocks noGrp="1"/>
          </p:cNvSpPr>
          <p:nvPr>
            <p:ph type="title"/>
          </p:nvPr>
        </p:nvSpPr>
        <p:spPr>
          <a:xfrm>
            <a:off x="609600" y="627298"/>
            <a:ext cx="10515600" cy="652463"/>
          </a:xfrm>
        </p:spPr>
        <p:txBody>
          <a:bodyPr wrap="square" anchor="t">
            <a:noAutofit/>
          </a:bodyPr>
          <a:lstStyle>
            <a:lvl1pPr>
              <a:defRPr>
                <a:solidFill>
                  <a:srgbClr val="861C33"/>
                </a:solidFill>
              </a:defRPr>
            </a:lvl1pPr>
          </a:lstStyle>
          <a:p>
            <a:r>
              <a:rPr lang="en-US"/>
              <a:t>Click to edit Master title style</a:t>
            </a:r>
          </a:p>
        </p:txBody>
      </p:sp>
      <p:sp>
        <p:nvSpPr>
          <p:cNvPr id="3" name="Text Placeholder 2">
            <a:extLst>
              <a:ext uri="{FF2B5EF4-FFF2-40B4-BE49-F238E27FC236}">
                <a16:creationId xmlns:a16="http://schemas.microsoft.com/office/drawing/2014/main" id="{90FB41C6-7131-AF4D-8358-EB179D580FB0}"/>
              </a:ext>
            </a:extLst>
          </p:cNvPr>
          <p:cNvSpPr>
            <a:spLocks noGrp="1"/>
          </p:cNvSpPr>
          <p:nvPr>
            <p:ph type="body" idx="1"/>
          </p:nvPr>
        </p:nvSpPr>
        <p:spPr>
          <a:xfrm>
            <a:off x="597454" y="1337926"/>
            <a:ext cx="5157787" cy="412749"/>
          </a:xfrm>
        </p:spPr>
        <p:txBody>
          <a:bodyPr wrap="square" bIns="0" anchor="t">
            <a:noAutofit/>
          </a:bodyPr>
          <a:lstStyle>
            <a:lvl1pPr marL="0" indent="0">
              <a:buNone/>
              <a:defRPr sz="1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D4E1AC-86C2-6348-8ECE-90A2E613936B}"/>
              </a:ext>
            </a:extLst>
          </p:cNvPr>
          <p:cNvSpPr>
            <a:spLocks noGrp="1"/>
          </p:cNvSpPr>
          <p:nvPr>
            <p:ph sz="half" idx="2" hasCustomPrompt="1"/>
          </p:nvPr>
        </p:nvSpPr>
        <p:spPr>
          <a:xfrm>
            <a:off x="597455" y="2063508"/>
            <a:ext cx="5157787" cy="1873492"/>
          </a:xfrm>
        </p:spPr>
        <p:txBody>
          <a:bodyPr wrap="square">
            <a:noAutofit/>
          </a:bodyPr>
          <a:lstStyle>
            <a:lvl1pPr marL="0" indent="0">
              <a:buFontTx/>
              <a:buNone/>
              <a:defRPr sz="15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Second level</a:t>
            </a:r>
          </a:p>
        </p:txBody>
      </p:sp>
      <p:sp>
        <p:nvSpPr>
          <p:cNvPr id="5" name="Text Placeholder 4">
            <a:extLst>
              <a:ext uri="{FF2B5EF4-FFF2-40B4-BE49-F238E27FC236}">
                <a16:creationId xmlns:a16="http://schemas.microsoft.com/office/drawing/2014/main" id="{36058D07-AA7F-CC46-B454-080949BF7F25}"/>
              </a:ext>
            </a:extLst>
          </p:cNvPr>
          <p:cNvSpPr>
            <a:spLocks noGrp="1"/>
          </p:cNvSpPr>
          <p:nvPr>
            <p:ph type="body" sz="quarter" idx="3"/>
          </p:nvPr>
        </p:nvSpPr>
        <p:spPr>
          <a:xfrm>
            <a:off x="6102390" y="1337926"/>
            <a:ext cx="5183188" cy="412749"/>
          </a:xfrm>
        </p:spPr>
        <p:txBody>
          <a:bodyPr wrap="square" lIns="731520" bIns="0" anchor="t">
            <a:noAutofit/>
          </a:bodyPr>
          <a:lstStyle>
            <a:lvl1pPr marL="0" indent="0">
              <a:buFontTx/>
              <a:buNone/>
              <a:defRPr sz="1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D6E8C-871A-A34A-AD18-85FADBBDE579}"/>
              </a:ext>
            </a:extLst>
          </p:cNvPr>
          <p:cNvSpPr>
            <a:spLocks noGrp="1"/>
          </p:cNvSpPr>
          <p:nvPr>
            <p:ph sz="quarter" idx="4" hasCustomPrompt="1"/>
          </p:nvPr>
        </p:nvSpPr>
        <p:spPr>
          <a:xfrm>
            <a:off x="6096000" y="2063508"/>
            <a:ext cx="5183188" cy="1873492"/>
          </a:xfrm>
        </p:spPr>
        <p:txBody>
          <a:bodyPr wrap="square" lIns="731520">
            <a:noAutofit/>
          </a:bodyPr>
          <a:lstStyle>
            <a:lvl1pPr marL="0" indent="0">
              <a:buFont typeface="+mj-lt"/>
              <a:buNone/>
              <a:defRPr sz="1500" b="0"/>
            </a:lvl1pPr>
            <a:lvl2pPr marL="457200" indent="0">
              <a:buFont typeface="+mj-lt"/>
              <a:buNone/>
              <a:defRPr/>
            </a:lvl2pPr>
            <a:lvl3pPr marL="914400" indent="0">
              <a:buFont typeface="+mj-lt"/>
              <a:buNone/>
              <a:defRPr/>
            </a:lvl3pPr>
            <a:lvl4pPr marL="1371600" indent="0">
              <a:buFont typeface="+mj-lt"/>
              <a:buNone/>
              <a:defRPr/>
            </a:lvl4pPr>
          </a:lstStyle>
          <a:p>
            <a:pPr lvl="0"/>
            <a:r>
              <a:rPr lang="en-US"/>
              <a:t>Second level</a:t>
            </a:r>
          </a:p>
        </p:txBody>
      </p:sp>
      <p:cxnSp>
        <p:nvCxnSpPr>
          <p:cNvPr id="8" name="Straight Connector 7">
            <a:extLst>
              <a:ext uri="{FF2B5EF4-FFF2-40B4-BE49-F238E27FC236}">
                <a16:creationId xmlns:a16="http://schemas.microsoft.com/office/drawing/2014/main" id="{2CB425EC-6FBC-D046-B606-F488ABFCB29E}"/>
              </a:ext>
            </a:extLst>
          </p:cNvPr>
          <p:cNvCxnSpPr>
            <a:cxnSpLocks/>
          </p:cNvCxnSpPr>
          <p:nvPr userDrawn="1"/>
        </p:nvCxnSpPr>
        <p:spPr>
          <a:xfrm flipH="1" flipV="1">
            <a:off x="6090247" y="1345077"/>
            <a:ext cx="5753" cy="4278083"/>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18">
            <a:extLst>
              <a:ext uri="{FF2B5EF4-FFF2-40B4-BE49-F238E27FC236}">
                <a16:creationId xmlns:a16="http://schemas.microsoft.com/office/drawing/2014/main" id="{B9BCECE7-9910-2C40-9D3C-E861C04910E3}"/>
              </a:ext>
            </a:extLst>
          </p:cNvPr>
          <p:cNvSpPr>
            <a:spLocks noGrp="1"/>
          </p:cNvSpPr>
          <p:nvPr>
            <p:ph type="ftr" sz="quarter" idx="10"/>
          </p:nvPr>
        </p:nvSpPr>
        <p:spPr>
          <a:xfrm>
            <a:off x="1946790" y="6337361"/>
            <a:ext cx="10009857" cy="346472"/>
          </a:xfrm>
          <a:prstGeom prst="rect">
            <a:avLst/>
          </a:prstGeom>
        </p:spPr>
        <p:txBody>
          <a:bodyPr vert="horz" wrap="none" lIns="91440" tIns="45720" rIns="91440" bIns="45720" rtlCol="0" anchor="b"/>
          <a:lstStyle>
            <a:lvl1pPr algn="r">
              <a:defRPr sz="1200">
                <a:solidFill>
                  <a:schemeClr val="bg2">
                    <a:lumMod val="40000"/>
                    <a:lumOff val="60000"/>
                  </a:schemeClr>
                </a:solidFill>
              </a:defRPr>
            </a:lvl1pPr>
          </a:lstStyle>
          <a:p>
            <a:endParaRPr lang="en-US"/>
          </a:p>
        </p:txBody>
      </p:sp>
    </p:spTree>
    <p:extLst>
      <p:ext uri="{BB962C8B-B14F-4D97-AF65-F5344CB8AC3E}">
        <p14:creationId xmlns:p14="http://schemas.microsoft.com/office/powerpoint/2010/main" val="3757069652"/>
      </p:ext>
    </p:extLst>
  </p:cSld>
  <p:clrMapOvr>
    <a:masterClrMapping/>
  </p:clrMapOvr>
  <p:extLst>
    <p:ext uri="{DCECCB84-F9BA-43D5-87BE-67443E8EF086}">
      <p15:sldGuideLst xmlns:p15="http://schemas.microsoft.com/office/powerpoint/2012/main">
        <p15:guide id="1" orient="horz" pos="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05121-4DCC-AC42-AEC5-8CEECCDE904D}"/>
              </a:ext>
            </a:extLst>
          </p:cNvPr>
          <p:cNvSpPr>
            <a:spLocks noGrp="1"/>
          </p:cNvSpPr>
          <p:nvPr>
            <p:ph type="title"/>
          </p:nvPr>
        </p:nvSpPr>
        <p:spPr>
          <a:xfrm>
            <a:off x="609600" y="627746"/>
            <a:ext cx="10972800" cy="684769"/>
          </a:xfrm>
        </p:spPr>
        <p:txBody>
          <a:bodyPr wrap="square" anchor="t">
            <a:noAutofit/>
          </a:bodyPr>
          <a:lstStyle>
            <a:lvl1pPr>
              <a:defRPr>
                <a:solidFill>
                  <a:srgbClr val="862633"/>
                </a:solidFill>
              </a:defRPr>
            </a:lvl1pPr>
          </a:lstStyle>
          <a:p>
            <a:r>
              <a:rPr lang="en-US"/>
              <a:t>Click to edit Master title style</a:t>
            </a:r>
          </a:p>
        </p:txBody>
      </p:sp>
      <p:sp>
        <p:nvSpPr>
          <p:cNvPr id="5" name="Footer Placeholder 18">
            <a:extLst>
              <a:ext uri="{FF2B5EF4-FFF2-40B4-BE49-F238E27FC236}">
                <a16:creationId xmlns:a16="http://schemas.microsoft.com/office/drawing/2014/main" id="{A2D39CAE-F686-CB43-9D26-6B8973658238}"/>
              </a:ext>
            </a:extLst>
          </p:cNvPr>
          <p:cNvSpPr>
            <a:spLocks noGrp="1"/>
          </p:cNvSpPr>
          <p:nvPr>
            <p:ph type="ftr" sz="quarter" idx="3"/>
          </p:nvPr>
        </p:nvSpPr>
        <p:spPr>
          <a:xfrm>
            <a:off x="1946790" y="6337361"/>
            <a:ext cx="10009857" cy="346472"/>
          </a:xfrm>
          <a:prstGeom prst="rect">
            <a:avLst/>
          </a:prstGeom>
        </p:spPr>
        <p:txBody>
          <a:bodyPr vert="horz" wrap="none" lIns="91440" tIns="45720" rIns="91440" bIns="45720" rtlCol="0" anchor="b"/>
          <a:lstStyle>
            <a:lvl1pPr algn="r">
              <a:defRPr sz="1200">
                <a:solidFill>
                  <a:schemeClr val="bg2">
                    <a:lumMod val="40000"/>
                    <a:lumOff val="60000"/>
                  </a:schemeClr>
                </a:solidFill>
              </a:defRPr>
            </a:lvl1pPr>
          </a:lstStyle>
          <a:p>
            <a:endParaRPr lang="en-US"/>
          </a:p>
        </p:txBody>
      </p:sp>
    </p:spTree>
    <p:extLst>
      <p:ext uri="{BB962C8B-B14F-4D97-AF65-F5344CB8AC3E}">
        <p14:creationId xmlns:p14="http://schemas.microsoft.com/office/powerpoint/2010/main" val="35878412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Only" preserve="1">
  <p:cSld name="Section slides">
    <p:spTree>
      <p:nvGrpSpPr>
        <p:cNvPr id="1" name=""/>
        <p:cNvGrpSpPr/>
        <p:nvPr/>
      </p:nvGrpSpPr>
      <p:grpSpPr>
        <a:xfrm>
          <a:off x="0" y="0"/>
          <a:ext cx="0" cy="0"/>
          <a:chOff x="0" y="0"/>
          <a:chExt cx="0" cy="0"/>
        </a:xfrm>
      </p:grpSpPr>
      <p:sp>
        <p:nvSpPr>
          <p:cNvPr id="4" name="Shape 136">
            <a:extLst>
              <a:ext uri="{FF2B5EF4-FFF2-40B4-BE49-F238E27FC236}">
                <a16:creationId xmlns:a16="http://schemas.microsoft.com/office/drawing/2014/main" id="{94466E8E-395C-3449-82EF-2E461C33E879}"/>
              </a:ext>
              <a:ext uri="{C183D7F6-B498-43B3-948B-1728B52AA6E4}">
                <adec:decorative xmlns:adec="http://schemas.microsoft.com/office/drawing/2017/decorative" val="1"/>
              </a:ext>
            </a:extLst>
          </p:cNvPr>
          <p:cNvSpPr/>
          <p:nvPr userDrawn="1"/>
        </p:nvSpPr>
        <p:spPr>
          <a:xfrm>
            <a:off x="0" y="-1"/>
            <a:ext cx="12192000" cy="6857999"/>
          </a:xfrm>
          <a:prstGeom prst="rect">
            <a:avLst/>
          </a:prstGeom>
          <a:gradFill>
            <a:gsLst>
              <a:gs pos="39000">
                <a:srgbClr val="861C33"/>
              </a:gs>
              <a:gs pos="100000">
                <a:srgbClr val="60061F"/>
              </a:gs>
            </a:gsLst>
            <a:path path="circle">
              <a:fillToRect l="50000" t="130000" r="50000" b="-30000"/>
            </a:path>
          </a:gradFill>
          <a:ln w="3175">
            <a:miter lim="400000"/>
          </a:ln>
          <a:effectLst/>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endParaRPr lang="en-US" b="1">
              <a:solidFill>
                <a:schemeClr val="bg1"/>
              </a:solidFill>
              <a:latin typeface="Frutiger LT Std 45 Light" charset="0"/>
              <a:ea typeface="Frutiger LT Std 45 Light" charset="0"/>
              <a:cs typeface="Frutiger LT Std 45 Light" charset="0"/>
            </a:endParaRPr>
          </a:p>
        </p:txBody>
      </p:sp>
      <p:sp>
        <p:nvSpPr>
          <p:cNvPr id="2" name="Title 1">
            <a:extLst>
              <a:ext uri="{FF2B5EF4-FFF2-40B4-BE49-F238E27FC236}">
                <a16:creationId xmlns:a16="http://schemas.microsoft.com/office/drawing/2014/main" id="{EDB05121-4DCC-AC42-AEC5-8CEECCDE904D}"/>
              </a:ext>
            </a:extLst>
          </p:cNvPr>
          <p:cNvSpPr>
            <a:spLocks noGrp="1"/>
          </p:cNvSpPr>
          <p:nvPr>
            <p:ph type="title" hasCustomPrompt="1"/>
          </p:nvPr>
        </p:nvSpPr>
        <p:spPr>
          <a:xfrm>
            <a:off x="609600" y="1901141"/>
            <a:ext cx="10972800" cy="3342190"/>
          </a:xfrm>
          <a:prstGeom prst="rect">
            <a:avLst/>
          </a:prstGeom>
        </p:spPr>
        <p:txBody>
          <a:bodyPr wrap="square" anchor="t">
            <a:noAutofit/>
          </a:bodyPr>
          <a:lstStyle>
            <a:lvl1pPr algn="l">
              <a:lnSpc>
                <a:spcPct val="100000"/>
              </a:lnSpc>
              <a:defRPr sz="6000">
                <a:solidFill>
                  <a:schemeClr val="bg1"/>
                </a:solidFill>
              </a:defRPr>
            </a:lvl1pPr>
          </a:lstStyle>
          <a:p>
            <a:r>
              <a:rPr lang="en-US"/>
              <a:t>Click to edit Master title style </a:t>
            </a:r>
          </a:p>
        </p:txBody>
      </p:sp>
      <p:pic>
        <p:nvPicPr>
          <p:cNvPr id="9" name="Picture 8" descr="Be Revolutionary.">
            <a:extLst>
              <a:ext uri="{FF2B5EF4-FFF2-40B4-BE49-F238E27FC236}">
                <a16:creationId xmlns:a16="http://schemas.microsoft.com/office/drawing/2014/main" id="{5C72B265-6BDA-0F45-BEDC-AD56E4D98F1A}"/>
              </a:ext>
            </a:extLst>
          </p:cNvPr>
          <p:cNvPicPr>
            <a:picLocks noChangeAspect="1"/>
          </p:cNvPicPr>
          <p:nvPr userDrawn="1"/>
        </p:nvPicPr>
        <p:blipFill>
          <a:blip r:embed="rId2"/>
          <a:stretch>
            <a:fillRect/>
          </a:stretch>
        </p:blipFill>
        <p:spPr>
          <a:xfrm>
            <a:off x="992355" y="891230"/>
            <a:ext cx="3417599" cy="708970"/>
          </a:xfrm>
          <a:prstGeom prst="rect">
            <a:avLst/>
          </a:prstGeom>
        </p:spPr>
      </p:pic>
      <p:pic>
        <p:nvPicPr>
          <p:cNvPr id="13" name="Picture 12" descr="University of Massachusetts Amherst.">
            <a:extLst>
              <a:ext uri="{FF2B5EF4-FFF2-40B4-BE49-F238E27FC236}">
                <a16:creationId xmlns:a16="http://schemas.microsoft.com/office/drawing/2014/main" id="{87B6125A-DE6B-994F-8C78-FDA4A5286D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0152352" y="4923485"/>
            <a:ext cx="2313849" cy="924362"/>
          </a:xfrm>
          <a:prstGeom prst="rect">
            <a:avLst/>
          </a:prstGeom>
        </p:spPr>
      </p:pic>
    </p:spTree>
    <p:extLst>
      <p:ext uri="{BB962C8B-B14F-4D97-AF65-F5344CB8AC3E}">
        <p14:creationId xmlns:p14="http://schemas.microsoft.com/office/powerpoint/2010/main" val="29981433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reserve="1">
  <p:cSld name="Section Slides-2">
    <p:spTree>
      <p:nvGrpSpPr>
        <p:cNvPr id="1" name=""/>
        <p:cNvGrpSpPr/>
        <p:nvPr/>
      </p:nvGrpSpPr>
      <p:grpSpPr>
        <a:xfrm>
          <a:off x="0" y="0"/>
          <a:ext cx="0" cy="0"/>
          <a:chOff x="0" y="0"/>
          <a:chExt cx="0" cy="0"/>
        </a:xfrm>
      </p:grpSpPr>
      <p:sp>
        <p:nvSpPr>
          <p:cNvPr id="4" name="Shape 136">
            <a:extLst>
              <a:ext uri="{FF2B5EF4-FFF2-40B4-BE49-F238E27FC236}">
                <a16:creationId xmlns:a16="http://schemas.microsoft.com/office/drawing/2014/main" id="{94466E8E-395C-3449-82EF-2E461C33E879}"/>
              </a:ext>
              <a:ext uri="{C183D7F6-B498-43B3-948B-1728B52AA6E4}">
                <adec:decorative xmlns:adec="http://schemas.microsoft.com/office/drawing/2017/decorative" val="1"/>
              </a:ext>
            </a:extLst>
          </p:cNvPr>
          <p:cNvSpPr/>
          <p:nvPr userDrawn="1"/>
        </p:nvSpPr>
        <p:spPr>
          <a:xfrm>
            <a:off x="0" y="-1"/>
            <a:ext cx="12192000" cy="6857999"/>
          </a:xfrm>
          <a:prstGeom prst="rect">
            <a:avLst/>
          </a:prstGeom>
          <a:gradFill>
            <a:gsLst>
              <a:gs pos="39000">
                <a:schemeClr val="bg2">
                  <a:lumMod val="75000"/>
                </a:schemeClr>
              </a:gs>
              <a:gs pos="100000">
                <a:schemeClr val="tx1">
                  <a:lumMod val="85000"/>
                  <a:lumOff val="15000"/>
                </a:schemeClr>
              </a:gs>
            </a:gsLst>
            <a:path path="circle">
              <a:fillToRect l="50000" t="130000" r="50000" b="-30000"/>
            </a:path>
          </a:gradFill>
          <a:ln w="3175">
            <a:miter lim="400000"/>
          </a:ln>
          <a:effectLst/>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endParaRPr lang="en-US" b="1">
              <a:solidFill>
                <a:schemeClr val="bg1"/>
              </a:solidFill>
              <a:latin typeface="Frutiger LT Std 45 Light" charset="0"/>
              <a:ea typeface="Frutiger LT Std 45 Light" charset="0"/>
              <a:cs typeface="Frutiger LT Std 45 Light" charset="0"/>
            </a:endParaRPr>
          </a:p>
        </p:txBody>
      </p:sp>
      <p:pic>
        <p:nvPicPr>
          <p:cNvPr id="3" name="Picture 2" descr="Be Revolutionary.">
            <a:extLst>
              <a:ext uri="{FF2B5EF4-FFF2-40B4-BE49-F238E27FC236}">
                <a16:creationId xmlns:a16="http://schemas.microsoft.com/office/drawing/2014/main" id="{156D3E33-0CFD-5143-AB30-528AA16AAA6D}"/>
              </a:ext>
            </a:extLst>
          </p:cNvPr>
          <p:cNvPicPr>
            <a:picLocks noChangeAspect="1"/>
          </p:cNvPicPr>
          <p:nvPr userDrawn="1"/>
        </p:nvPicPr>
        <p:blipFill>
          <a:blip r:embed="rId2"/>
          <a:stretch>
            <a:fillRect/>
          </a:stretch>
        </p:blipFill>
        <p:spPr>
          <a:xfrm>
            <a:off x="992354" y="891230"/>
            <a:ext cx="3417599" cy="708970"/>
          </a:xfrm>
          <a:prstGeom prst="rect">
            <a:avLst/>
          </a:prstGeom>
        </p:spPr>
      </p:pic>
      <p:sp>
        <p:nvSpPr>
          <p:cNvPr id="2" name="Title 1">
            <a:extLst>
              <a:ext uri="{FF2B5EF4-FFF2-40B4-BE49-F238E27FC236}">
                <a16:creationId xmlns:a16="http://schemas.microsoft.com/office/drawing/2014/main" id="{EDB05121-4DCC-AC42-AEC5-8CEECCDE904D}"/>
              </a:ext>
            </a:extLst>
          </p:cNvPr>
          <p:cNvSpPr>
            <a:spLocks noGrp="1"/>
          </p:cNvSpPr>
          <p:nvPr>
            <p:ph type="title" hasCustomPrompt="1"/>
          </p:nvPr>
        </p:nvSpPr>
        <p:spPr>
          <a:xfrm>
            <a:off x="609600" y="1901141"/>
            <a:ext cx="10972800" cy="3342190"/>
          </a:xfrm>
          <a:prstGeom prst="rect">
            <a:avLst/>
          </a:prstGeom>
        </p:spPr>
        <p:txBody>
          <a:bodyPr wrap="square" anchor="t">
            <a:noAutofit/>
          </a:bodyPr>
          <a:lstStyle>
            <a:lvl1pPr algn="l">
              <a:lnSpc>
                <a:spcPct val="100000"/>
              </a:lnSpc>
              <a:defRPr sz="6000">
                <a:solidFill>
                  <a:schemeClr val="bg1"/>
                </a:solidFill>
              </a:defRPr>
            </a:lvl1pPr>
          </a:lstStyle>
          <a:p>
            <a:r>
              <a:rPr lang="en-US"/>
              <a:t>Click to edit Master title style </a:t>
            </a:r>
          </a:p>
        </p:txBody>
      </p:sp>
      <p:pic>
        <p:nvPicPr>
          <p:cNvPr id="13" name="Picture 12" descr="University of Massachusetts Amherst.">
            <a:extLst>
              <a:ext uri="{FF2B5EF4-FFF2-40B4-BE49-F238E27FC236}">
                <a16:creationId xmlns:a16="http://schemas.microsoft.com/office/drawing/2014/main" id="{87B6125A-DE6B-994F-8C78-FDA4A5286D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0152352" y="4923485"/>
            <a:ext cx="2313849" cy="924362"/>
          </a:xfrm>
          <a:prstGeom prst="rect">
            <a:avLst/>
          </a:prstGeom>
        </p:spPr>
      </p:pic>
    </p:spTree>
    <p:extLst>
      <p:ext uri="{BB962C8B-B14F-4D97-AF65-F5344CB8AC3E}">
        <p14:creationId xmlns:p14="http://schemas.microsoft.com/office/powerpoint/2010/main" val="41235264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1_Section slides">
    <p:spTree>
      <p:nvGrpSpPr>
        <p:cNvPr id="1" name=""/>
        <p:cNvGrpSpPr/>
        <p:nvPr/>
      </p:nvGrpSpPr>
      <p:grpSpPr>
        <a:xfrm>
          <a:off x="0" y="0"/>
          <a:ext cx="0" cy="0"/>
          <a:chOff x="0" y="0"/>
          <a:chExt cx="0" cy="0"/>
        </a:xfrm>
      </p:grpSpPr>
      <p:sp>
        <p:nvSpPr>
          <p:cNvPr id="4" name="Shape 136">
            <a:extLst>
              <a:ext uri="{FF2B5EF4-FFF2-40B4-BE49-F238E27FC236}">
                <a16:creationId xmlns:a16="http://schemas.microsoft.com/office/drawing/2014/main" id="{94466E8E-395C-3449-82EF-2E461C33E879}"/>
              </a:ext>
              <a:ext uri="{C183D7F6-B498-43B3-948B-1728B52AA6E4}">
                <adec:decorative xmlns:adec="http://schemas.microsoft.com/office/drawing/2017/decorative" val="1"/>
              </a:ext>
            </a:extLst>
          </p:cNvPr>
          <p:cNvSpPr/>
          <p:nvPr userDrawn="1"/>
        </p:nvSpPr>
        <p:spPr>
          <a:xfrm>
            <a:off x="0" y="-1"/>
            <a:ext cx="12192000" cy="6857999"/>
          </a:xfrm>
          <a:prstGeom prst="rect">
            <a:avLst/>
          </a:prstGeom>
          <a:gradFill>
            <a:gsLst>
              <a:gs pos="39000">
                <a:srgbClr val="861C33"/>
              </a:gs>
              <a:gs pos="100000">
                <a:srgbClr val="60061F"/>
              </a:gs>
            </a:gsLst>
            <a:path path="circle">
              <a:fillToRect l="50000" t="130000" r="50000" b="-30000"/>
            </a:path>
          </a:gradFill>
          <a:ln w="3175">
            <a:miter lim="400000"/>
          </a:ln>
          <a:effectLst/>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endParaRPr lang="en-US" b="1">
              <a:solidFill>
                <a:schemeClr val="bg1"/>
              </a:solidFill>
              <a:latin typeface="Frutiger LT Std 45 Light" charset="0"/>
              <a:ea typeface="Frutiger LT Std 45 Light" charset="0"/>
              <a:cs typeface="Frutiger LT Std 45 Light" charset="0"/>
            </a:endParaRPr>
          </a:p>
        </p:txBody>
      </p:sp>
      <p:sp>
        <p:nvSpPr>
          <p:cNvPr id="2" name="Title 1">
            <a:extLst>
              <a:ext uri="{FF2B5EF4-FFF2-40B4-BE49-F238E27FC236}">
                <a16:creationId xmlns:a16="http://schemas.microsoft.com/office/drawing/2014/main" id="{EDB05121-4DCC-AC42-AEC5-8CEECCDE904D}"/>
              </a:ext>
            </a:extLst>
          </p:cNvPr>
          <p:cNvSpPr>
            <a:spLocks noGrp="1"/>
          </p:cNvSpPr>
          <p:nvPr>
            <p:ph type="title" hasCustomPrompt="1"/>
          </p:nvPr>
        </p:nvSpPr>
        <p:spPr>
          <a:xfrm>
            <a:off x="609600" y="1901141"/>
            <a:ext cx="10972800" cy="3342190"/>
          </a:xfrm>
          <a:prstGeom prst="rect">
            <a:avLst/>
          </a:prstGeom>
        </p:spPr>
        <p:txBody>
          <a:bodyPr wrap="square" anchor="t">
            <a:noAutofit/>
          </a:bodyPr>
          <a:lstStyle>
            <a:lvl1pPr algn="l">
              <a:lnSpc>
                <a:spcPct val="100000"/>
              </a:lnSpc>
              <a:defRPr sz="6000">
                <a:solidFill>
                  <a:schemeClr val="bg1"/>
                </a:solidFill>
              </a:defRPr>
            </a:lvl1pPr>
          </a:lstStyle>
          <a:p>
            <a:r>
              <a:rPr lang="en-US"/>
              <a:t>Click to edit Master title style </a:t>
            </a:r>
          </a:p>
        </p:txBody>
      </p:sp>
      <p:pic>
        <p:nvPicPr>
          <p:cNvPr id="13" name="Picture 12" descr="University of Massachusetts Amherst.">
            <a:extLst>
              <a:ext uri="{FF2B5EF4-FFF2-40B4-BE49-F238E27FC236}">
                <a16:creationId xmlns:a16="http://schemas.microsoft.com/office/drawing/2014/main" id="{87B6125A-DE6B-994F-8C78-FDA4A5286D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0152352" y="4923485"/>
            <a:ext cx="2313849" cy="924362"/>
          </a:xfrm>
          <a:prstGeom prst="rect">
            <a:avLst/>
          </a:prstGeom>
        </p:spPr>
      </p:pic>
    </p:spTree>
    <p:extLst>
      <p:ext uri="{BB962C8B-B14F-4D97-AF65-F5344CB8AC3E}">
        <p14:creationId xmlns:p14="http://schemas.microsoft.com/office/powerpoint/2010/main" val="615383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1_Section Slides-2">
    <p:spTree>
      <p:nvGrpSpPr>
        <p:cNvPr id="1" name=""/>
        <p:cNvGrpSpPr/>
        <p:nvPr/>
      </p:nvGrpSpPr>
      <p:grpSpPr>
        <a:xfrm>
          <a:off x="0" y="0"/>
          <a:ext cx="0" cy="0"/>
          <a:chOff x="0" y="0"/>
          <a:chExt cx="0" cy="0"/>
        </a:xfrm>
      </p:grpSpPr>
      <p:sp>
        <p:nvSpPr>
          <p:cNvPr id="4" name="Shape 136">
            <a:extLst>
              <a:ext uri="{FF2B5EF4-FFF2-40B4-BE49-F238E27FC236}">
                <a16:creationId xmlns:a16="http://schemas.microsoft.com/office/drawing/2014/main" id="{94466E8E-395C-3449-82EF-2E461C33E879}"/>
              </a:ext>
              <a:ext uri="{C183D7F6-B498-43B3-948B-1728B52AA6E4}">
                <adec:decorative xmlns:adec="http://schemas.microsoft.com/office/drawing/2017/decorative" val="1"/>
              </a:ext>
            </a:extLst>
          </p:cNvPr>
          <p:cNvSpPr/>
          <p:nvPr userDrawn="1"/>
        </p:nvSpPr>
        <p:spPr>
          <a:xfrm>
            <a:off x="0" y="-1"/>
            <a:ext cx="12192000" cy="6857999"/>
          </a:xfrm>
          <a:prstGeom prst="rect">
            <a:avLst/>
          </a:prstGeom>
          <a:gradFill>
            <a:gsLst>
              <a:gs pos="39000">
                <a:schemeClr val="bg2">
                  <a:lumMod val="75000"/>
                </a:schemeClr>
              </a:gs>
              <a:gs pos="100000">
                <a:schemeClr val="tx1">
                  <a:lumMod val="85000"/>
                  <a:lumOff val="15000"/>
                </a:schemeClr>
              </a:gs>
            </a:gsLst>
            <a:path path="circle">
              <a:fillToRect l="50000" t="130000" r="50000" b="-30000"/>
            </a:path>
          </a:gradFill>
          <a:ln w="3175">
            <a:miter lim="400000"/>
          </a:ln>
          <a:effectLst/>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endParaRPr lang="en-US" b="1">
              <a:solidFill>
                <a:schemeClr val="bg1"/>
              </a:solidFill>
              <a:latin typeface="Frutiger LT Std 45 Light" charset="0"/>
              <a:ea typeface="Frutiger LT Std 45 Light" charset="0"/>
              <a:cs typeface="Frutiger LT Std 45 Light" charset="0"/>
            </a:endParaRPr>
          </a:p>
        </p:txBody>
      </p:sp>
      <p:sp>
        <p:nvSpPr>
          <p:cNvPr id="2" name="Title 1">
            <a:extLst>
              <a:ext uri="{FF2B5EF4-FFF2-40B4-BE49-F238E27FC236}">
                <a16:creationId xmlns:a16="http://schemas.microsoft.com/office/drawing/2014/main" id="{EDB05121-4DCC-AC42-AEC5-8CEECCDE904D}"/>
              </a:ext>
            </a:extLst>
          </p:cNvPr>
          <p:cNvSpPr>
            <a:spLocks noGrp="1"/>
          </p:cNvSpPr>
          <p:nvPr>
            <p:ph type="title" hasCustomPrompt="1"/>
          </p:nvPr>
        </p:nvSpPr>
        <p:spPr>
          <a:xfrm>
            <a:off x="609600" y="1901141"/>
            <a:ext cx="10972800" cy="3342190"/>
          </a:xfrm>
          <a:prstGeom prst="rect">
            <a:avLst/>
          </a:prstGeom>
        </p:spPr>
        <p:txBody>
          <a:bodyPr wrap="square" anchor="t">
            <a:noAutofit/>
          </a:bodyPr>
          <a:lstStyle>
            <a:lvl1pPr algn="l">
              <a:lnSpc>
                <a:spcPct val="100000"/>
              </a:lnSpc>
              <a:defRPr sz="6000">
                <a:solidFill>
                  <a:schemeClr val="bg1"/>
                </a:solidFill>
              </a:defRPr>
            </a:lvl1pPr>
          </a:lstStyle>
          <a:p>
            <a:r>
              <a:rPr lang="en-US"/>
              <a:t>Click to edit Master title style </a:t>
            </a:r>
          </a:p>
        </p:txBody>
      </p:sp>
      <p:pic>
        <p:nvPicPr>
          <p:cNvPr id="13" name="Picture 12" descr="University of Massachusetts Amherst.">
            <a:extLst>
              <a:ext uri="{FF2B5EF4-FFF2-40B4-BE49-F238E27FC236}">
                <a16:creationId xmlns:a16="http://schemas.microsoft.com/office/drawing/2014/main" id="{87B6125A-DE6B-994F-8C78-FDA4A5286D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0152352" y="4923485"/>
            <a:ext cx="2313849" cy="924362"/>
          </a:xfrm>
          <a:prstGeom prst="rect">
            <a:avLst/>
          </a:prstGeom>
        </p:spPr>
      </p:pic>
    </p:spTree>
    <p:extLst>
      <p:ext uri="{BB962C8B-B14F-4D97-AF65-F5344CB8AC3E}">
        <p14:creationId xmlns:p14="http://schemas.microsoft.com/office/powerpoint/2010/main" val="2216225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tx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BE51E-3F62-D187-DDA6-BE053BF644CD}"/>
              </a:ext>
            </a:extLst>
          </p:cNvPr>
          <p:cNvSpPr>
            <a:spLocks noGrp="1"/>
          </p:cNvSpPr>
          <p:nvPr>
            <p:ph type="title" hasCustomPrompt="1"/>
          </p:nvPr>
        </p:nvSpPr>
        <p:spPr>
          <a:xfrm>
            <a:off x="599771" y="2483708"/>
            <a:ext cx="8371234" cy="1918327"/>
          </a:xfrm>
        </p:spPr>
        <p:txBody>
          <a:bodyPr lIns="108000" anchor="b" anchorCtr="0"/>
          <a:lstStyle>
            <a:lvl1pPr>
              <a:defRPr sz="6000">
                <a:solidFill>
                  <a:srgbClr val="881C1C"/>
                </a:solidFill>
              </a:defRPr>
            </a:lvl1pPr>
          </a:lstStyle>
          <a:p>
            <a:r>
              <a:rPr lang="en-US"/>
              <a:t>Divider Title, </a:t>
            </a:r>
            <a:br>
              <a:rPr lang="en-US"/>
            </a:br>
            <a:r>
              <a:rPr lang="en-US"/>
              <a:t>Up to Two Lines Long</a:t>
            </a:r>
          </a:p>
        </p:txBody>
      </p:sp>
      <p:sp>
        <p:nvSpPr>
          <p:cNvPr id="11" name="Presenter name">
            <a:extLst>
              <a:ext uri="{FF2B5EF4-FFF2-40B4-BE49-F238E27FC236}">
                <a16:creationId xmlns:a16="http://schemas.microsoft.com/office/drawing/2014/main" id="{0C6764F8-1F9A-CFC0-69D2-3989DC7032EE}"/>
              </a:ext>
            </a:extLst>
          </p:cNvPr>
          <p:cNvSpPr>
            <a:spLocks noGrp="1"/>
          </p:cNvSpPr>
          <p:nvPr>
            <p:ph type="body" sz="quarter" idx="10" hasCustomPrompt="1"/>
          </p:nvPr>
        </p:nvSpPr>
        <p:spPr>
          <a:xfrm>
            <a:off x="599771" y="4506686"/>
            <a:ext cx="8371234" cy="1411514"/>
          </a:xfrm>
        </p:spPr>
        <p:txBody>
          <a:bodyPr lIns="72000" anchor="t">
            <a:noAutofit/>
          </a:bodyPr>
          <a:lstStyle>
            <a:lvl1pPr marL="0" indent="0">
              <a:buNone/>
              <a:defRPr sz="2800" b="0" i="0">
                <a:solidFill>
                  <a:schemeClr val="bg1"/>
                </a:solidFill>
                <a:latin typeface="Arial" panose="020B0604020202020204" pitchFamily="34" charset="0"/>
                <a:cs typeface="Arial" panose="020B0604020202020204" pitchFamily="34" charset="0"/>
              </a:defRPr>
            </a:lvl1pPr>
            <a:lvl2pPr marL="457200" indent="0">
              <a:buNone/>
              <a:defRPr sz="2800">
                <a:solidFill>
                  <a:schemeClr val="bg1"/>
                </a:solidFill>
                <a:latin typeface="Helvetica" pitchFamily="2" charset="0"/>
              </a:defRPr>
            </a:lvl2pPr>
            <a:lvl3pPr marL="914400" indent="0">
              <a:buNone/>
              <a:defRPr sz="2800">
                <a:solidFill>
                  <a:schemeClr val="bg1"/>
                </a:solidFill>
                <a:latin typeface="Helvetica" pitchFamily="2" charset="0"/>
              </a:defRPr>
            </a:lvl3pPr>
            <a:lvl4pPr marL="1371600" indent="0">
              <a:buNone/>
              <a:defRPr sz="2800">
                <a:solidFill>
                  <a:schemeClr val="bg1"/>
                </a:solidFill>
                <a:latin typeface="Helvetica" pitchFamily="2" charset="0"/>
              </a:defRPr>
            </a:lvl4pPr>
            <a:lvl5pPr marL="1828800" indent="0">
              <a:buNone/>
              <a:defRPr sz="2800">
                <a:solidFill>
                  <a:schemeClr val="bg1"/>
                </a:solidFill>
                <a:latin typeface="Helvetica" pitchFamily="2" charset="0"/>
              </a:defRPr>
            </a:lvl5pPr>
          </a:lstStyle>
          <a:p>
            <a:pPr lvl="0"/>
            <a:r>
              <a:rPr lang="en-US"/>
              <a:t>Subtitle/Secondary Text</a:t>
            </a:r>
          </a:p>
        </p:txBody>
      </p:sp>
      <p:pic>
        <p:nvPicPr>
          <p:cNvPr id="9" name="Picture 8" descr="University of Massachusetts Amherst Seal">
            <a:extLst>
              <a:ext uri="{FF2B5EF4-FFF2-40B4-BE49-F238E27FC236}">
                <a16:creationId xmlns:a16="http://schemas.microsoft.com/office/drawing/2014/main" id="{DAD6F783-EE27-8592-1502-9881106B3771}"/>
              </a:ext>
            </a:extLst>
          </p:cNvPr>
          <p:cNvPicPr>
            <a:picLocks noChangeAspect="1"/>
          </p:cNvPicPr>
          <p:nvPr userDrawn="1"/>
        </p:nvPicPr>
        <p:blipFill>
          <a:blip r:embed="rId2">
            <a:alphaModFix amt="6000"/>
            <a:extLst>
              <a:ext uri="{BEBA8EAE-BF5A-486C-A8C5-ECC9F3942E4B}">
                <a14:imgProps xmlns:a14="http://schemas.microsoft.com/office/drawing/2010/main">
                  <a14:imgLayer r:embed="rId3">
                    <a14:imgEffect>
                      <a14:saturation sat="0"/>
                    </a14:imgEffect>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6004560" y="502920"/>
            <a:ext cx="5852160" cy="5852160"/>
          </a:xfrm>
          <a:prstGeom prst="rect">
            <a:avLst/>
          </a:prstGeom>
        </p:spPr>
      </p:pic>
    </p:spTree>
    <p:extLst>
      <p:ext uri="{BB962C8B-B14F-4D97-AF65-F5344CB8AC3E}">
        <p14:creationId xmlns:p14="http://schemas.microsoft.com/office/powerpoint/2010/main" val="4012624887"/>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18">
            <a:extLst>
              <a:ext uri="{FF2B5EF4-FFF2-40B4-BE49-F238E27FC236}">
                <a16:creationId xmlns:a16="http://schemas.microsoft.com/office/drawing/2014/main" id="{20B7CBF4-87E3-CF43-8DC8-5F3A3BC4FC8E}"/>
              </a:ext>
            </a:extLst>
          </p:cNvPr>
          <p:cNvSpPr>
            <a:spLocks noGrp="1"/>
          </p:cNvSpPr>
          <p:nvPr>
            <p:ph type="ftr" sz="quarter" idx="3"/>
          </p:nvPr>
        </p:nvSpPr>
        <p:spPr>
          <a:xfrm>
            <a:off x="1946790" y="6337361"/>
            <a:ext cx="10009857" cy="346472"/>
          </a:xfrm>
          <a:prstGeom prst="rect">
            <a:avLst/>
          </a:prstGeom>
        </p:spPr>
        <p:txBody>
          <a:bodyPr vert="horz" wrap="none" lIns="91440" tIns="45720" rIns="91440" bIns="45720" rtlCol="0" anchor="b"/>
          <a:lstStyle>
            <a:lvl1pPr algn="r">
              <a:defRPr sz="1200">
                <a:solidFill>
                  <a:schemeClr val="bg2">
                    <a:lumMod val="40000"/>
                    <a:lumOff val="60000"/>
                  </a:schemeClr>
                </a:solidFill>
              </a:defRPr>
            </a:lvl1pPr>
          </a:lstStyle>
          <a:p>
            <a:endParaRPr lang="en-US"/>
          </a:p>
        </p:txBody>
      </p:sp>
    </p:spTree>
    <p:extLst>
      <p:ext uri="{BB962C8B-B14F-4D97-AF65-F5344CB8AC3E}">
        <p14:creationId xmlns:p14="http://schemas.microsoft.com/office/powerpoint/2010/main" val="11644987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A3DB09-72E4-104C-91D3-C0254F5C2D35}"/>
              </a:ext>
            </a:extLst>
          </p:cNvPr>
          <p:cNvSpPr>
            <a:spLocks noGrp="1"/>
          </p:cNvSpPr>
          <p:nvPr>
            <p:ph idx="1"/>
          </p:nvPr>
        </p:nvSpPr>
        <p:spPr>
          <a:xfrm>
            <a:off x="6096000" y="1600200"/>
            <a:ext cx="5486400" cy="2386914"/>
          </a:xfrm>
        </p:spPr>
        <p:txBody>
          <a:bodyPr wrap="square" tIns="0">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A5D0D9-DA77-004E-BEC6-4498B304F7A3}"/>
              </a:ext>
            </a:extLst>
          </p:cNvPr>
          <p:cNvSpPr>
            <a:spLocks noGrp="1"/>
          </p:cNvSpPr>
          <p:nvPr>
            <p:ph type="body" sz="half" idx="2"/>
          </p:nvPr>
        </p:nvSpPr>
        <p:spPr>
          <a:xfrm>
            <a:off x="609599" y="1600200"/>
            <a:ext cx="3932237" cy="1638385"/>
          </a:xfrm>
        </p:spPr>
        <p:txBody>
          <a:bodyPr wrap="square" tIns="0">
            <a:noAutofit/>
          </a:bodyPr>
          <a:lstStyle>
            <a:lvl1pPr marL="0" indent="0">
              <a:buNone/>
              <a:defRPr sz="15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18">
            <a:extLst>
              <a:ext uri="{FF2B5EF4-FFF2-40B4-BE49-F238E27FC236}">
                <a16:creationId xmlns:a16="http://schemas.microsoft.com/office/drawing/2014/main" id="{7CA1CCEE-9E1F-5845-A686-91030CC0662B}"/>
              </a:ext>
            </a:extLst>
          </p:cNvPr>
          <p:cNvSpPr>
            <a:spLocks noGrp="1"/>
          </p:cNvSpPr>
          <p:nvPr>
            <p:ph type="ftr" sz="quarter" idx="3"/>
          </p:nvPr>
        </p:nvSpPr>
        <p:spPr>
          <a:xfrm>
            <a:off x="1946790" y="6337361"/>
            <a:ext cx="10009857" cy="346472"/>
          </a:xfrm>
          <a:prstGeom prst="rect">
            <a:avLst/>
          </a:prstGeom>
        </p:spPr>
        <p:txBody>
          <a:bodyPr vert="horz" wrap="none" lIns="91440" tIns="45720" rIns="91440" bIns="45720" rtlCol="0" anchor="b"/>
          <a:lstStyle>
            <a:lvl1pPr algn="r">
              <a:defRPr sz="1200">
                <a:solidFill>
                  <a:schemeClr val="bg2">
                    <a:lumMod val="40000"/>
                    <a:lumOff val="60000"/>
                  </a:schemeClr>
                </a:solidFill>
              </a:defRPr>
            </a:lvl1pPr>
          </a:lstStyle>
          <a:p>
            <a:endParaRPr lang="en-US"/>
          </a:p>
        </p:txBody>
      </p:sp>
      <p:sp>
        <p:nvSpPr>
          <p:cNvPr id="11" name="Title 1">
            <a:extLst>
              <a:ext uri="{FF2B5EF4-FFF2-40B4-BE49-F238E27FC236}">
                <a16:creationId xmlns:a16="http://schemas.microsoft.com/office/drawing/2014/main" id="{45512BC6-9F5C-BA4E-8E2C-BA4B025E81B5}"/>
              </a:ext>
            </a:extLst>
          </p:cNvPr>
          <p:cNvSpPr txBox="1">
            <a:spLocks/>
          </p:cNvSpPr>
          <p:nvPr userDrawn="1"/>
        </p:nvSpPr>
        <p:spPr>
          <a:xfrm>
            <a:off x="609600" y="627747"/>
            <a:ext cx="10972800" cy="590268"/>
          </a:xfrm>
          <a:prstGeom prst="rect">
            <a:avLst/>
          </a:prstGeom>
        </p:spPr>
        <p:txBody>
          <a:bodyPr vert="horz" wrap="square" lIns="365760" tIns="45720" rIns="365760" bIns="45720" rtlCol="0" anchor="t">
            <a:noAutofit/>
          </a:bodyPr>
          <a:lstStyle>
            <a:lvl1pPr algn="l" defTabSz="914400" rtl="0" eaLnBrk="1" latinLnBrk="0" hangingPunct="1">
              <a:lnSpc>
                <a:spcPct val="90000"/>
              </a:lnSpc>
              <a:spcBef>
                <a:spcPct val="0"/>
              </a:spcBef>
              <a:buNone/>
              <a:defRPr sz="3400" b="1" i="0" kern="1200" cap="all" baseline="0">
                <a:solidFill>
                  <a:srgbClr val="862633"/>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29310651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BC10609-5F0E-204A-AABD-047F88F3D4FE}"/>
              </a:ext>
            </a:extLst>
          </p:cNvPr>
          <p:cNvSpPr>
            <a:spLocks noGrp="1"/>
          </p:cNvSpPr>
          <p:nvPr>
            <p:ph type="pic" idx="1"/>
          </p:nvPr>
        </p:nvSpPr>
        <p:spPr>
          <a:xfrm>
            <a:off x="6096000" y="646191"/>
            <a:ext cx="5486400" cy="5297409"/>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E9299A5-3636-5A4B-BBC0-3F2A10F3CDCC}"/>
              </a:ext>
            </a:extLst>
          </p:cNvPr>
          <p:cNvSpPr>
            <a:spLocks noGrp="1"/>
          </p:cNvSpPr>
          <p:nvPr>
            <p:ph type="body" sz="half" idx="2"/>
          </p:nvPr>
        </p:nvSpPr>
        <p:spPr>
          <a:xfrm>
            <a:off x="609600" y="1600200"/>
            <a:ext cx="5486400" cy="3514882"/>
          </a:xfrm>
        </p:spPr>
        <p:txBody>
          <a:bodyPr wrap="square" tIns="91440">
            <a:noAutofit/>
          </a:bodyPr>
          <a:lstStyle>
            <a:lvl1pPr marL="0" indent="0">
              <a:buNone/>
              <a:defRPr sz="15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Footer Placeholder 18">
            <a:extLst>
              <a:ext uri="{FF2B5EF4-FFF2-40B4-BE49-F238E27FC236}">
                <a16:creationId xmlns:a16="http://schemas.microsoft.com/office/drawing/2014/main" id="{F725264C-64B5-D04E-8B82-9F6165EF20EC}"/>
              </a:ext>
            </a:extLst>
          </p:cNvPr>
          <p:cNvSpPr>
            <a:spLocks noGrp="1"/>
          </p:cNvSpPr>
          <p:nvPr>
            <p:ph type="ftr" sz="quarter" idx="3"/>
          </p:nvPr>
        </p:nvSpPr>
        <p:spPr>
          <a:xfrm>
            <a:off x="1946790" y="6337361"/>
            <a:ext cx="10009857" cy="346472"/>
          </a:xfrm>
          <a:prstGeom prst="rect">
            <a:avLst/>
          </a:prstGeom>
        </p:spPr>
        <p:txBody>
          <a:bodyPr vert="horz" wrap="none" lIns="91440" tIns="45720" rIns="91440" bIns="45720" rtlCol="0" anchor="b"/>
          <a:lstStyle>
            <a:lvl1pPr algn="r">
              <a:defRPr sz="1200">
                <a:solidFill>
                  <a:schemeClr val="bg2">
                    <a:lumMod val="40000"/>
                    <a:lumOff val="60000"/>
                  </a:schemeClr>
                </a:solidFill>
              </a:defRPr>
            </a:lvl1pPr>
          </a:lstStyle>
          <a:p>
            <a:endParaRPr lang="en-US"/>
          </a:p>
        </p:txBody>
      </p:sp>
      <p:sp>
        <p:nvSpPr>
          <p:cNvPr id="13" name="Title 1">
            <a:extLst>
              <a:ext uri="{FF2B5EF4-FFF2-40B4-BE49-F238E27FC236}">
                <a16:creationId xmlns:a16="http://schemas.microsoft.com/office/drawing/2014/main" id="{B989E26E-182A-7943-81CE-0788762C49E6}"/>
              </a:ext>
            </a:extLst>
          </p:cNvPr>
          <p:cNvSpPr txBox="1">
            <a:spLocks/>
          </p:cNvSpPr>
          <p:nvPr userDrawn="1"/>
        </p:nvSpPr>
        <p:spPr>
          <a:xfrm>
            <a:off x="609600" y="627747"/>
            <a:ext cx="5486400" cy="1631728"/>
          </a:xfrm>
          <a:prstGeom prst="rect">
            <a:avLst/>
          </a:prstGeom>
        </p:spPr>
        <p:txBody>
          <a:bodyPr vert="horz" wrap="square" lIns="365760" tIns="45720" rIns="365760" bIns="45720" rtlCol="0" anchor="t">
            <a:noAutofit/>
          </a:bodyPr>
          <a:lstStyle>
            <a:lvl1pPr algn="l" defTabSz="914400" rtl="0" eaLnBrk="1" latinLnBrk="0" hangingPunct="1">
              <a:lnSpc>
                <a:spcPct val="90000"/>
              </a:lnSpc>
              <a:spcBef>
                <a:spcPct val="0"/>
              </a:spcBef>
              <a:buNone/>
              <a:defRPr sz="3400" b="1" i="0" kern="1200" cap="all" baseline="0">
                <a:solidFill>
                  <a:srgbClr val="862633"/>
                </a:solidFill>
                <a:latin typeface="+mj-lt"/>
                <a:ea typeface="+mj-ea"/>
                <a:cs typeface="+mj-cs"/>
              </a:defRPr>
            </a:lvl1pPr>
          </a:lstStyle>
          <a:p>
            <a:r>
              <a:rPr lang="en-US"/>
              <a:t>Click to edit Master title style</a:t>
            </a:r>
          </a:p>
        </p:txBody>
      </p:sp>
    </p:spTree>
    <p:extLst>
      <p:ext uri="{BB962C8B-B14F-4D97-AF65-F5344CB8AC3E}">
        <p14:creationId xmlns:p14="http://schemas.microsoft.com/office/powerpoint/2010/main" val="6851583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37724-C4E2-9B4E-B34D-9655887C1F24}"/>
              </a:ext>
            </a:extLst>
          </p:cNvPr>
          <p:cNvSpPr>
            <a:spLocks noGrp="1"/>
          </p:cNvSpPr>
          <p:nvPr>
            <p:ph type="title"/>
          </p:nvPr>
        </p:nvSpPr>
        <p:spPr>
          <a:xfrm>
            <a:off x="609600" y="627746"/>
            <a:ext cx="10972800" cy="684769"/>
          </a:xfrm>
          <a:prstGeom prst="rect">
            <a:avLst/>
          </a:prstGeom>
        </p:spPr>
        <p:txBody>
          <a:bodyPr anchor="t"/>
          <a:lstStyle>
            <a:lvl1pPr>
              <a:defRPr>
                <a:solidFill>
                  <a:srgbClr val="861C33"/>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A4B21946-91C4-6D4F-A9ED-43B87E7F21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18">
            <a:extLst>
              <a:ext uri="{FF2B5EF4-FFF2-40B4-BE49-F238E27FC236}">
                <a16:creationId xmlns:a16="http://schemas.microsoft.com/office/drawing/2014/main" id="{4508C881-6CDF-5349-B40F-AF5B2EEEC70E}"/>
              </a:ext>
            </a:extLst>
          </p:cNvPr>
          <p:cNvSpPr>
            <a:spLocks noGrp="1"/>
          </p:cNvSpPr>
          <p:nvPr>
            <p:ph type="ftr" sz="quarter" idx="3"/>
          </p:nvPr>
        </p:nvSpPr>
        <p:spPr>
          <a:xfrm>
            <a:off x="1946790" y="6337361"/>
            <a:ext cx="10009857" cy="346472"/>
          </a:xfrm>
          <a:prstGeom prst="rect">
            <a:avLst/>
          </a:prstGeom>
        </p:spPr>
        <p:txBody>
          <a:bodyPr vert="horz" wrap="none" lIns="91440" tIns="45720" rIns="91440" bIns="45720" rtlCol="0" anchor="b"/>
          <a:lstStyle>
            <a:lvl1pPr algn="r">
              <a:defRPr sz="1200">
                <a:solidFill>
                  <a:schemeClr val="bg2">
                    <a:lumMod val="40000"/>
                    <a:lumOff val="60000"/>
                  </a:schemeClr>
                </a:solidFill>
              </a:defRPr>
            </a:lvl1pPr>
          </a:lstStyle>
          <a:p>
            <a:endParaRPr lang="en-US"/>
          </a:p>
        </p:txBody>
      </p:sp>
    </p:spTree>
    <p:extLst>
      <p:ext uri="{BB962C8B-B14F-4D97-AF65-F5344CB8AC3E}">
        <p14:creationId xmlns:p14="http://schemas.microsoft.com/office/powerpoint/2010/main" val="40788650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D4B096-49B3-BE4C-8D71-CFEFE54464C8}"/>
              </a:ext>
            </a:extLst>
          </p:cNvPr>
          <p:cNvSpPr>
            <a:spLocks noGrp="1"/>
          </p:cNvSpPr>
          <p:nvPr>
            <p:ph type="title" orient="vert"/>
          </p:nvPr>
        </p:nvSpPr>
        <p:spPr>
          <a:xfrm>
            <a:off x="8724900" y="365125"/>
            <a:ext cx="2628900" cy="5578475"/>
          </a:xfrm>
          <a:prstGeom prst="rect">
            <a:avLst/>
          </a:prstGeom>
        </p:spPr>
        <p:txBody>
          <a:bodyPr vert="eaVert" wrap="square"/>
          <a:lstStyle>
            <a:lvl1pPr>
              <a:defRPr>
                <a:solidFill>
                  <a:srgbClr val="862633"/>
                </a:solidFill>
              </a:defRPr>
            </a:lvl1pPr>
          </a:lstStyle>
          <a:p>
            <a:r>
              <a:rPr lang="en-US"/>
              <a:t>Click to edit Master title style</a:t>
            </a:r>
          </a:p>
        </p:txBody>
      </p:sp>
      <p:sp>
        <p:nvSpPr>
          <p:cNvPr id="3" name="Vertical Text Placeholder 2">
            <a:extLst>
              <a:ext uri="{FF2B5EF4-FFF2-40B4-BE49-F238E27FC236}">
                <a16:creationId xmlns:a16="http://schemas.microsoft.com/office/drawing/2014/main" id="{411531EB-9C76-6043-BD97-66DDD6E2B424}"/>
              </a:ext>
            </a:extLst>
          </p:cNvPr>
          <p:cNvSpPr>
            <a:spLocks noGrp="1"/>
          </p:cNvSpPr>
          <p:nvPr>
            <p:ph type="body" orient="vert" idx="1"/>
          </p:nvPr>
        </p:nvSpPr>
        <p:spPr>
          <a:xfrm>
            <a:off x="609600" y="365125"/>
            <a:ext cx="7962900" cy="5578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8">
            <a:extLst>
              <a:ext uri="{FF2B5EF4-FFF2-40B4-BE49-F238E27FC236}">
                <a16:creationId xmlns:a16="http://schemas.microsoft.com/office/drawing/2014/main" id="{9DFE2358-B4D6-0F41-8BC1-85FE216BB21F}"/>
              </a:ext>
            </a:extLst>
          </p:cNvPr>
          <p:cNvSpPr>
            <a:spLocks noGrp="1"/>
          </p:cNvSpPr>
          <p:nvPr>
            <p:ph type="ftr" sz="quarter" idx="3"/>
          </p:nvPr>
        </p:nvSpPr>
        <p:spPr>
          <a:xfrm>
            <a:off x="1946790" y="6337361"/>
            <a:ext cx="10009857" cy="346472"/>
          </a:xfrm>
          <a:prstGeom prst="rect">
            <a:avLst/>
          </a:prstGeom>
        </p:spPr>
        <p:txBody>
          <a:bodyPr vert="horz" wrap="none" lIns="91440" tIns="45720" rIns="91440" bIns="45720" rtlCol="0" anchor="b"/>
          <a:lstStyle>
            <a:lvl1pPr algn="r">
              <a:defRPr sz="1200">
                <a:solidFill>
                  <a:schemeClr val="bg2">
                    <a:lumMod val="40000"/>
                    <a:lumOff val="60000"/>
                  </a:schemeClr>
                </a:solidFill>
              </a:defRPr>
            </a:lvl1pPr>
          </a:lstStyle>
          <a:p>
            <a:endParaRPr lang="en-US"/>
          </a:p>
        </p:txBody>
      </p:sp>
    </p:spTree>
    <p:extLst>
      <p:ext uri="{BB962C8B-B14F-4D97-AF65-F5344CB8AC3E}">
        <p14:creationId xmlns:p14="http://schemas.microsoft.com/office/powerpoint/2010/main" val="30867040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ack page- closing">
    <p:spTree>
      <p:nvGrpSpPr>
        <p:cNvPr id="1" name=""/>
        <p:cNvGrpSpPr/>
        <p:nvPr/>
      </p:nvGrpSpPr>
      <p:grpSpPr>
        <a:xfrm>
          <a:off x="0" y="0"/>
          <a:ext cx="0" cy="0"/>
          <a:chOff x="0" y="0"/>
          <a:chExt cx="0" cy="0"/>
        </a:xfrm>
      </p:grpSpPr>
      <p:pic>
        <p:nvPicPr>
          <p:cNvPr id="5" name="Picture 4" descr="Class photo.">
            <a:extLst>
              <a:ext uri="{FF2B5EF4-FFF2-40B4-BE49-F238E27FC236}">
                <a16:creationId xmlns:a16="http://schemas.microsoft.com/office/drawing/2014/main" id="{EC530A29-B08A-3649-9B7C-51E62F18CF63}"/>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Shape 136">
            <a:extLst>
              <a:ext uri="{FF2B5EF4-FFF2-40B4-BE49-F238E27FC236}">
                <a16:creationId xmlns:a16="http://schemas.microsoft.com/office/drawing/2014/main" id="{02F523EE-5B2A-7148-95D7-758ADDF8DFFC}"/>
              </a:ext>
              <a:ext uri="{C183D7F6-B498-43B3-948B-1728B52AA6E4}">
                <adec:decorative xmlns:adec="http://schemas.microsoft.com/office/drawing/2017/decorative" val="1"/>
              </a:ext>
            </a:extLst>
          </p:cNvPr>
          <p:cNvSpPr/>
          <p:nvPr userDrawn="1"/>
        </p:nvSpPr>
        <p:spPr>
          <a:xfrm>
            <a:off x="0" y="0"/>
            <a:ext cx="12192000" cy="6858000"/>
          </a:xfrm>
          <a:prstGeom prst="rect">
            <a:avLst/>
          </a:prstGeom>
          <a:gradFill>
            <a:gsLst>
              <a:gs pos="39000">
                <a:schemeClr val="bg2">
                  <a:lumMod val="75000"/>
                  <a:alpha val="0"/>
                </a:schemeClr>
              </a:gs>
              <a:gs pos="100000">
                <a:schemeClr val="tx1"/>
              </a:gs>
            </a:gsLst>
            <a:path path="circle">
              <a:fillToRect l="50000" t="130000" r="50000" b="-30000"/>
            </a:path>
          </a:gradFill>
          <a:ln w="3175">
            <a:miter lim="400000"/>
          </a:ln>
          <a:effectLst/>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endParaRPr lang="en-US" b="1">
              <a:solidFill>
                <a:schemeClr val="bg1"/>
              </a:solidFill>
              <a:latin typeface="Frutiger LT Std 45 Light" charset="0"/>
              <a:ea typeface="Frutiger LT Std 45 Light" charset="0"/>
              <a:cs typeface="Frutiger LT Std 45 Light" charset="0"/>
            </a:endParaRPr>
          </a:p>
        </p:txBody>
      </p:sp>
      <p:sp>
        <p:nvSpPr>
          <p:cNvPr id="2" name="Title 1">
            <a:extLst>
              <a:ext uri="{FF2B5EF4-FFF2-40B4-BE49-F238E27FC236}">
                <a16:creationId xmlns:a16="http://schemas.microsoft.com/office/drawing/2014/main" id="{3161BEC9-D58C-DD44-BAE1-D5E9C4476473}"/>
              </a:ext>
            </a:extLst>
          </p:cNvPr>
          <p:cNvSpPr>
            <a:spLocks noGrp="1"/>
          </p:cNvSpPr>
          <p:nvPr>
            <p:ph type="title"/>
          </p:nvPr>
        </p:nvSpPr>
        <p:spPr>
          <a:xfrm>
            <a:off x="609600" y="2247900"/>
            <a:ext cx="10972800" cy="684769"/>
          </a:xfrm>
        </p:spPr>
        <p:txBody>
          <a:bodyPr/>
          <a:lstStyle/>
          <a:p>
            <a:r>
              <a:rPr lang="en-US"/>
              <a:t>Click to edit Master title style</a:t>
            </a:r>
          </a:p>
        </p:txBody>
      </p:sp>
      <p:pic>
        <p:nvPicPr>
          <p:cNvPr id="3" name="Picture 2">
            <a:extLst>
              <a:ext uri="{FF2B5EF4-FFF2-40B4-BE49-F238E27FC236}">
                <a16:creationId xmlns:a16="http://schemas.microsoft.com/office/drawing/2014/main" id="{154296F8-B6DF-6542-9819-5648B9EA22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061069" y="5140790"/>
            <a:ext cx="2009583" cy="802810"/>
          </a:xfrm>
          <a:prstGeom prst="rect">
            <a:avLst/>
          </a:prstGeom>
          <a:effectLst>
            <a:outerShdw blurRad="50800" dist="50800" dir="5400000" algn="ctr" rotWithShape="0">
              <a:srgbClr val="000000">
                <a:alpha val="69000"/>
              </a:srgbClr>
            </a:outerShdw>
          </a:effectLst>
        </p:spPr>
      </p:pic>
    </p:spTree>
    <p:extLst>
      <p:ext uri="{BB962C8B-B14F-4D97-AF65-F5344CB8AC3E}">
        <p14:creationId xmlns:p14="http://schemas.microsoft.com/office/powerpoint/2010/main" val="34093679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Layout Template_2">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EFE10884-FD5F-9A44-AD69-B5D48C19F26A}"/>
              </a:ext>
            </a:extLst>
          </p:cNvPr>
          <p:cNvPicPr>
            <a:picLocks noChangeAspect="1"/>
          </p:cNvPicPr>
          <p:nvPr userDrawn="1"/>
        </p:nvPicPr>
        <p:blipFill>
          <a:blip r:embed="rId2"/>
          <a:stretch>
            <a:fillRect/>
          </a:stretch>
        </p:blipFill>
        <p:spPr>
          <a:xfrm>
            <a:off x="6350" y="0"/>
            <a:ext cx="12179300" cy="6858000"/>
          </a:xfrm>
          <a:prstGeom prst="rect">
            <a:avLst/>
          </a:prstGeom>
        </p:spPr>
      </p:pic>
      <p:sp>
        <p:nvSpPr>
          <p:cNvPr id="9" name="Title 1">
            <a:extLst>
              <a:ext uri="{FF2B5EF4-FFF2-40B4-BE49-F238E27FC236}">
                <a16:creationId xmlns:a16="http://schemas.microsoft.com/office/drawing/2014/main" id="{F2BFF916-63AF-2D4D-B70F-180FD4C80817}"/>
              </a:ext>
            </a:extLst>
          </p:cNvPr>
          <p:cNvSpPr>
            <a:spLocks noGrp="1"/>
          </p:cNvSpPr>
          <p:nvPr>
            <p:ph type="title" hasCustomPrompt="1"/>
          </p:nvPr>
        </p:nvSpPr>
        <p:spPr>
          <a:xfrm>
            <a:off x="786264" y="324783"/>
            <a:ext cx="10619472" cy="1325563"/>
          </a:xfrm>
        </p:spPr>
        <p:txBody>
          <a:bodyPr/>
          <a:lstStyle>
            <a:lvl1pPr>
              <a:defRPr b="1" i="0" spc="0">
                <a:solidFill>
                  <a:srgbClr val="5FB1EF"/>
                </a:solidFill>
                <a:latin typeface="Arial" panose="020B0604020202020204" pitchFamily="34" charset="0"/>
                <a:cs typeface="Arial" panose="020B0604020202020204" pitchFamily="34" charset="0"/>
              </a:defRPr>
            </a:lvl1pPr>
          </a:lstStyle>
          <a:p>
            <a:r>
              <a:rPr lang="en-US"/>
              <a:t>Headline</a:t>
            </a:r>
          </a:p>
        </p:txBody>
      </p:sp>
      <p:sp>
        <p:nvSpPr>
          <p:cNvPr id="10" name="Content Placeholder 2">
            <a:extLst>
              <a:ext uri="{FF2B5EF4-FFF2-40B4-BE49-F238E27FC236}">
                <a16:creationId xmlns:a16="http://schemas.microsoft.com/office/drawing/2014/main" id="{A232DB51-5C31-1E4C-B2D1-E76DBE407D13}"/>
              </a:ext>
            </a:extLst>
          </p:cNvPr>
          <p:cNvSpPr>
            <a:spLocks noGrp="1"/>
          </p:cNvSpPr>
          <p:nvPr>
            <p:ph sz="half" idx="1" hasCustomPrompt="1"/>
          </p:nvPr>
        </p:nvSpPr>
        <p:spPr>
          <a:xfrm>
            <a:off x="786263" y="1795041"/>
            <a:ext cx="10590784" cy="4351338"/>
          </a:xfrm>
        </p:spPr>
        <p:txBody>
          <a:bodyPr/>
          <a:lstStyle>
            <a:lvl1pPr marL="0" indent="0">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a:defRPr>
                <a:solidFill>
                  <a:schemeClr val="tx1">
                    <a:lumMod val="50000"/>
                    <a:lumOff val="50000"/>
                  </a:schemeClr>
                </a:solidFill>
              </a:defRPr>
            </a:lvl3pPr>
          </a:lstStyle>
          <a:p>
            <a:pPr lvl="0"/>
            <a:r>
              <a:rPr lang="en-US"/>
              <a:t>Sub-Headline</a:t>
            </a:r>
          </a:p>
          <a:p>
            <a:pPr lvl="1"/>
            <a:r>
              <a:rPr lang="en-US"/>
              <a:t>Body Text</a:t>
            </a:r>
          </a:p>
          <a:p>
            <a:pPr lvl="2"/>
            <a:r>
              <a:rPr lang="en-US"/>
              <a:t>First Bullet</a:t>
            </a:r>
          </a:p>
          <a:p>
            <a:pPr lvl="2"/>
            <a:r>
              <a:rPr lang="en-US"/>
              <a:t>Second Bullet</a:t>
            </a:r>
          </a:p>
          <a:p>
            <a:pPr lvl="2"/>
            <a:r>
              <a:rPr lang="en-US"/>
              <a:t>Third Bullet</a:t>
            </a:r>
          </a:p>
        </p:txBody>
      </p:sp>
      <p:sp>
        <p:nvSpPr>
          <p:cNvPr id="8" name="Text Placeholder 2">
            <a:extLst>
              <a:ext uri="{FF2B5EF4-FFF2-40B4-BE49-F238E27FC236}">
                <a16:creationId xmlns:a16="http://schemas.microsoft.com/office/drawing/2014/main" id="{6FD0BD7E-56A8-DB45-A413-846CD07E3887}"/>
              </a:ext>
            </a:extLst>
          </p:cNvPr>
          <p:cNvSpPr>
            <a:spLocks noGrp="1"/>
          </p:cNvSpPr>
          <p:nvPr>
            <p:ph type="body" sz="quarter" idx="10" hasCustomPrompt="1"/>
          </p:nvPr>
        </p:nvSpPr>
        <p:spPr>
          <a:xfrm>
            <a:off x="1873771" y="6473197"/>
            <a:ext cx="9009088" cy="221373"/>
          </a:xfrm>
        </p:spPr>
        <p:txBody>
          <a:bodyPr>
            <a:normAutofit/>
          </a:bodyPr>
          <a:lstStyle>
            <a:lvl1pPr marL="0" indent="0" algn="l">
              <a:buFontTx/>
              <a:buNone/>
              <a:defRPr sz="1100" b="1" i="0" spc="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Session Title</a:t>
            </a:r>
          </a:p>
        </p:txBody>
      </p:sp>
      <p:cxnSp>
        <p:nvCxnSpPr>
          <p:cNvPr id="11" name="Straight Connector 10">
            <a:extLst>
              <a:ext uri="{FF2B5EF4-FFF2-40B4-BE49-F238E27FC236}">
                <a16:creationId xmlns:a16="http://schemas.microsoft.com/office/drawing/2014/main" id="{97E80037-9727-7B40-972C-B7958CFD8DCA}"/>
              </a:ext>
            </a:extLst>
          </p:cNvPr>
          <p:cNvCxnSpPr>
            <a:cxnSpLocks/>
          </p:cNvCxnSpPr>
          <p:nvPr userDrawn="1"/>
        </p:nvCxnSpPr>
        <p:spPr>
          <a:xfrm>
            <a:off x="1873771" y="6347012"/>
            <a:ext cx="9009088" cy="0"/>
          </a:xfrm>
          <a:prstGeom prst="line">
            <a:avLst/>
          </a:prstGeom>
          <a:ln w="28575">
            <a:solidFill>
              <a:srgbClr val="FECB00"/>
            </a:solidFill>
          </a:ln>
        </p:spPr>
        <p:style>
          <a:lnRef idx="1">
            <a:schemeClr val="accent1"/>
          </a:lnRef>
          <a:fillRef idx="0">
            <a:schemeClr val="accent1"/>
          </a:fillRef>
          <a:effectRef idx="0">
            <a:schemeClr val="accent1"/>
          </a:effectRef>
          <a:fontRef idx="minor">
            <a:schemeClr val="tx1"/>
          </a:fontRef>
        </p:style>
      </p:cxnSp>
      <p:pic>
        <p:nvPicPr>
          <p:cNvPr id="12" name="Picture 11" descr="Logo&#10;&#10;Description automatically generated with medium confidence">
            <a:extLst>
              <a:ext uri="{FF2B5EF4-FFF2-40B4-BE49-F238E27FC236}">
                <a16:creationId xmlns:a16="http://schemas.microsoft.com/office/drawing/2014/main" id="{5B30C6B7-F38C-5646-81D3-738196CA4D64}"/>
              </a:ext>
            </a:extLst>
          </p:cNvPr>
          <p:cNvPicPr>
            <a:picLocks noChangeAspect="1"/>
          </p:cNvPicPr>
          <p:nvPr userDrawn="1"/>
        </p:nvPicPr>
        <p:blipFill>
          <a:blip r:embed="rId3"/>
          <a:stretch>
            <a:fillRect/>
          </a:stretch>
        </p:blipFill>
        <p:spPr>
          <a:xfrm>
            <a:off x="11057107" y="6073159"/>
            <a:ext cx="856985" cy="621416"/>
          </a:xfrm>
          <a:prstGeom prst="rect">
            <a:avLst/>
          </a:prstGeom>
        </p:spPr>
      </p:pic>
    </p:spTree>
    <p:extLst>
      <p:ext uri="{BB962C8B-B14F-4D97-AF65-F5344CB8AC3E}">
        <p14:creationId xmlns:p14="http://schemas.microsoft.com/office/powerpoint/2010/main" val="1309845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33821-597E-4B4F-8572-5DA1CB183565}"/>
              </a:ext>
            </a:extLst>
          </p:cNvPr>
          <p:cNvSpPr>
            <a:spLocks noGrp="1"/>
          </p:cNvSpPr>
          <p:nvPr>
            <p:ph type="ctrTitle"/>
          </p:nvPr>
        </p:nvSpPr>
        <p:spPr>
          <a:xfrm>
            <a:off x="548640" y="950976"/>
            <a:ext cx="6509385" cy="3556730"/>
          </a:xfrm>
        </p:spPr>
        <p:txBody>
          <a:bodyPr anchor="t">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F4C38D70-8FF5-47D7-A0DD-087A227BC94F}"/>
              </a:ext>
            </a:extLst>
          </p:cNvPr>
          <p:cNvSpPr>
            <a:spLocks noGrp="1"/>
          </p:cNvSpPr>
          <p:nvPr>
            <p:ph type="subTitle" idx="1"/>
          </p:nvPr>
        </p:nvSpPr>
        <p:spPr>
          <a:xfrm>
            <a:off x="576072" y="4572000"/>
            <a:ext cx="6481953" cy="1485900"/>
          </a:xfrm>
        </p:spPr>
        <p:txBody>
          <a:bodyPr anchor="b">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6DB5B485-516D-48B7-AF1D-69AEEA351A9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D614DDB-2831-4FF8-9DA7-0449659D7A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178F6-65BA-4964-80E2-DB6EA3355FBB}"/>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153952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45AC-24E0-45A1-90C3-7BF96C3FC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2018E1-7CA3-4B5E-9683-554FDFC63E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95D32D-7150-4DF2-B992-A2B4F5605D9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3D03F0C-FCA3-464C-B6ED-864DB51E7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C41006-DAE1-4326-B1AE-FD527A653BDE}"/>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1572208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73B84-BE32-464A-A765-975C21B5CF4B}"/>
              </a:ext>
            </a:extLst>
          </p:cNvPr>
          <p:cNvSpPr>
            <a:spLocks noGrp="1"/>
          </p:cNvSpPr>
          <p:nvPr>
            <p:ph type="title"/>
          </p:nvPr>
        </p:nvSpPr>
        <p:spPr>
          <a:xfrm>
            <a:off x="557923" y="952500"/>
            <a:ext cx="6678695" cy="3962398"/>
          </a:xfrm>
        </p:spPr>
        <p:txBody>
          <a:bodyPr anchor="t">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640145C2-97CF-4887-904A-8ADC80525A2E}"/>
              </a:ext>
            </a:extLst>
          </p:cNvPr>
          <p:cNvSpPr>
            <a:spLocks noGrp="1"/>
          </p:cNvSpPr>
          <p:nvPr>
            <p:ph type="body" idx="1"/>
          </p:nvPr>
        </p:nvSpPr>
        <p:spPr>
          <a:xfrm>
            <a:off x="8043860" y="952501"/>
            <a:ext cx="3500440" cy="3962399"/>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E524559-DA32-4398-A8EE-EED2469D63B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3967BE1-F1AC-4732-B52E-1C7D63DEF8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A13C03-DDF0-48C6-B1BF-D28875F8238F}"/>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215790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59" name="Rectangle 258">
            <a:extLst>
              <a:ext uri="{FF2B5EF4-FFF2-40B4-BE49-F238E27FC236}">
                <a16:creationId xmlns:a16="http://schemas.microsoft.com/office/drawing/2014/main" id="{CAB1587A-31E4-DF32-A56C-F8F1EC4DBEDC}"/>
              </a:ext>
              <a:ext uri="{C183D7F6-B498-43B3-948B-1728B52AA6E4}">
                <adec:decorative xmlns:adec="http://schemas.microsoft.com/office/drawing/2017/decorative" val="1"/>
              </a:ext>
            </a:extLst>
          </p:cNvPr>
          <p:cNvSpPr/>
          <p:nvPr userDrawn="1"/>
        </p:nvSpPr>
        <p:spPr>
          <a:xfrm>
            <a:off x="0" y="0"/>
            <a:ext cx="3882887" cy="6858000"/>
          </a:xfrm>
          <a:prstGeom prst="rect">
            <a:avLst/>
          </a:prstGeom>
          <a:solidFill>
            <a:srgbClr val="881C1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E34CE7D0-2298-862D-D9EE-A17138E12F78}"/>
              </a:ext>
            </a:extLst>
          </p:cNvPr>
          <p:cNvSpPr>
            <a:spLocks noGrp="1"/>
          </p:cNvSpPr>
          <p:nvPr>
            <p:ph type="sldNum" sz="quarter" idx="51"/>
          </p:nvPr>
        </p:nvSpPr>
        <p:spPr>
          <a:xfrm>
            <a:off x="11466065" y="343417"/>
            <a:ext cx="462988" cy="590931"/>
          </a:xfrm>
          <a:prstGeom prst="rect">
            <a:avLst/>
          </a:prstGeom>
        </p:spPr>
        <p:txBody>
          <a:bodyPr/>
          <a:lstStyle/>
          <a:p>
            <a:fld id="{1384340B-8AF4-0045-985F-0107ADAFEF01}" type="slidenum">
              <a:rPr lang="en-US" smtClean="0"/>
              <a:pPr/>
              <a:t>‹#›</a:t>
            </a:fld>
            <a:endParaRPr lang="en-US"/>
          </a:p>
        </p:txBody>
      </p:sp>
      <p:sp>
        <p:nvSpPr>
          <p:cNvPr id="22" name="Text Placeholder 21">
            <a:extLst>
              <a:ext uri="{FF2B5EF4-FFF2-40B4-BE49-F238E27FC236}">
                <a16:creationId xmlns:a16="http://schemas.microsoft.com/office/drawing/2014/main" id="{5A9452B6-BE6D-11B8-5A60-933D8A9FB2D4}"/>
              </a:ext>
            </a:extLst>
          </p:cNvPr>
          <p:cNvSpPr>
            <a:spLocks noGrp="1"/>
          </p:cNvSpPr>
          <p:nvPr>
            <p:ph type="body" sz="quarter" idx="49" hasCustomPrompt="1"/>
          </p:nvPr>
        </p:nvSpPr>
        <p:spPr>
          <a:xfrm>
            <a:off x="334963" y="1568661"/>
            <a:ext cx="3256376" cy="2436442"/>
          </a:xfrm>
          <a:solidFill>
            <a:schemeClr val="tx2"/>
          </a:solidFill>
        </p:spPr>
        <p:txBody>
          <a:bodyPr lIns="90000" tIns="46800" rIns="288000" bIns="46800" anchor="t">
            <a:noAutofit/>
          </a:bodyPr>
          <a:lstStyle>
            <a:lvl1pPr marL="7938" indent="0">
              <a:buNone/>
              <a:defRPr sz="3600" b="1">
                <a:solidFill>
                  <a:schemeClr val="bg1"/>
                </a:solidFill>
              </a:defRPr>
            </a:lvl1pPr>
            <a:lvl2pPr marL="134937"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Agenda Title, Up to Three Lines Long</a:t>
            </a:r>
          </a:p>
        </p:txBody>
      </p:sp>
      <p:sp>
        <p:nvSpPr>
          <p:cNvPr id="34" name="Number 1">
            <a:extLst>
              <a:ext uri="{FF2B5EF4-FFF2-40B4-BE49-F238E27FC236}">
                <a16:creationId xmlns:a16="http://schemas.microsoft.com/office/drawing/2014/main" id="{407B0BB9-1B9E-91F8-38EE-CD68A1D58010}"/>
              </a:ext>
            </a:extLst>
          </p:cNvPr>
          <p:cNvSpPr>
            <a:spLocks noGrp="1"/>
          </p:cNvSpPr>
          <p:nvPr>
            <p:ph type="body" sz="quarter" idx="14" hasCustomPrompt="1"/>
          </p:nvPr>
        </p:nvSpPr>
        <p:spPr>
          <a:xfrm>
            <a:off x="4351874" y="1539875"/>
            <a:ext cx="653805" cy="442913"/>
          </a:xfrm>
        </p:spPr>
        <p:txBody>
          <a:bodyPr tIns="108000" bIns="108000" anchor="ctr">
            <a:noAutofit/>
          </a:bodyPr>
          <a:lstStyle>
            <a:lvl1pPr marL="0" indent="0" algn="l">
              <a:spcBef>
                <a:spcPts val="0"/>
              </a:spcBef>
              <a:spcAft>
                <a:spcPts val="2000"/>
              </a:spcAft>
              <a:buNone/>
              <a:defRPr sz="2000" b="1" i="0">
                <a:solidFill>
                  <a:srgbClr val="881C1C"/>
                </a:solidFill>
                <a:latin typeface="Arial" panose="020B0604020202020204" pitchFamily="34" charset="0"/>
                <a:ea typeface="Baskerville" panose="02020502070401020303" pitchFamily="18" charset="0"/>
                <a:cs typeface="Arial" panose="020B0604020202020204" pitchFamily="34" charset="0"/>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t>01</a:t>
            </a:r>
          </a:p>
        </p:txBody>
      </p:sp>
      <p:sp>
        <p:nvSpPr>
          <p:cNvPr id="4" name="Text Placeholder 35">
            <a:extLst>
              <a:ext uri="{FF2B5EF4-FFF2-40B4-BE49-F238E27FC236}">
                <a16:creationId xmlns:a16="http://schemas.microsoft.com/office/drawing/2014/main" id="{2DFA950B-1A69-5BB3-950B-AFB9F527C9AE}"/>
              </a:ext>
            </a:extLst>
          </p:cNvPr>
          <p:cNvSpPr>
            <a:spLocks noGrp="1"/>
          </p:cNvSpPr>
          <p:nvPr>
            <p:ph type="body" sz="quarter" idx="15" hasCustomPrompt="1"/>
          </p:nvPr>
        </p:nvSpPr>
        <p:spPr>
          <a:xfrm>
            <a:off x="5128591" y="1539875"/>
            <a:ext cx="6728446" cy="442913"/>
          </a:xfrm>
        </p:spPr>
        <p:txBody>
          <a:bodyPr tIns="108000" bIns="108000" anchor="ctr">
            <a:noAutofit/>
          </a:bodyPr>
          <a:lstStyle>
            <a:lvl1pPr marL="0" indent="0">
              <a:spcBef>
                <a:spcPts val="1600"/>
              </a:spcBef>
              <a:spcAft>
                <a:spcPts val="1600"/>
              </a:spcAft>
              <a:buNone/>
              <a:defRPr sz="1800" b="0" i="0">
                <a:solidFill>
                  <a:schemeClr val="tx1"/>
                </a:solidFill>
                <a:latin typeface="Arial" panose="020B0604020202020204" pitchFamily="34" charset="0"/>
                <a:cs typeface="Arial" panose="020B0604020202020204" pitchFamily="34" charset="0"/>
              </a:defRPr>
            </a:lvl1pPr>
            <a:lvl2pPr marL="457200" indent="0">
              <a:buNone/>
              <a:defRPr sz="1600" b="0" i="0">
                <a:latin typeface="Helvetica Light" panose="020B0403020202020204" pitchFamily="34" charset="0"/>
              </a:defRPr>
            </a:lvl2pPr>
            <a:lvl3pPr marL="914400" indent="0">
              <a:buNone/>
              <a:defRPr sz="1600" b="0" i="0">
                <a:latin typeface="Helvetica Light" panose="020B0403020202020204" pitchFamily="34" charset="0"/>
              </a:defRPr>
            </a:lvl3pPr>
            <a:lvl4pPr marL="1371600" indent="0">
              <a:buNone/>
              <a:defRPr sz="1600" b="0" i="0">
                <a:latin typeface="Helvetica Light" panose="020B0403020202020204" pitchFamily="34" charset="0"/>
              </a:defRPr>
            </a:lvl4pPr>
            <a:lvl5pPr marL="1828800" indent="0">
              <a:buNone/>
              <a:defRPr sz="1600" b="0" i="0">
                <a:latin typeface="Helvetica Light" panose="020B0403020202020204" pitchFamily="34" charset="0"/>
              </a:defRPr>
            </a:lvl5pPr>
          </a:lstStyle>
          <a:p>
            <a:pPr lvl="0"/>
            <a:r>
              <a:rPr lang="en-US"/>
              <a:t>Agenda Item 1</a:t>
            </a:r>
          </a:p>
        </p:txBody>
      </p:sp>
      <p:sp>
        <p:nvSpPr>
          <p:cNvPr id="24" name="Number 1">
            <a:extLst>
              <a:ext uri="{FF2B5EF4-FFF2-40B4-BE49-F238E27FC236}">
                <a16:creationId xmlns:a16="http://schemas.microsoft.com/office/drawing/2014/main" id="{E3145577-2BA7-9790-4E0B-B862E36116F8}"/>
              </a:ext>
            </a:extLst>
          </p:cNvPr>
          <p:cNvSpPr>
            <a:spLocks noGrp="1"/>
          </p:cNvSpPr>
          <p:nvPr>
            <p:ph type="body" sz="quarter" idx="33" hasCustomPrompt="1"/>
          </p:nvPr>
        </p:nvSpPr>
        <p:spPr>
          <a:xfrm>
            <a:off x="4351874" y="2213980"/>
            <a:ext cx="653805" cy="442913"/>
          </a:xfrm>
        </p:spPr>
        <p:txBody>
          <a:bodyPr tIns="108000" bIns="108000" anchor="ctr">
            <a:noAutofit/>
          </a:bodyPr>
          <a:lstStyle>
            <a:lvl1pPr marL="0" indent="0" algn="l">
              <a:spcBef>
                <a:spcPts val="0"/>
              </a:spcBef>
              <a:spcAft>
                <a:spcPts val="2000"/>
              </a:spcAft>
              <a:buNone/>
              <a:defRPr sz="2000" b="1" i="0">
                <a:solidFill>
                  <a:srgbClr val="881C1C"/>
                </a:solidFill>
                <a:latin typeface="Arial" panose="020B0604020202020204" pitchFamily="34" charset="0"/>
                <a:ea typeface="Baskerville" panose="02020502070401020303" pitchFamily="18" charset="0"/>
                <a:cs typeface="Arial" panose="020B0604020202020204" pitchFamily="34" charset="0"/>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t>02</a:t>
            </a:r>
          </a:p>
        </p:txBody>
      </p:sp>
      <p:sp>
        <p:nvSpPr>
          <p:cNvPr id="5" name="Text Placeholder 35">
            <a:extLst>
              <a:ext uri="{FF2B5EF4-FFF2-40B4-BE49-F238E27FC236}">
                <a16:creationId xmlns:a16="http://schemas.microsoft.com/office/drawing/2014/main" id="{BDC5AC0B-BC20-DC00-BD18-323B318DF544}"/>
              </a:ext>
            </a:extLst>
          </p:cNvPr>
          <p:cNvSpPr>
            <a:spLocks noGrp="1"/>
          </p:cNvSpPr>
          <p:nvPr>
            <p:ph type="body" sz="quarter" idx="34" hasCustomPrompt="1"/>
          </p:nvPr>
        </p:nvSpPr>
        <p:spPr>
          <a:xfrm>
            <a:off x="5128591" y="2213980"/>
            <a:ext cx="6728446" cy="442913"/>
          </a:xfrm>
        </p:spPr>
        <p:txBody>
          <a:bodyPr tIns="108000" bIns="108000" anchor="ctr">
            <a:noAutofit/>
          </a:bodyPr>
          <a:lstStyle>
            <a:lvl1pPr marL="0" indent="0">
              <a:spcBef>
                <a:spcPts val="1600"/>
              </a:spcBef>
              <a:spcAft>
                <a:spcPts val="1600"/>
              </a:spcAft>
              <a:buNone/>
              <a:defRPr sz="1800" b="0" i="0">
                <a:solidFill>
                  <a:schemeClr val="tx1"/>
                </a:solidFill>
                <a:latin typeface="Arial" panose="020B0604020202020204" pitchFamily="34" charset="0"/>
                <a:cs typeface="Arial" panose="020B0604020202020204" pitchFamily="34" charset="0"/>
              </a:defRPr>
            </a:lvl1pPr>
            <a:lvl2pPr marL="457200" indent="0">
              <a:buNone/>
              <a:defRPr sz="1600" b="0" i="0">
                <a:latin typeface="Helvetica Light" panose="020B0403020202020204" pitchFamily="34" charset="0"/>
              </a:defRPr>
            </a:lvl2pPr>
            <a:lvl3pPr marL="914400" indent="0">
              <a:buNone/>
              <a:defRPr sz="1600" b="0" i="0">
                <a:latin typeface="Helvetica Light" panose="020B0403020202020204" pitchFamily="34" charset="0"/>
              </a:defRPr>
            </a:lvl3pPr>
            <a:lvl4pPr marL="1371600" indent="0">
              <a:buNone/>
              <a:defRPr sz="1600" b="0" i="0">
                <a:latin typeface="Helvetica Light" panose="020B0403020202020204" pitchFamily="34" charset="0"/>
              </a:defRPr>
            </a:lvl4pPr>
            <a:lvl5pPr marL="1828800" indent="0">
              <a:buNone/>
              <a:defRPr sz="1600" b="0" i="0">
                <a:latin typeface="Helvetica Light" panose="020B0403020202020204" pitchFamily="34" charset="0"/>
              </a:defRPr>
            </a:lvl5pPr>
          </a:lstStyle>
          <a:p>
            <a:pPr lvl="0"/>
            <a:r>
              <a:rPr lang="en-US"/>
              <a:t>Agenda Item 2</a:t>
            </a:r>
          </a:p>
        </p:txBody>
      </p:sp>
      <p:sp>
        <p:nvSpPr>
          <p:cNvPr id="33" name="Number 1">
            <a:extLst>
              <a:ext uri="{FF2B5EF4-FFF2-40B4-BE49-F238E27FC236}">
                <a16:creationId xmlns:a16="http://schemas.microsoft.com/office/drawing/2014/main" id="{AAAFD6C2-621A-3685-5CE2-951897F93F89}"/>
              </a:ext>
            </a:extLst>
          </p:cNvPr>
          <p:cNvSpPr>
            <a:spLocks noGrp="1"/>
          </p:cNvSpPr>
          <p:nvPr>
            <p:ph type="body" sz="quarter" idx="36" hasCustomPrompt="1"/>
          </p:nvPr>
        </p:nvSpPr>
        <p:spPr>
          <a:xfrm>
            <a:off x="4351874" y="2888085"/>
            <a:ext cx="653805" cy="442913"/>
          </a:xfrm>
        </p:spPr>
        <p:txBody>
          <a:bodyPr tIns="108000" bIns="108000" anchor="ctr">
            <a:noAutofit/>
          </a:bodyPr>
          <a:lstStyle>
            <a:lvl1pPr marL="0" indent="0" algn="l">
              <a:spcBef>
                <a:spcPts val="0"/>
              </a:spcBef>
              <a:spcAft>
                <a:spcPts val="2000"/>
              </a:spcAft>
              <a:buNone/>
              <a:defRPr sz="2000" b="1" i="0">
                <a:solidFill>
                  <a:srgbClr val="881C1C"/>
                </a:solidFill>
                <a:latin typeface="Arial" panose="020B0604020202020204" pitchFamily="34" charset="0"/>
                <a:ea typeface="Baskerville" panose="02020502070401020303" pitchFamily="18" charset="0"/>
                <a:cs typeface="Arial" panose="020B0604020202020204" pitchFamily="34" charset="0"/>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t>03</a:t>
            </a:r>
          </a:p>
        </p:txBody>
      </p:sp>
      <p:sp>
        <p:nvSpPr>
          <p:cNvPr id="6" name="Text Placeholder 35">
            <a:extLst>
              <a:ext uri="{FF2B5EF4-FFF2-40B4-BE49-F238E27FC236}">
                <a16:creationId xmlns:a16="http://schemas.microsoft.com/office/drawing/2014/main" id="{EE4488BA-B481-70B8-5017-38F470098818}"/>
              </a:ext>
            </a:extLst>
          </p:cNvPr>
          <p:cNvSpPr>
            <a:spLocks noGrp="1"/>
          </p:cNvSpPr>
          <p:nvPr>
            <p:ph type="body" sz="quarter" idx="37" hasCustomPrompt="1"/>
          </p:nvPr>
        </p:nvSpPr>
        <p:spPr>
          <a:xfrm>
            <a:off x="5128591" y="2888085"/>
            <a:ext cx="6728446" cy="442913"/>
          </a:xfrm>
        </p:spPr>
        <p:txBody>
          <a:bodyPr tIns="108000" bIns="108000" anchor="ctr">
            <a:noAutofit/>
          </a:bodyPr>
          <a:lstStyle>
            <a:lvl1pPr marL="0" indent="0">
              <a:spcBef>
                <a:spcPts val="1600"/>
              </a:spcBef>
              <a:spcAft>
                <a:spcPts val="1600"/>
              </a:spcAft>
              <a:buNone/>
              <a:defRPr sz="1800" b="0" i="0">
                <a:solidFill>
                  <a:schemeClr val="tx1"/>
                </a:solidFill>
                <a:latin typeface="Arial" panose="020B0604020202020204" pitchFamily="34" charset="0"/>
                <a:cs typeface="Arial" panose="020B0604020202020204" pitchFamily="34" charset="0"/>
              </a:defRPr>
            </a:lvl1pPr>
            <a:lvl2pPr marL="457200" indent="0">
              <a:buNone/>
              <a:defRPr sz="1600" b="0" i="0">
                <a:latin typeface="Helvetica Light" panose="020B0403020202020204" pitchFamily="34" charset="0"/>
              </a:defRPr>
            </a:lvl2pPr>
            <a:lvl3pPr marL="914400" indent="0">
              <a:buNone/>
              <a:defRPr sz="1600" b="0" i="0">
                <a:latin typeface="Helvetica Light" panose="020B0403020202020204" pitchFamily="34" charset="0"/>
              </a:defRPr>
            </a:lvl3pPr>
            <a:lvl4pPr marL="1371600" indent="0">
              <a:buNone/>
              <a:defRPr sz="1600" b="0" i="0">
                <a:latin typeface="Helvetica Light" panose="020B0403020202020204" pitchFamily="34" charset="0"/>
              </a:defRPr>
            </a:lvl4pPr>
            <a:lvl5pPr marL="1828800" indent="0">
              <a:buNone/>
              <a:defRPr sz="1600" b="0" i="0">
                <a:latin typeface="Helvetica Light" panose="020B0403020202020204" pitchFamily="34" charset="0"/>
              </a:defRPr>
            </a:lvl5pPr>
          </a:lstStyle>
          <a:p>
            <a:pPr lvl="0"/>
            <a:r>
              <a:rPr lang="en-US"/>
              <a:t>Agenda Item 3</a:t>
            </a:r>
          </a:p>
        </p:txBody>
      </p:sp>
      <p:sp>
        <p:nvSpPr>
          <p:cNvPr id="43" name="Number 1">
            <a:extLst>
              <a:ext uri="{FF2B5EF4-FFF2-40B4-BE49-F238E27FC236}">
                <a16:creationId xmlns:a16="http://schemas.microsoft.com/office/drawing/2014/main" id="{4FD437D1-3749-0411-9B95-AA727668F746}"/>
              </a:ext>
            </a:extLst>
          </p:cNvPr>
          <p:cNvSpPr>
            <a:spLocks noGrp="1"/>
          </p:cNvSpPr>
          <p:nvPr>
            <p:ph type="body" sz="quarter" idx="39" hasCustomPrompt="1"/>
          </p:nvPr>
        </p:nvSpPr>
        <p:spPr>
          <a:xfrm>
            <a:off x="4351874" y="3562190"/>
            <a:ext cx="653805" cy="442913"/>
          </a:xfrm>
        </p:spPr>
        <p:txBody>
          <a:bodyPr tIns="108000" bIns="108000" anchor="ctr">
            <a:noAutofit/>
          </a:bodyPr>
          <a:lstStyle>
            <a:lvl1pPr marL="0" indent="0" algn="l">
              <a:spcBef>
                <a:spcPts val="0"/>
              </a:spcBef>
              <a:spcAft>
                <a:spcPts val="2000"/>
              </a:spcAft>
              <a:buNone/>
              <a:defRPr sz="2000" b="1" i="0">
                <a:solidFill>
                  <a:srgbClr val="881C1C"/>
                </a:solidFill>
                <a:latin typeface="Arial" panose="020B0604020202020204" pitchFamily="34" charset="0"/>
                <a:ea typeface="Baskerville" panose="02020502070401020303" pitchFamily="18" charset="0"/>
                <a:cs typeface="Arial" panose="020B0604020202020204" pitchFamily="34" charset="0"/>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t>04</a:t>
            </a:r>
          </a:p>
        </p:txBody>
      </p:sp>
      <p:sp>
        <p:nvSpPr>
          <p:cNvPr id="8" name="Text Placeholder 35">
            <a:extLst>
              <a:ext uri="{FF2B5EF4-FFF2-40B4-BE49-F238E27FC236}">
                <a16:creationId xmlns:a16="http://schemas.microsoft.com/office/drawing/2014/main" id="{328A9DC4-03DF-291A-A2CD-EDB2CE4C4982}"/>
              </a:ext>
            </a:extLst>
          </p:cNvPr>
          <p:cNvSpPr>
            <a:spLocks noGrp="1"/>
          </p:cNvSpPr>
          <p:nvPr>
            <p:ph type="body" sz="quarter" idx="40" hasCustomPrompt="1"/>
          </p:nvPr>
        </p:nvSpPr>
        <p:spPr>
          <a:xfrm>
            <a:off x="5128591" y="3562190"/>
            <a:ext cx="6728446" cy="442913"/>
          </a:xfrm>
        </p:spPr>
        <p:txBody>
          <a:bodyPr tIns="108000" bIns="108000" anchor="ctr">
            <a:noAutofit/>
          </a:bodyPr>
          <a:lstStyle>
            <a:lvl1pPr marL="0" indent="0">
              <a:spcBef>
                <a:spcPts val="1600"/>
              </a:spcBef>
              <a:spcAft>
                <a:spcPts val="1600"/>
              </a:spcAft>
              <a:buNone/>
              <a:defRPr sz="1800" b="0" i="0">
                <a:solidFill>
                  <a:schemeClr val="tx1"/>
                </a:solidFill>
                <a:latin typeface="Arial" panose="020B0604020202020204" pitchFamily="34" charset="0"/>
                <a:cs typeface="Arial" panose="020B0604020202020204" pitchFamily="34" charset="0"/>
              </a:defRPr>
            </a:lvl1pPr>
            <a:lvl2pPr marL="457200" indent="0">
              <a:buNone/>
              <a:defRPr sz="1600" b="0" i="0">
                <a:latin typeface="Helvetica Light" panose="020B0403020202020204" pitchFamily="34" charset="0"/>
              </a:defRPr>
            </a:lvl2pPr>
            <a:lvl3pPr marL="914400" indent="0">
              <a:buNone/>
              <a:defRPr sz="1600" b="0" i="0">
                <a:latin typeface="Helvetica Light" panose="020B0403020202020204" pitchFamily="34" charset="0"/>
              </a:defRPr>
            </a:lvl3pPr>
            <a:lvl4pPr marL="1371600" indent="0">
              <a:buNone/>
              <a:defRPr sz="1600" b="0" i="0">
                <a:latin typeface="Helvetica Light" panose="020B0403020202020204" pitchFamily="34" charset="0"/>
              </a:defRPr>
            </a:lvl4pPr>
            <a:lvl5pPr marL="1828800" indent="0">
              <a:buNone/>
              <a:defRPr sz="1600" b="0" i="0">
                <a:latin typeface="Helvetica Light" panose="020B0403020202020204" pitchFamily="34" charset="0"/>
              </a:defRPr>
            </a:lvl5pPr>
          </a:lstStyle>
          <a:p>
            <a:pPr lvl="0"/>
            <a:r>
              <a:rPr lang="en-US"/>
              <a:t>Agenda Item 4</a:t>
            </a:r>
          </a:p>
        </p:txBody>
      </p:sp>
      <p:sp>
        <p:nvSpPr>
          <p:cNvPr id="52" name="Number 1">
            <a:extLst>
              <a:ext uri="{FF2B5EF4-FFF2-40B4-BE49-F238E27FC236}">
                <a16:creationId xmlns:a16="http://schemas.microsoft.com/office/drawing/2014/main" id="{F2C2837C-84C4-AD2C-6922-8D08BFDE6003}"/>
              </a:ext>
            </a:extLst>
          </p:cNvPr>
          <p:cNvSpPr>
            <a:spLocks noGrp="1"/>
          </p:cNvSpPr>
          <p:nvPr>
            <p:ph type="body" sz="quarter" idx="42" hasCustomPrompt="1"/>
          </p:nvPr>
        </p:nvSpPr>
        <p:spPr>
          <a:xfrm>
            <a:off x="4351874" y="4236295"/>
            <a:ext cx="653805" cy="442913"/>
          </a:xfrm>
        </p:spPr>
        <p:txBody>
          <a:bodyPr tIns="108000" bIns="108000" anchor="ctr">
            <a:noAutofit/>
          </a:bodyPr>
          <a:lstStyle>
            <a:lvl1pPr marL="0" indent="0" algn="l">
              <a:spcBef>
                <a:spcPts val="0"/>
              </a:spcBef>
              <a:spcAft>
                <a:spcPts val="2000"/>
              </a:spcAft>
              <a:buNone/>
              <a:defRPr sz="2000" b="1" i="0">
                <a:solidFill>
                  <a:srgbClr val="881C1C"/>
                </a:solidFill>
                <a:latin typeface="Arial" panose="020B0604020202020204" pitchFamily="34" charset="0"/>
                <a:ea typeface="Baskerville" panose="02020502070401020303" pitchFamily="18" charset="0"/>
                <a:cs typeface="Arial" panose="020B0604020202020204" pitchFamily="34" charset="0"/>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t>05</a:t>
            </a:r>
          </a:p>
        </p:txBody>
      </p:sp>
      <p:sp>
        <p:nvSpPr>
          <p:cNvPr id="9" name="Text Placeholder 35">
            <a:extLst>
              <a:ext uri="{FF2B5EF4-FFF2-40B4-BE49-F238E27FC236}">
                <a16:creationId xmlns:a16="http://schemas.microsoft.com/office/drawing/2014/main" id="{CEF9E1E5-D09E-012A-3652-41F55731D1F4}"/>
              </a:ext>
            </a:extLst>
          </p:cNvPr>
          <p:cNvSpPr>
            <a:spLocks noGrp="1"/>
          </p:cNvSpPr>
          <p:nvPr>
            <p:ph type="body" sz="quarter" idx="43" hasCustomPrompt="1"/>
          </p:nvPr>
        </p:nvSpPr>
        <p:spPr>
          <a:xfrm>
            <a:off x="5128591" y="4236295"/>
            <a:ext cx="6728446" cy="442913"/>
          </a:xfrm>
        </p:spPr>
        <p:txBody>
          <a:bodyPr tIns="108000" bIns="108000" anchor="ctr">
            <a:noAutofit/>
          </a:bodyPr>
          <a:lstStyle>
            <a:lvl1pPr marL="0" indent="0">
              <a:spcBef>
                <a:spcPts val="1600"/>
              </a:spcBef>
              <a:spcAft>
                <a:spcPts val="1600"/>
              </a:spcAft>
              <a:buNone/>
              <a:defRPr sz="1800" b="0" i="0">
                <a:solidFill>
                  <a:schemeClr val="tx1"/>
                </a:solidFill>
                <a:latin typeface="Arial" panose="020B0604020202020204" pitchFamily="34" charset="0"/>
                <a:cs typeface="Arial" panose="020B0604020202020204" pitchFamily="34" charset="0"/>
              </a:defRPr>
            </a:lvl1pPr>
            <a:lvl2pPr marL="457200" indent="0">
              <a:buNone/>
              <a:defRPr sz="1600" b="0" i="0">
                <a:latin typeface="Helvetica Light" panose="020B0403020202020204" pitchFamily="34" charset="0"/>
              </a:defRPr>
            </a:lvl2pPr>
            <a:lvl3pPr marL="914400" indent="0">
              <a:buNone/>
              <a:defRPr sz="1600" b="0" i="0">
                <a:latin typeface="Helvetica Light" panose="020B0403020202020204" pitchFamily="34" charset="0"/>
              </a:defRPr>
            </a:lvl3pPr>
            <a:lvl4pPr marL="1371600" indent="0">
              <a:buNone/>
              <a:defRPr sz="1600" b="0" i="0">
                <a:latin typeface="Helvetica Light" panose="020B0403020202020204" pitchFamily="34" charset="0"/>
              </a:defRPr>
            </a:lvl4pPr>
            <a:lvl5pPr marL="1828800" indent="0">
              <a:buNone/>
              <a:defRPr sz="1600" b="0" i="0">
                <a:latin typeface="Helvetica Light" panose="020B0403020202020204" pitchFamily="34" charset="0"/>
              </a:defRPr>
            </a:lvl5pPr>
          </a:lstStyle>
          <a:p>
            <a:pPr lvl="0"/>
            <a:r>
              <a:rPr lang="en-US"/>
              <a:t>Agenda Item 5</a:t>
            </a:r>
          </a:p>
        </p:txBody>
      </p:sp>
      <p:sp>
        <p:nvSpPr>
          <p:cNvPr id="55" name="Number 1">
            <a:extLst>
              <a:ext uri="{FF2B5EF4-FFF2-40B4-BE49-F238E27FC236}">
                <a16:creationId xmlns:a16="http://schemas.microsoft.com/office/drawing/2014/main" id="{CC91CE47-EBEA-F001-2B54-00C01DF0902B}"/>
              </a:ext>
            </a:extLst>
          </p:cNvPr>
          <p:cNvSpPr>
            <a:spLocks noGrp="1"/>
          </p:cNvSpPr>
          <p:nvPr>
            <p:ph type="body" sz="quarter" idx="45" hasCustomPrompt="1"/>
          </p:nvPr>
        </p:nvSpPr>
        <p:spPr>
          <a:xfrm>
            <a:off x="4351874" y="4910398"/>
            <a:ext cx="653805" cy="442913"/>
          </a:xfrm>
        </p:spPr>
        <p:txBody>
          <a:bodyPr tIns="108000" bIns="108000" anchor="ctr">
            <a:noAutofit/>
          </a:bodyPr>
          <a:lstStyle>
            <a:lvl1pPr marL="0" indent="0" algn="l">
              <a:spcBef>
                <a:spcPts val="0"/>
              </a:spcBef>
              <a:spcAft>
                <a:spcPts val="2000"/>
              </a:spcAft>
              <a:buNone/>
              <a:defRPr sz="2000" b="1" i="0">
                <a:solidFill>
                  <a:srgbClr val="881C1C"/>
                </a:solidFill>
                <a:latin typeface="Arial" panose="020B0604020202020204" pitchFamily="34" charset="0"/>
                <a:ea typeface="Baskerville" panose="02020502070401020303" pitchFamily="18" charset="0"/>
                <a:cs typeface="Arial" panose="020B0604020202020204" pitchFamily="34" charset="0"/>
              </a:defRPr>
            </a:lvl1pPr>
            <a:lvl2pPr marL="457200" indent="0">
              <a:buNone/>
              <a:defRPr>
                <a:solidFill>
                  <a:schemeClr val="accent2"/>
                </a:solidFill>
              </a:defRPr>
            </a:lvl2pPr>
            <a:lvl3pPr marL="914400" indent="0">
              <a:buNone/>
              <a:defRPr>
                <a:solidFill>
                  <a:schemeClr val="accent2"/>
                </a:solidFill>
              </a:defRPr>
            </a:lvl3pPr>
            <a:lvl4pPr marL="1371600" indent="0">
              <a:buNone/>
              <a:defRPr>
                <a:solidFill>
                  <a:schemeClr val="accent2"/>
                </a:solidFill>
              </a:defRPr>
            </a:lvl4pPr>
            <a:lvl5pPr marL="1828800" indent="0">
              <a:buNone/>
              <a:defRPr>
                <a:solidFill>
                  <a:schemeClr val="accent2"/>
                </a:solidFill>
              </a:defRPr>
            </a:lvl5pPr>
          </a:lstStyle>
          <a:p>
            <a:pPr lvl="0"/>
            <a:r>
              <a:rPr lang="en-US"/>
              <a:t>06</a:t>
            </a:r>
          </a:p>
        </p:txBody>
      </p:sp>
      <p:sp>
        <p:nvSpPr>
          <p:cNvPr id="10" name="Text Placeholder 35">
            <a:extLst>
              <a:ext uri="{FF2B5EF4-FFF2-40B4-BE49-F238E27FC236}">
                <a16:creationId xmlns:a16="http://schemas.microsoft.com/office/drawing/2014/main" id="{7094B112-3E3B-CD11-69BD-6AE84D7F5D24}"/>
              </a:ext>
            </a:extLst>
          </p:cNvPr>
          <p:cNvSpPr>
            <a:spLocks noGrp="1"/>
          </p:cNvSpPr>
          <p:nvPr>
            <p:ph type="body" sz="quarter" idx="46" hasCustomPrompt="1"/>
          </p:nvPr>
        </p:nvSpPr>
        <p:spPr>
          <a:xfrm>
            <a:off x="5128591" y="4910398"/>
            <a:ext cx="6728446" cy="442913"/>
          </a:xfrm>
        </p:spPr>
        <p:txBody>
          <a:bodyPr tIns="108000" bIns="108000" anchor="ctr">
            <a:noAutofit/>
          </a:bodyPr>
          <a:lstStyle>
            <a:lvl1pPr marL="0" indent="0">
              <a:spcBef>
                <a:spcPts val="1600"/>
              </a:spcBef>
              <a:spcAft>
                <a:spcPts val="1600"/>
              </a:spcAft>
              <a:buNone/>
              <a:defRPr sz="1800" b="0" i="0">
                <a:solidFill>
                  <a:schemeClr val="tx1"/>
                </a:solidFill>
                <a:latin typeface="Arial" panose="020B0604020202020204" pitchFamily="34" charset="0"/>
                <a:cs typeface="Arial" panose="020B0604020202020204" pitchFamily="34" charset="0"/>
              </a:defRPr>
            </a:lvl1pPr>
            <a:lvl2pPr marL="457200" indent="0">
              <a:buNone/>
              <a:defRPr sz="1600" b="0" i="0">
                <a:latin typeface="Helvetica Light" panose="020B0403020202020204" pitchFamily="34" charset="0"/>
              </a:defRPr>
            </a:lvl2pPr>
            <a:lvl3pPr marL="914400" indent="0">
              <a:buNone/>
              <a:defRPr sz="1600" b="0" i="0">
                <a:latin typeface="Helvetica Light" panose="020B0403020202020204" pitchFamily="34" charset="0"/>
              </a:defRPr>
            </a:lvl3pPr>
            <a:lvl4pPr marL="1371600" indent="0">
              <a:buNone/>
              <a:defRPr sz="1600" b="0" i="0">
                <a:latin typeface="Helvetica Light" panose="020B0403020202020204" pitchFamily="34" charset="0"/>
              </a:defRPr>
            </a:lvl4pPr>
            <a:lvl5pPr marL="1828800" indent="0">
              <a:buNone/>
              <a:defRPr sz="1600" b="0" i="0">
                <a:latin typeface="Helvetica Light" panose="020B0403020202020204" pitchFamily="34" charset="0"/>
              </a:defRPr>
            </a:lvl5pPr>
          </a:lstStyle>
          <a:p>
            <a:pPr lvl="0"/>
            <a:r>
              <a:rPr lang="en-US"/>
              <a:t>Agenda Item 6</a:t>
            </a:r>
          </a:p>
        </p:txBody>
      </p:sp>
      <p:sp>
        <p:nvSpPr>
          <p:cNvPr id="7" name="Footer Placeholder 6">
            <a:extLst>
              <a:ext uri="{FF2B5EF4-FFF2-40B4-BE49-F238E27FC236}">
                <a16:creationId xmlns:a16="http://schemas.microsoft.com/office/drawing/2014/main" id="{34E80BB0-41EF-05BE-9AC8-70B644E2BB40}"/>
              </a:ext>
            </a:extLst>
          </p:cNvPr>
          <p:cNvSpPr>
            <a:spLocks noGrp="1"/>
          </p:cNvSpPr>
          <p:nvPr>
            <p:ph type="ftr" sz="quarter" idx="52"/>
          </p:nvPr>
        </p:nvSpPr>
        <p:spPr>
          <a:xfrm>
            <a:off x="4351874" y="6479813"/>
            <a:ext cx="7505162" cy="189435"/>
          </a:xfrm>
        </p:spPr>
        <p:txBody>
          <a:bodyPr/>
          <a:lstStyle/>
          <a:p>
            <a:r>
              <a:rPr lang="en-US"/>
              <a:t>Edit footer to insert school / college / unit details</a:t>
            </a:r>
          </a:p>
        </p:txBody>
      </p:sp>
    </p:spTree>
    <p:extLst>
      <p:ext uri="{BB962C8B-B14F-4D97-AF65-F5344CB8AC3E}">
        <p14:creationId xmlns:p14="http://schemas.microsoft.com/office/powerpoint/2010/main" val="1373834566"/>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6F411-42B3-4A17-BE7E-861BE7E7DC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8E0603-F4C0-40AC-A53E-40449D53D741}"/>
              </a:ext>
            </a:extLst>
          </p:cNvPr>
          <p:cNvSpPr>
            <a:spLocks noGrp="1"/>
          </p:cNvSpPr>
          <p:nvPr>
            <p:ph sz="half" idx="1"/>
          </p:nvPr>
        </p:nvSpPr>
        <p:spPr>
          <a:xfrm>
            <a:off x="548640" y="2029968"/>
            <a:ext cx="5281506" cy="4148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6BC5634-2887-4182-A9BE-B382357D4F9C}"/>
              </a:ext>
            </a:extLst>
          </p:cNvPr>
          <p:cNvSpPr>
            <a:spLocks noGrp="1"/>
          </p:cNvSpPr>
          <p:nvPr>
            <p:ph sz="half" idx="2"/>
          </p:nvPr>
        </p:nvSpPr>
        <p:spPr>
          <a:xfrm>
            <a:off x="6257928" y="2029968"/>
            <a:ext cx="5281506" cy="41481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D56B6E74-28E1-4684-B515-4265ED7B1EA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8D375EA-A8F8-485D-A82F-CD85D4C9E1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D9E4B0-F5E3-407F-A548-B616E774987F}"/>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4252609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2161A-7627-4D64-AF08-10D702AFE286}"/>
              </a:ext>
            </a:extLst>
          </p:cNvPr>
          <p:cNvSpPr>
            <a:spLocks noGrp="1"/>
          </p:cNvSpPr>
          <p:nvPr>
            <p:ph type="title"/>
          </p:nvPr>
        </p:nvSpPr>
        <p:spPr>
          <a:xfrm>
            <a:off x="552659" y="950976"/>
            <a:ext cx="10802729" cy="881796"/>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53B6884-07D8-4CC4-BE99-516F1433BED8}"/>
              </a:ext>
            </a:extLst>
          </p:cNvPr>
          <p:cNvSpPr>
            <a:spLocks noGrp="1"/>
          </p:cNvSpPr>
          <p:nvPr>
            <p:ph type="body" idx="1"/>
          </p:nvPr>
        </p:nvSpPr>
        <p:spPr>
          <a:xfrm>
            <a:off x="542918" y="1832772"/>
            <a:ext cx="5281507" cy="742638"/>
          </a:xfrm>
        </p:spPr>
        <p:txBody>
          <a:bodyPr anchor="b">
            <a:normAutofit/>
          </a:bodyPr>
          <a:lstStyle>
            <a:lvl1pPr marL="0" indent="0">
              <a:buNone/>
              <a:defRPr sz="1800" b="1" cap="all" spc="13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182C638-B5A8-4F8C-85AE-33BEAF54C07A}"/>
              </a:ext>
            </a:extLst>
          </p:cNvPr>
          <p:cNvSpPr>
            <a:spLocks noGrp="1"/>
          </p:cNvSpPr>
          <p:nvPr>
            <p:ph sz="half" idx="2"/>
          </p:nvPr>
        </p:nvSpPr>
        <p:spPr>
          <a:xfrm>
            <a:off x="548640" y="2600531"/>
            <a:ext cx="528150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E40D1933-A703-4BDC-A697-728E899EEDE1}"/>
              </a:ext>
            </a:extLst>
          </p:cNvPr>
          <p:cNvSpPr>
            <a:spLocks noGrp="1"/>
          </p:cNvSpPr>
          <p:nvPr>
            <p:ph type="body" sz="quarter" idx="3"/>
          </p:nvPr>
        </p:nvSpPr>
        <p:spPr>
          <a:xfrm>
            <a:off x="6257927" y="1832772"/>
            <a:ext cx="5283202" cy="742638"/>
          </a:xfrm>
        </p:spPr>
        <p:txBody>
          <a:bodyPr anchor="b">
            <a:normAutofit/>
          </a:bodyPr>
          <a:lstStyle>
            <a:lvl1pPr marL="0" indent="0">
              <a:buNone/>
              <a:defRPr sz="1800" b="1" cap="all" spc="13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5925DBD-4D51-4A2D-B1E4-6D094CD1E803}"/>
              </a:ext>
            </a:extLst>
          </p:cNvPr>
          <p:cNvSpPr>
            <a:spLocks noGrp="1"/>
          </p:cNvSpPr>
          <p:nvPr>
            <p:ph sz="quarter" idx="4"/>
          </p:nvPr>
        </p:nvSpPr>
        <p:spPr>
          <a:xfrm>
            <a:off x="6257927" y="2600531"/>
            <a:ext cx="528320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62636E2-E26E-42F7-9E05-3F756C7D17AE}"/>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6F7281B-0E5C-421E-AFFE-775F57C5DD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E483462-E410-4DC7-AE53-27AABECFE6E8}"/>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253987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CFA68-31B5-48C5-929A-842FDF0FD8E7}"/>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95A2600-419E-46E9-946F-FBDEDBA1D44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385F9A9-98FF-4653-A570-9F351A1ABDC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BD44457-95F1-4B15-A647-B14F91F7A6D4}"/>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42817902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19EABA-1008-4E49-9184-3A946ECD7199}"/>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D05C3BD0-269D-4127-B5F7-84B0D8A7422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1623447-C740-4495-93EC-7252B1B929E4}"/>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17948527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D1155-71E7-4F0A-BB62-933743CF6EDD}"/>
              </a:ext>
            </a:extLst>
          </p:cNvPr>
          <p:cNvSpPr>
            <a:spLocks noGrp="1"/>
          </p:cNvSpPr>
          <p:nvPr>
            <p:ph type="title"/>
          </p:nvPr>
        </p:nvSpPr>
        <p:spPr>
          <a:xfrm>
            <a:off x="548640" y="952500"/>
            <a:ext cx="4124084" cy="2362200"/>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E0CB6D44-5A1E-4176-8766-4B81E045D50A}"/>
              </a:ext>
            </a:extLst>
          </p:cNvPr>
          <p:cNvSpPr>
            <a:spLocks noGrp="1"/>
          </p:cNvSpPr>
          <p:nvPr>
            <p:ph idx="1"/>
          </p:nvPr>
        </p:nvSpPr>
        <p:spPr>
          <a:xfrm>
            <a:off x="5600700" y="952500"/>
            <a:ext cx="5934074" cy="49085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8C810EC6-11DD-4B5D-A2D2-4DCF73E58389}"/>
              </a:ext>
            </a:extLst>
          </p:cNvPr>
          <p:cNvSpPr>
            <a:spLocks noGrp="1"/>
          </p:cNvSpPr>
          <p:nvPr>
            <p:ph type="body" sz="half" idx="2"/>
          </p:nvPr>
        </p:nvSpPr>
        <p:spPr>
          <a:xfrm>
            <a:off x="548641" y="3429000"/>
            <a:ext cx="4124084" cy="24399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CD5DFCDF-666E-4DB4-A1C0-79D40A00706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083A69AC-15E6-4B19-A59D-DBDBE923DB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D79F0EE-74DE-4FEC-81E9-E40D53397857}"/>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2829361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3CA4F-6508-4AD6-8367-A0288D888DD6}"/>
              </a:ext>
            </a:extLst>
          </p:cNvPr>
          <p:cNvSpPr>
            <a:spLocks noGrp="1"/>
          </p:cNvSpPr>
          <p:nvPr>
            <p:ph type="title"/>
          </p:nvPr>
        </p:nvSpPr>
        <p:spPr>
          <a:xfrm>
            <a:off x="548641" y="952500"/>
            <a:ext cx="4124084" cy="2397918"/>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1906BFCD-2F93-4D99-89EA-F0359FB782B7}"/>
              </a:ext>
            </a:extLst>
          </p:cNvPr>
          <p:cNvSpPr>
            <a:spLocks noGrp="1"/>
          </p:cNvSpPr>
          <p:nvPr>
            <p:ph type="pic" idx="1"/>
          </p:nvPr>
        </p:nvSpPr>
        <p:spPr>
          <a:xfrm>
            <a:off x="5522119" y="987425"/>
            <a:ext cx="6022181"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FF4C1F7-1272-41C8-8C29-676316D02D5D}"/>
              </a:ext>
            </a:extLst>
          </p:cNvPr>
          <p:cNvSpPr>
            <a:spLocks noGrp="1"/>
          </p:cNvSpPr>
          <p:nvPr>
            <p:ph type="body" sz="half" idx="2"/>
          </p:nvPr>
        </p:nvSpPr>
        <p:spPr>
          <a:xfrm>
            <a:off x="548641" y="3429000"/>
            <a:ext cx="4124084" cy="24399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A5CDD491-0FE6-4B42-AAA6-B698E46F1A8E}"/>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258F83F-4E9F-4607-A69B-DFC932560A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324484-C6E4-4D8A-BDAB-09B1FBB43631}"/>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3529876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7F1B-6F93-4E6E-8C8C-D01A9DEB6A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7D2968-FE85-492F-A77B-1771F4EAA8C6}"/>
              </a:ext>
            </a:extLst>
          </p:cNvPr>
          <p:cNvSpPr>
            <a:spLocks noGrp="1"/>
          </p:cNvSpPr>
          <p:nvPr>
            <p:ph type="body" orient="vert" idx="1"/>
          </p:nvPr>
        </p:nvSpPr>
        <p:spPr>
          <a:xfrm>
            <a:off x="548641" y="2028826"/>
            <a:ext cx="11094348" cy="4029074"/>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4592DA2-B1FB-45C6-B10C-141AC2BFB38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8CA6D78-CE47-4CA7-B3B6-AFAE5175F6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EDC5C0-8780-4819-A8FC-32A0141D271C}"/>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38662495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B8F9A8-05F2-4F79-B689-1FA2F31965D8}"/>
              </a:ext>
            </a:extLst>
          </p:cNvPr>
          <p:cNvSpPr>
            <a:spLocks noGrp="1"/>
          </p:cNvSpPr>
          <p:nvPr>
            <p:ph type="title" orient="vert"/>
          </p:nvPr>
        </p:nvSpPr>
        <p:spPr>
          <a:xfrm>
            <a:off x="9472612" y="952499"/>
            <a:ext cx="2207417" cy="5105401"/>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05D615BC-61CD-4D59-8E85-B59072E2B22D}"/>
              </a:ext>
            </a:extLst>
          </p:cNvPr>
          <p:cNvSpPr>
            <a:spLocks noGrp="1"/>
          </p:cNvSpPr>
          <p:nvPr>
            <p:ph type="body" orient="vert" idx="1"/>
          </p:nvPr>
        </p:nvSpPr>
        <p:spPr>
          <a:xfrm>
            <a:off x="557924" y="952499"/>
            <a:ext cx="8914688" cy="5105401"/>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3F81C46-8CC0-4B79-AF2E-84C86C6A803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1A76817-4D29-4888-B68C-A35F5A069C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A0B21A-30A9-4173-9E3F-D985B86A35CE}"/>
              </a:ext>
            </a:extLst>
          </p:cNvPr>
          <p:cNvSpPr>
            <a:spLocks noGrp="1"/>
          </p:cNvSpPr>
          <p:nvPr>
            <p:ph type="sldNum" sz="quarter" idx="12"/>
          </p:nvPr>
        </p:nvSpPr>
        <p:spPr/>
        <p:txBody>
          <a:bodyPr/>
          <a:lstStyle/>
          <a:p>
            <a:fld id="{6CB39E08-E0E5-4B1A-8F7D-08FE7678A3B6}" type="slidenum">
              <a:rPr lang="en-US" smtClean="0"/>
              <a:t>‹#›</a:t>
            </a:fld>
            <a:endParaRPr lang="en-US"/>
          </a:p>
        </p:txBody>
      </p:sp>
    </p:spTree>
    <p:extLst>
      <p:ext uri="{BB962C8B-B14F-4D97-AF65-F5344CB8AC3E}">
        <p14:creationId xmlns:p14="http://schemas.microsoft.com/office/powerpoint/2010/main" val="14439274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ver -Option 1">
    <p:spTree>
      <p:nvGrpSpPr>
        <p:cNvPr id="1" name=""/>
        <p:cNvGrpSpPr/>
        <p:nvPr/>
      </p:nvGrpSpPr>
      <p:grpSpPr>
        <a:xfrm>
          <a:off x="0" y="0"/>
          <a:ext cx="0" cy="0"/>
          <a:chOff x="0" y="0"/>
          <a:chExt cx="0" cy="0"/>
        </a:xfrm>
      </p:grpSpPr>
      <p:pic>
        <p:nvPicPr>
          <p:cNvPr id="5" name="Picture 4" descr="Aerial view of UMass Amherst campus.">
            <a:extLst>
              <a:ext uri="{FF2B5EF4-FFF2-40B4-BE49-F238E27FC236}">
                <a16:creationId xmlns:a16="http://schemas.microsoft.com/office/drawing/2014/main" id="{06579B05-9547-FF49-A82F-FC93BF80F165}"/>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8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FEDFC33A-A501-8F47-BA0D-D6DE8E358924}"/>
              </a:ext>
              <a:ext uri="{C183D7F6-B498-43B3-948B-1728B52AA6E4}">
                <adec:decorative xmlns:adec="http://schemas.microsoft.com/office/drawing/2017/decorative" val="1"/>
              </a:ext>
            </a:extLst>
          </p:cNvPr>
          <p:cNvSpPr/>
          <p:nvPr userDrawn="1"/>
        </p:nvSpPr>
        <p:spPr>
          <a:xfrm>
            <a:off x="1" y="608560"/>
            <a:ext cx="6435523" cy="2215585"/>
          </a:xfrm>
          <a:prstGeom prst="rect">
            <a:avLst/>
          </a:prstGeom>
          <a:gradFill flip="none" rotWithShape="1">
            <a:gsLst>
              <a:gs pos="39000">
                <a:srgbClr val="861C33"/>
              </a:gs>
              <a:gs pos="100000">
                <a:srgbClr val="60061F"/>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9C94552-76D0-454E-80CC-693F247F5E0D}"/>
              </a:ext>
              <a:ext uri="{C183D7F6-B498-43B3-948B-1728B52AA6E4}">
                <adec:decorative xmlns:adec="http://schemas.microsoft.com/office/drawing/2017/decorative" val="1"/>
              </a:ext>
            </a:extLst>
          </p:cNvPr>
          <p:cNvSpPr/>
          <p:nvPr userDrawn="1"/>
        </p:nvSpPr>
        <p:spPr>
          <a:xfrm>
            <a:off x="1" y="2804687"/>
            <a:ext cx="6435523" cy="249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176F155-4275-1644-90BB-BE572D2CF087}"/>
              </a:ext>
            </a:extLst>
          </p:cNvPr>
          <p:cNvSpPr>
            <a:spLocks noGrp="1"/>
          </p:cNvSpPr>
          <p:nvPr userDrawn="1">
            <p:ph type="ctrTitle"/>
          </p:nvPr>
        </p:nvSpPr>
        <p:spPr>
          <a:xfrm>
            <a:off x="1" y="608560"/>
            <a:ext cx="6435524" cy="2196127"/>
          </a:xfrm>
          <a:prstGeom prst="rect">
            <a:avLst/>
          </a:prstGeom>
          <a:noFill/>
        </p:spPr>
        <p:txBody>
          <a:bodyPr wrap="square" lIns="640080" tIns="0" rIns="640080" bIns="0" anchor="ctr">
            <a:noAutofit/>
          </a:bodyPr>
          <a:lstStyle>
            <a:lvl1pPr algn="l">
              <a:defRPr sz="4000" b="1" i="0" kern="1200" cap="all" baseline="0">
                <a:solidFill>
                  <a:schemeClr val="bg1"/>
                </a:solidFill>
              </a:defRPr>
            </a:lvl1pPr>
          </a:lstStyle>
          <a:p>
            <a:r>
              <a:rPr lang="en-US" dirty="0"/>
              <a:t>Click to edit Master title style</a:t>
            </a:r>
          </a:p>
        </p:txBody>
      </p:sp>
      <p:pic>
        <p:nvPicPr>
          <p:cNvPr id="12" name="Picture 11" descr="University of Massachusetts Amherst. Be Revolutionary.">
            <a:extLst>
              <a:ext uri="{FF2B5EF4-FFF2-40B4-BE49-F238E27FC236}">
                <a16:creationId xmlns:a16="http://schemas.microsoft.com/office/drawing/2014/main" id="{3C50D843-EA42-8047-9788-4599D07457DF}"/>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9549849" y="665624"/>
            <a:ext cx="1891581" cy="756632"/>
          </a:xfrm>
          <a:prstGeom prst="rect">
            <a:avLst/>
          </a:prstGeom>
          <a:effectLst>
            <a:outerShdw blurRad="509240" dist="149621" dir="4140000" algn="tl" rotWithShape="0">
              <a:schemeClr val="bg1">
                <a:alpha val="76191"/>
              </a:schemeClr>
            </a:outerShdw>
          </a:effectLst>
        </p:spPr>
      </p:pic>
    </p:spTree>
    <p:extLst>
      <p:ext uri="{BB962C8B-B14F-4D97-AF65-F5344CB8AC3E}">
        <p14:creationId xmlns:p14="http://schemas.microsoft.com/office/powerpoint/2010/main" val="32902579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Cover -Option 2">
    <p:spTree>
      <p:nvGrpSpPr>
        <p:cNvPr id="1" name=""/>
        <p:cNvGrpSpPr/>
        <p:nvPr/>
      </p:nvGrpSpPr>
      <p:grpSpPr>
        <a:xfrm>
          <a:off x="0" y="0"/>
          <a:ext cx="0" cy="0"/>
          <a:chOff x="0" y="0"/>
          <a:chExt cx="0" cy="0"/>
        </a:xfrm>
      </p:grpSpPr>
      <p:pic>
        <p:nvPicPr>
          <p:cNvPr id="4" name="Picture 3" descr="Aerial view of UMass Amherst campus.">
            <a:extLst>
              <a:ext uri="{FF2B5EF4-FFF2-40B4-BE49-F238E27FC236}">
                <a16:creationId xmlns:a16="http://schemas.microsoft.com/office/drawing/2014/main" id="{25E85F2A-7C3D-C24C-AA73-A28BBED6FAF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12192000" cy="6858000"/>
          </a:xfrm>
          <a:prstGeom prst="rect">
            <a:avLst/>
          </a:prstGeom>
          <a:noFill/>
        </p:spPr>
      </p:pic>
      <p:pic>
        <p:nvPicPr>
          <p:cNvPr id="7" name="Picture 6" descr="University of Massachusetts Amherst. Be Revolutionary.">
            <a:extLst>
              <a:ext uri="{FF2B5EF4-FFF2-40B4-BE49-F238E27FC236}">
                <a16:creationId xmlns:a16="http://schemas.microsoft.com/office/drawing/2014/main" id="{0D45CCE9-18D1-7D42-B62A-133AFDDB3A0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227773" y="696109"/>
            <a:ext cx="2257388" cy="902955"/>
          </a:xfrm>
          <a:prstGeom prst="rect">
            <a:avLst/>
          </a:prstGeom>
          <a:effectLst>
            <a:outerShdw blurRad="508000" dist="38100" sx="67000" sy="67000" algn="tl" rotWithShape="0">
              <a:schemeClr val="bg1">
                <a:alpha val="69000"/>
              </a:schemeClr>
            </a:outerShdw>
          </a:effectLst>
        </p:spPr>
      </p:pic>
      <p:sp>
        <p:nvSpPr>
          <p:cNvPr id="10" name="Rectangle 9">
            <a:extLst>
              <a:ext uri="{FF2B5EF4-FFF2-40B4-BE49-F238E27FC236}">
                <a16:creationId xmlns:a16="http://schemas.microsoft.com/office/drawing/2014/main" id="{FEDFC33A-A501-8F47-BA0D-D6DE8E358924}"/>
              </a:ext>
              <a:ext uri="{C183D7F6-B498-43B3-948B-1728B52AA6E4}">
                <adec:decorative xmlns:adec="http://schemas.microsoft.com/office/drawing/2017/decorative" val="1"/>
              </a:ext>
            </a:extLst>
          </p:cNvPr>
          <p:cNvSpPr/>
          <p:nvPr userDrawn="1"/>
        </p:nvSpPr>
        <p:spPr>
          <a:xfrm>
            <a:off x="1" y="608560"/>
            <a:ext cx="6435523" cy="2215585"/>
          </a:xfrm>
          <a:prstGeom prst="rect">
            <a:avLst/>
          </a:prstGeom>
          <a:gradFill flip="none" rotWithShape="1">
            <a:gsLst>
              <a:gs pos="39000">
                <a:srgbClr val="861C33"/>
              </a:gs>
              <a:gs pos="100000">
                <a:srgbClr val="60061F"/>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9C94552-76D0-454E-80CC-693F247F5E0D}"/>
              </a:ext>
              <a:ext uri="{C183D7F6-B498-43B3-948B-1728B52AA6E4}">
                <adec:decorative xmlns:adec="http://schemas.microsoft.com/office/drawing/2017/decorative" val="1"/>
              </a:ext>
            </a:extLst>
          </p:cNvPr>
          <p:cNvSpPr/>
          <p:nvPr userDrawn="1"/>
        </p:nvSpPr>
        <p:spPr>
          <a:xfrm>
            <a:off x="1" y="2804687"/>
            <a:ext cx="6435523" cy="24979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176F155-4275-1644-90BB-BE572D2CF087}"/>
              </a:ext>
            </a:extLst>
          </p:cNvPr>
          <p:cNvSpPr>
            <a:spLocks noGrp="1"/>
          </p:cNvSpPr>
          <p:nvPr userDrawn="1">
            <p:ph type="ctrTitle"/>
          </p:nvPr>
        </p:nvSpPr>
        <p:spPr>
          <a:xfrm>
            <a:off x="1" y="608560"/>
            <a:ext cx="6435524" cy="2196127"/>
          </a:xfrm>
          <a:prstGeom prst="rect">
            <a:avLst/>
          </a:prstGeom>
          <a:noFill/>
        </p:spPr>
        <p:txBody>
          <a:bodyPr wrap="square" lIns="640080" tIns="0" rIns="640080" bIns="0" anchor="ctr">
            <a:noAutofit/>
          </a:bodyPr>
          <a:lstStyle>
            <a:lvl1pPr algn="l">
              <a:defRPr sz="4000" b="1" i="0" kern="1200" cap="all" baseline="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5488415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E02AD-92A5-E255-053A-90B402A1C85A}"/>
              </a:ext>
            </a:extLst>
          </p:cNvPr>
          <p:cNvSpPr>
            <a:spLocks noGrp="1"/>
          </p:cNvSpPr>
          <p:nvPr>
            <p:ph type="title" hasCustomPrompt="1"/>
          </p:nvPr>
        </p:nvSpPr>
        <p:spPr>
          <a:xfrm>
            <a:off x="314867" y="343423"/>
            <a:ext cx="10817352" cy="590931"/>
          </a:xfrm>
        </p:spPr>
        <p:txBody>
          <a:bodyPr wrap="square" anchor="t">
            <a:spAutoFit/>
          </a:bodyPr>
          <a:lstStyle/>
          <a:p>
            <a:r>
              <a:rPr lang="en-US"/>
              <a:t>Title Only</a:t>
            </a:r>
          </a:p>
        </p:txBody>
      </p:sp>
      <p:sp>
        <p:nvSpPr>
          <p:cNvPr id="10" name="Slide Number Placeholder 9">
            <a:extLst>
              <a:ext uri="{FF2B5EF4-FFF2-40B4-BE49-F238E27FC236}">
                <a16:creationId xmlns:a16="http://schemas.microsoft.com/office/drawing/2014/main" id="{1C4592C2-1FEB-2755-E64D-D0608F553AFC}"/>
              </a:ext>
            </a:extLst>
          </p:cNvPr>
          <p:cNvSpPr>
            <a:spLocks noGrp="1"/>
          </p:cNvSpPr>
          <p:nvPr>
            <p:ph type="sldNum" sz="quarter" idx="11"/>
          </p:nvPr>
        </p:nvSpPr>
        <p:spPr>
          <a:xfrm>
            <a:off x="11466065" y="343417"/>
            <a:ext cx="462988" cy="590931"/>
          </a:xfrm>
          <a:prstGeom prst="rect">
            <a:avLst/>
          </a:prstGeom>
        </p:spPr>
        <p:txBody>
          <a:bodyPr/>
          <a:lstStyle/>
          <a:p>
            <a:fld id="{1384340B-8AF4-0045-985F-0107ADAFEF01}" type="slidenum">
              <a:rPr lang="en-US" smtClean="0"/>
              <a:pPr/>
              <a:t>‹#›</a:t>
            </a:fld>
            <a:endParaRPr lang="en-US"/>
          </a:p>
        </p:txBody>
      </p:sp>
      <p:sp>
        <p:nvSpPr>
          <p:cNvPr id="3" name="Footer Placeholder 2">
            <a:extLst>
              <a:ext uri="{FF2B5EF4-FFF2-40B4-BE49-F238E27FC236}">
                <a16:creationId xmlns:a16="http://schemas.microsoft.com/office/drawing/2014/main" id="{E9748ED5-0A23-6A7B-6C52-0A887BE69E2E}"/>
              </a:ext>
            </a:extLst>
          </p:cNvPr>
          <p:cNvSpPr>
            <a:spLocks noGrp="1"/>
          </p:cNvSpPr>
          <p:nvPr>
            <p:ph type="ftr" sz="quarter" idx="12"/>
          </p:nvPr>
        </p:nvSpPr>
        <p:spPr/>
        <p:txBody>
          <a:bodyPr/>
          <a:lstStyle/>
          <a:p>
            <a:r>
              <a:rPr lang="en-US"/>
              <a:t>Edit footer to insert school / college / unit details</a:t>
            </a:r>
          </a:p>
        </p:txBody>
      </p:sp>
    </p:spTree>
    <p:extLst>
      <p:ext uri="{BB962C8B-B14F-4D97-AF65-F5344CB8AC3E}">
        <p14:creationId xmlns:p14="http://schemas.microsoft.com/office/powerpoint/2010/main" val="36640532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ver-Option 3">
    <p:spTree>
      <p:nvGrpSpPr>
        <p:cNvPr id="1" name=""/>
        <p:cNvGrpSpPr/>
        <p:nvPr/>
      </p:nvGrpSpPr>
      <p:grpSpPr>
        <a:xfrm>
          <a:off x="0" y="0"/>
          <a:ext cx="0" cy="0"/>
          <a:chOff x="0" y="0"/>
          <a:chExt cx="0" cy="0"/>
        </a:xfrm>
      </p:grpSpPr>
      <p:pic>
        <p:nvPicPr>
          <p:cNvPr id="13" name="Screen Shot 2016-03-15 at 3.21.34 PM.png">
            <a:extLst>
              <a:ext uri="{FF2B5EF4-FFF2-40B4-BE49-F238E27FC236}">
                <a16:creationId xmlns:a16="http://schemas.microsoft.com/office/drawing/2014/main" id="{CBA11825-BE76-1D42-BDEC-852C9E41DB5E}"/>
              </a:ext>
              <a:ext uri="{C183D7F6-B498-43B3-948B-1728B52AA6E4}">
                <adec:decorative xmlns:adec="http://schemas.microsoft.com/office/drawing/2017/decorative" val="1"/>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1" y="0"/>
            <a:ext cx="12192000" cy="6858000"/>
          </a:xfrm>
          <a:prstGeom prst="rect">
            <a:avLst/>
          </a:prstGeom>
          <a:noFill/>
          <a:ln w="3175">
            <a:miter lim="400000"/>
          </a:ln>
          <a:effectLst/>
        </p:spPr>
      </p:pic>
      <p:pic>
        <p:nvPicPr>
          <p:cNvPr id="14" name="Screen Shot 2016-03-15 at 3.21.34 PM.png" descr="Aerial view of UMass Amherst campus.">
            <a:extLst>
              <a:ext uri="{FF2B5EF4-FFF2-40B4-BE49-F238E27FC236}">
                <a16:creationId xmlns:a16="http://schemas.microsoft.com/office/drawing/2014/main" id="{F77B8E9A-DF08-064F-8645-0EC6174D51E1}"/>
              </a:ext>
            </a:extLst>
          </p:cNvPr>
          <p:cNvPicPr>
            <a:picLocks noChangeAspect="1"/>
          </p:cNvPicPr>
          <p:nvPr userDrawn="1"/>
        </p:nvPicPr>
        <p:blipFill rotWithShape="1">
          <a:blip r:embed="rId3" cstate="email">
            <a:alphaModFix amt="55000"/>
            <a:extLst>
              <a:ext uri="{BEBA8EAE-BF5A-486C-A8C5-ECC9F3942E4B}">
                <a14:imgProps xmlns:a14="http://schemas.microsoft.com/office/drawing/2010/main">
                  <a14:imgLayer r:embed="rId4">
                    <a14:imgEffect>
                      <a14:sharpenSoften amount="20000"/>
                    </a14:imgEffect>
                    <a14:imgEffect>
                      <a14:colorTemperature colorTemp="7363"/>
                    </a14:imgEffect>
                    <a14:imgEffect>
                      <a14:saturation sat="106000"/>
                    </a14:imgEffect>
                    <a14:imgEffect>
                      <a14:brightnessContrast contrast="25000"/>
                    </a14:imgEffect>
                  </a14:imgLayer>
                </a14:imgProps>
              </a:ext>
              <a:ext uri="{28A0092B-C50C-407E-A947-70E740481C1C}">
                <a14:useLocalDpi xmlns:a14="http://schemas.microsoft.com/office/drawing/2010/main"/>
              </a:ext>
            </a:extLst>
          </a:blip>
          <a:srcRect/>
          <a:stretch/>
        </p:blipFill>
        <p:spPr>
          <a:xfrm>
            <a:off x="-1" y="0"/>
            <a:ext cx="12192000" cy="6858000"/>
          </a:xfrm>
          <a:prstGeom prst="rect">
            <a:avLst/>
          </a:prstGeom>
          <a:gradFill flip="none" rotWithShape="1">
            <a:gsLst>
              <a:gs pos="100000">
                <a:srgbClr val="0070C0"/>
              </a:gs>
              <a:gs pos="55000">
                <a:srgbClr val="E5E5E4">
                  <a:alpha val="0"/>
                </a:srgbClr>
              </a:gs>
            </a:gsLst>
            <a:lin ang="16200000" scaled="1"/>
            <a:tileRect/>
          </a:gradFill>
          <a:ln w="3175">
            <a:miter lim="400000"/>
          </a:ln>
          <a:effectLst/>
        </p:spPr>
      </p:pic>
      <p:sp>
        <p:nvSpPr>
          <p:cNvPr id="10" name="Rectangle 9">
            <a:extLst>
              <a:ext uri="{FF2B5EF4-FFF2-40B4-BE49-F238E27FC236}">
                <a16:creationId xmlns:a16="http://schemas.microsoft.com/office/drawing/2014/main" id="{FEDFC33A-A501-8F47-BA0D-D6DE8E358924}"/>
              </a:ext>
              <a:ext uri="{C183D7F6-B498-43B3-948B-1728B52AA6E4}">
                <adec:decorative xmlns:adec="http://schemas.microsoft.com/office/drawing/2017/decorative" val="1"/>
              </a:ext>
            </a:extLst>
          </p:cNvPr>
          <p:cNvSpPr/>
          <p:nvPr userDrawn="1"/>
        </p:nvSpPr>
        <p:spPr>
          <a:xfrm>
            <a:off x="1" y="2082450"/>
            <a:ext cx="6435523" cy="2559931"/>
          </a:xfrm>
          <a:prstGeom prst="rect">
            <a:avLst/>
          </a:prstGeom>
          <a:gradFill flip="none" rotWithShape="1">
            <a:gsLst>
              <a:gs pos="39000">
                <a:srgbClr val="861C33"/>
              </a:gs>
              <a:gs pos="100000">
                <a:srgbClr val="60061F"/>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9C94552-76D0-454E-80CC-693F247F5E0D}"/>
              </a:ext>
              <a:ext uri="{C183D7F6-B498-43B3-948B-1728B52AA6E4}">
                <adec:decorative xmlns:adec="http://schemas.microsoft.com/office/drawing/2017/decorative" val="1"/>
              </a:ext>
            </a:extLst>
          </p:cNvPr>
          <p:cNvSpPr/>
          <p:nvPr userDrawn="1"/>
        </p:nvSpPr>
        <p:spPr>
          <a:xfrm>
            <a:off x="1" y="4622923"/>
            <a:ext cx="6435523" cy="24231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176F155-4275-1644-90BB-BE572D2CF087}"/>
              </a:ext>
            </a:extLst>
          </p:cNvPr>
          <p:cNvSpPr>
            <a:spLocks noGrp="1"/>
          </p:cNvSpPr>
          <p:nvPr userDrawn="1">
            <p:ph type="ctrTitle"/>
          </p:nvPr>
        </p:nvSpPr>
        <p:spPr>
          <a:xfrm>
            <a:off x="1" y="2426796"/>
            <a:ext cx="6435524" cy="2209031"/>
          </a:xfrm>
          <a:prstGeom prst="rect">
            <a:avLst/>
          </a:prstGeom>
          <a:noFill/>
        </p:spPr>
        <p:txBody>
          <a:bodyPr wrap="square" lIns="640080" tIns="0" rIns="640080" bIns="0" anchor="ctr">
            <a:noAutofit/>
          </a:bodyPr>
          <a:lstStyle>
            <a:lvl1pPr algn="l">
              <a:defRPr sz="4000" b="1" i="0" kern="1200" cap="all" baseline="0">
                <a:solidFill>
                  <a:schemeClr val="bg1"/>
                </a:solidFill>
              </a:defRPr>
            </a:lvl1pPr>
          </a:lstStyle>
          <a:p>
            <a:r>
              <a:rPr lang="en-US" dirty="0"/>
              <a:t>Click to edit Master title style</a:t>
            </a:r>
          </a:p>
        </p:txBody>
      </p:sp>
      <p:pic>
        <p:nvPicPr>
          <p:cNvPr id="8" name="Picture 7" descr="University of Massachusetts Amherst. Be Revolutionary.">
            <a:extLst>
              <a:ext uri="{FF2B5EF4-FFF2-40B4-BE49-F238E27FC236}">
                <a16:creationId xmlns:a16="http://schemas.microsoft.com/office/drawing/2014/main" id="{51971787-B3C5-5647-8093-09544B15C72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709975" y="5230802"/>
            <a:ext cx="2009583" cy="802810"/>
          </a:xfrm>
          <a:prstGeom prst="rect">
            <a:avLst/>
          </a:prstGeom>
          <a:effectLst>
            <a:outerShdw blurRad="50800" dist="50800" dir="5400000" algn="ctr" rotWithShape="0">
              <a:srgbClr val="000000">
                <a:alpha val="50000"/>
              </a:srgbClr>
            </a:outerShdw>
          </a:effectLst>
        </p:spPr>
      </p:pic>
    </p:spTree>
    <p:extLst>
      <p:ext uri="{BB962C8B-B14F-4D97-AF65-F5344CB8AC3E}">
        <p14:creationId xmlns:p14="http://schemas.microsoft.com/office/powerpoint/2010/main" val="7241147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11709C-34AA-F84C-82AD-3C214397A910}"/>
              </a:ext>
            </a:extLst>
          </p:cNvPr>
          <p:cNvSpPr>
            <a:spLocks noGrp="1"/>
          </p:cNvSpPr>
          <p:nvPr>
            <p:ph idx="1"/>
          </p:nvPr>
        </p:nvSpPr>
        <p:spPr>
          <a:xfrm>
            <a:off x="609600" y="1600200"/>
            <a:ext cx="10972800" cy="2708876"/>
          </a:xfrm>
        </p:spPr>
        <p:txBody>
          <a:bodyPr lIns="36576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18">
            <a:extLst>
              <a:ext uri="{FF2B5EF4-FFF2-40B4-BE49-F238E27FC236}">
                <a16:creationId xmlns:a16="http://schemas.microsoft.com/office/drawing/2014/main" id="{0E10EF5A-04EA-674F-AD1D-AD411B8A0339}"/>
              </a:ext>
            </a:extLst>
          </p:cNvPr>
          <p:cNvSpPr>
            <a:spLocks noGrp="1"/>
          </p:cNvSpPr>
          <p:nvPr>
            <p:ph type="ftr" sz="quarter" idx="3"/>
          </p:nvPr>
        </p:nvSpPr>
        <p:spPr>
          <a:xfrm>
            <a:off x="1946790" y="6337361"/>
            <a:ext cx="10009857" cy="346472"/>
          </a:xfrm>
          <a:prstGeom prst="rect">
            <a:avLst/>
          </a:prstGeom>
        </p:spPr>
        <p:txBody>
          <a:bodyPr vert="horz" wrap="none" lIns="91440" tIns="45720" rIns="91440" bIns="45720" rtlCol="0" anchor="b"/>
          <a:lstStyle>
            <a:lvl1pPr algn="r">
              <a:defRPr sz="1200">
                <a:solidFill>
                  <a:schemeClr val="bg2">
                    <a:lumMod val="40000"/>
                    <a:lumOff val="60000"/>
                  </a:schemeClr>
                </a:solidFill>
              </a:defRPr>
            </a:lvl1pPr>
          </a:lstStyle>
          <a:p>
            <a:endParaRPr lang="en-US" dirty="0"/>
          </a:p>
        </p:txBody>
      </p:sp>
      <p:sp>
        <p:nvSpPr>
          <p:cNvPr id="8" name="Title 1">
            <a:extLst>
              <a:ext uri="{FF2B5EF4-FFF2-40B4-BE49-F238E27FC236}">
                <a16:creationId xmlns:a16="http://schemas.microsoft.com/office/drawing/2014/main" id="{7562AE8D-F5DC-FE4E-AC90-A63824D3178D}"/>
              </a:ext>
            </a:extLst>
          </p:cNvPr>
          <p:cNvSpPr>
            <a:spLocks noGrp="1"/>
          </p:cNvSpPr>
          <p:nvPr>
            <p:ph type="title"/>
          </p:nvPr>
        </p:nvSpPr>
        <p:spPr>
          <a:xfrm>
            <a:off x="609600" y="627746"/>
            <a:ext cx="10972800" cy="684769"/>
          </a:xfrm>
        </p:spPr>
        <p:txBody>
          <a:bodyPr wrap="square" anchor="t">
            <a:noAutofit/>
          </a:bodyPr>
          <a:lstStyle>
            <a:lvl1pPr>
              <a:defRPr>
                <a:solidFill>
                  <a:srgbClr val="862633"/>
                </a:solidFill>
              </a:defRPr>
            </a:lvl1pPr>
          </a:lstStyle>
          <a:p>
            <a:r>
              <a:rPr lang="en-US"/>
              <a:t>Click to edit Master title style</a:t>
            </a:r>
            <a:endParaRPr lang="en-US" dirty="0"/>
          </a:p>
        </p:txBody>
      </p:sp>
    </p:spTree>
    <p:extLst>
      <p:ext uri="{BB962C8B-B14F-4D97-AF65-F5344CB8AC3E}">
        <p14:creationId xmlns:p14="http://schemas.microsoft.com/office/powerpoint/2010/main" val="21410227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7795A43-BED1-4A4B-BAF9-56178EAC6D67}"/>
              </a:ext>
            </a:extLst>
          </p:cNvPr>
          <p:cNvSpPr>
            <a:spLocks noGrp="1"/>
          </p:cNvSpPr>
          <p:nvPr>
            <p:ph type="body" idx="1"/>
          </p:nvPr>
        </p:nvSpPr>
        <p:spPr>
          <a:xfrm>
            <a:off x="609600" y="1187450"/>
            <a:ext cx="10972800" cy="1060450"/>
          </a:xfrm>
        </p:spPr>
        <p:txBody>
          <a:bodyPr wrap="square">
            <a:noAutofit/>
          </a:bodyPr>
          <a:lstStyle>
            <a:lvl1pPr marL="0" indent="0">
              <a:lnSpc>
                <a:spcPct val="100000"/>
              </a:lnSpc>
              <a:buNone/>
              <a:defRPr sz="15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Footer Placeholder 18">
            <a:extLst>
              <a:ext uri="{FF2B5EF4-FFF2-40B4-BE49-F238E27FC236}">
                <a16:creationId xmlns:a16="http://schemas.microsoft.com/office/drawing/2014/main" id="{E4E50E2A-2F20-4A41-A179-9C122AC7EEC3}"/>
              </a:ext>
            </a:extLst>
          </p:cNvPr>
          <p:cNvSpPr>
            <a:spLocks noGrp="1"/>
          </p:cNvSpPr>
          <p:nvPr>
            <p:ph type="ftr" sz="quarter" idx="3"/>
          </p:nvPr>
        </p:nvSpPr>
        <p:spPr>
          <a:xfrm>
            <a:off x="1946790" y="6337361"/>
            <a:ext cx="10009857" cy="346472"/>
          </a:xfrm>
          <a:prstGeom prst="rect">
            <a:avLst/>
          </a:prstGeom>
        </p:spPr>
        <p:txBody>
          <a:bodyPr vert="horz" wrap="none" lIns="91440" tIns="45720" rIns="91440" bIns="45720" rtlCol="0" anchor="b"/>
          <a:lstStyle>
            <a:lvl1pPr algn="r">
              <a:defRPr sz="1200">
                <a:solidFill>
                  <a:schemeClr val="bg2">
                    <a:lumMod val="40000"/>
                    <a:lumOff val="60000"/>
                  </a:schemeClr>
                </a:solidFill>
              </a:defRPr>
            </a:lvl1pPr>
          </a:lstStyle>
          <a:p>
            <a:endParaRPr lang="en-US" dirty="0"/>
          </a:p>
        </p:txBody>
      </p:sp>
      <p:sp>
        <p:nvSpPr>
          <p:cNvPr id="7" name="Title 1">
            <a:extLst>
              <a:ext uri="{FF2B5EF4-FFF2-40B4-BE49-F238E27FC236}">
                <a16:creationId xmlns:a16="http://schemas.microsoft.com/office/drawing/2014/main" id="{89E6AE5C-2EEB-8A4C-B160-06CF2D39B2A2}"/>
              </a:ext>
            </a:extLst>
          </p:cNvPr>
          <p:cNvSpPr>
            <a:spLocks noGrp="1"/>
          </p:cNvSpPr>
          <p:nvPr>
            <p:ph type="title"/>
          </p:nvPr>
        </p:nvSpPr>
        <p:spPr>
          <a:xfrm>
            <a:off x="609600" y="627298"/>
            <a:ext cx="10515600" cy="652463"/>
          </a:xfrm>
        </p:spPr>
        <p:txBody>
          <a:bodyPr wrap="square" anchor="t">
            <a:noAutofit/>
          </a:bodyPr>
          <a:lstStyle>
            <a:lvl1pPr>
              <a:defRPr>
                <a:solidFill>
                  <a:srgbClr val="861C33"/>
                </a:solidFill>
              </a:defRPr>
            </a:lvl1pPr>
          </a:lstStyle>
          <a:p>
            <a:r>
              <a:rPr lang="en-US"/>
              <a:t>Click to edit Master title style</a:t>
            </a:r>
            <a:endParaRPr lang="en-US" dirty="0"/>
          </a:p>
        </p:txBody>
      </p:sp>
    </p:spTree>
    <p:extLst>
      <p:ext uri="{BB962C8B-B14F-4D97-AF65-F5344CB8AC3E}">
        <p14:creationId xmlns:p14="http://schemas.microsoft.com/office/powerpoint/2010/main" val="7390303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DFBE81E-3A9B-A844-AF96-3A873C3A9DA5}"/>
              </a:ext>
            </a:extLst>
          </p:cNvPr>
          <p:cNvSpPr>
            <a:spLocks noGrp="1"/>
          </p:cNvSpPr>
          <p:nvPr>
            <p:ph sz="half" idx="1"/>
          </p:nvPr>
        </p:nvSpPr>
        <p:spPr>
          <a:xfrm>
            <a:off x="609600" y="1600200"/>
            <a:ext cx="5410200" cy="3314786"/>
          </a:xfrm>
        </p:spPr>
        <p:txBody>
          <a:bodyPr wrap="square" t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342C564-FDAE-4547-BAFB-1CD444996CD0}"/>
              </a:ext>
            </a:extLst>
          </p:cNvPr>
          <p:cNvSpPr>
            <a:spLocks noGrp="1"/>
          </p:cNvSpPr>
          <p:nvPr>
            <p:ph sz="half" idx="2"/>
          </p:nvPr>
        </p:nvSpPr>
        <p:spPr>
          <a:xfrm>
            <a:off x="6096000" y="1600200"/>
            <a:ext cx="5486400" cy="3314786"/>
          </a:xfrm>
        </p:spPr>
        <p:txBody>
          <a:bodyPr wrap="square" t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18">
            <a:extLst>
              <a:ext uri="{FF2B5EF4-FFF2-40B4-BE49-F238E27FC236}">
                <a16:creationId xmlns:a16="http://schemas.microsoft.com/office/drawing/2014/main" id="{AC5E408A-71A0-2C4A-A3E2-3D96E0AFAB78}"/>
              </a:ext>
            </a:extLst>
          </p:cNvPr>
          <p:cNvSpPr>
            <a:spLocks noGrp="1"/>
          </p:cNvSpPr>
          <p:nvPr>
            <p:ph type="ftr" sz="quarter" idx="3"/>
          </p:nvPr>
        </p:nvSpPr>
        <p:spPr>
          <a:xfrm>
            <a:off x="1946790" y="6337361"/>
            <a:ext cx="10009857" cy="346472"/>
          </a:xfrm>
          <a:prstGeom prst="rect">
            <a:avLst/>
          </a:prstGeom>
        </p:spPr>
        <p:txBody>
          <a:bodyPr vert="horz" wrap="none" lIns="91440" tIns="45720" rIns="91440" bIns="45720" rtlCol="0" anchor="b"/>
          <a:lstStyle>
            <a:lvl1pPr algn="r">
              <a:defRPr sz="1200">
                <a:solidFill>
                  <a:schemeClr val="bg2">
                    <a:lumMod val="40000"/>
                    <a:lumOff val="60000"/>
                  </a:schemeClr>
                </a:solidFill>
              </a:defRPr>
            </a:lvl1pPr>
          </a:lstStyle>
          <a:p>
            <a:endParaRPr lang="en-US" dirty="0"/>
          </a:p>
        </p:txBody>
      </p:sp>
      <p:sp>
        <p:nvSpPr>
          <p:cNvPr id="11" name="Title 1">
            <a:extLst>
              <a:ext uri="{FF2B5EF4-FFF2-40B4-BE49-F238E27FC236}">
                <a16:creationId xmlns:a16="http://schemas.microsoft.com/office/drawing/2014/main" id="{9BAD3120-3E5F-154F-8D01-489882146DBA}"/>
              </a:ext>
            </a:extLst>
          </p:cNvPr>
          <p:cNvSpPr>
            <a:spLocks noGrp="1"/>
          </p:cNvSpPr>
          <p:nvPr>
            <p:ph type="title"/>
          </p:nvPr>
        </p:nvSpPr>
        <p:spPr>
          <a:xfrm>
            <a:off x="609600" y="627298"/>
            <a:ext cx="10515600" cy="652463"/>
          </a:xfrm>
        </p:spPr>
        <p:txBody>
          <a:bodyPr wrap="square" anchor="t">
            <a:noAutofit/>
          </a:bodyPr>
          <a:lstStyle>
            <a:lvl1pPr>
              <a:defRPr>
                <a:solidFill>
                  <a:srgbClr val="861C33"/>
                </a:solidFill>
              </a:defRPr>
            </a:lvl1pPr>
          </a:lstStyle>
          <a:p>
            <a:r>
              <a:rPr lang="en-US"/>
              <a:t>Click to edit Master title style</a:t>
            </a:r>
            <a:endParaRPr lang="en-US" dirty="0"/>
          </a:p>
        </p:txBody>
      </p:sp>
    </p:spTree>
    <p:extLst>
      <p:ext uri="{BB962C8B-B14F-4D97-AF65-F5344CB8AC3E}">
        <p14:creationId xmlns:p14="http://schemas.microsoft.com/office/powerpoint/2010/main" val="27615875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3BF8D-EA15-3B4F-8222-50B10E953DA8}"/>
              </a:ext>
            </a:extLst>
          </p:cNvPr>
          <p:cNvSpPr>
            <a:spLocks noGrp="1"/>
          </p:cNvSpPr>
          <p:nvPr>
            <p:ph type="title"/>
          </p:nvPr>
        </p:nvSpPr>
        <p:spPr>
          <a:xfrm>
            <a:off x="609600" y="627298"/>
            <a:ext cx="10515600" cy="652463"/>
          </a:xfrm>
        </p:spPr>
        <p:txBody>
          <a:bodyPr wrap="square" anchor="t">
            <a:noAutofit/>
          </a:bodyPr>
          <a:lstStyle>
            <a:lvl1pPr>
              <a:defRPr>
                <a:solidFill>
                  <a:srgbClr val="861C33"/>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0FB41C6-7131-AF4D-8358-EB179D580FB0}"/>
              </a:ext>
            </a:extLst>
          </p:cNvPr>
          <p:cNvSpPr>
            <a:spLocks noGrp="1"/>
          </p:cNvSpPr>
          <p:nvPr>
            <p:ph type="body" idx="1"/>
          </p:nvPr>
        </p:nvSpPr>
        <p:spPr>
          <a:xfrm>
            <a:off x="609599" y="1620203"/>
            <a:ext cx="5157787" cy="689917"/>
          </a:xfrm>
        </p:spPr>
        <p:txBody>
          <a:bodyPr wrap="square" tIns="0"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D4E1AC-86C2-6348-8ECE-90A2E613936B}"/>
              </a:ext>
            </a:extLst>
          </p:cNvPr>
          <p:cNvSpPr>
            <a:spLocks noGrp="1"/>
          </p:cNvSpPr>
          <p:nvPr>
            <p:ph sz="half" idx="2"/>
          </p:nvPr>
        </p:nvSpPr>
        <p:spPr>
          <a:xfrm>
            <a:off x="609600" y="2260249"/>
            <a:ext cx="5157787" cy="3593288"/>
          </a:xfrm>
        </p:spPr>
        <p:txBody>
          <a:bodyPr wrap="square" tIns="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36058D07-AA7F-CC46-B454-080949BF7F25}"/>
              </a:ext>
            </a:extLst>
          </p:cNvPr>
          <p:cNvSpPr>
            <a:spLocks noGrp="1"/>
          </p:cNvSpPr>
          <p:nvPr>
            <p:ph type="body" sz="quarter" idx="3"/>
          </p:nvPr>
        </p:nvSpPr>
        <p:spPr>
          <a:xfrm>
            <a:off x="6114535" y="1620203"/>
            <a:ext cx="5183188" cy="689917"/>
          </a:xfrm>
        </p:spPr>
        <p:txBody>
          <a:bodyPr wrap="square" tIns="0" anchor="t">
            <a:noAutofit/>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D6E8C-871A-A34A-AD18-85FADBBDE579}"/>
              </a:ext>
            </a:extLst>
          </p:cNvPr>
          <p:cNvSpPr>
            <a:spLocks noGrp="1"/>
          </p:cNvSpPr>
          <p:nvPr>
            <p:ph sz="quarter" idx="4"/>
          </p:nvPr>
        </p:nvSpPr>
        <p:spPr>
          <a:xfrm>
            <a:off x="6096000" y="2254659"/>
            <a:ext cx="5183188" cy="3610452"/>
          </a:xfrm>
        </p:spPr>
        <p:txBody>
          <a:bodyPr wrap="square" tIns="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18">
            <a:extLst>
              <a:ext uri="{FF2B5EF4-FFF2-40B4-BE49-F238E27FC236}">
                <a16:creationId xmlns:a16="http://schemas.microsoft.com/office/drawing/2014/main" id="{E04BFF80-51BD-0549-98B2-D8B718BEF4E8}"/>
              </a:ext>
            </a:extLst>
          </p:cNvPr>
          <p:cNvSpPr>
            <a:spLocks noGrp="1"/>
          </p:cNvSpPr>
          <p:nvPr>
            <p:ph type="ftr" sz="quarter" idx="10"/>
          </p:nvPr>
        </p:nvSpPr>
        <p:spPr>
          <a:xfrm>
            <a:off x="1946790" y="6337361"/>
            <a:ext cx="10009857" cy="346472"/>
          </a:xfrm>
          <a:prstGeom prst="rect">
            <a:avLst/>
          </a:prstGeom>
        </p:spPr>
        <p:txBody>
          <a:bodyPr vert="horz" wrap="none" lIns="91440" tIns="45720" rIns="91440" bIns="45720" rtlCol="0" anchor="b"/>
          <a:lstStyle>
            <a:lvl1pPr algn="r">
              <a:defRPr sz="1200">
                <a:solidFill>
                  <a:schemeClr val="bg2">
                    <a:lumMod val="40000"/>
                    <a:lumOff val="60000"/>
                  </a:schemeClr>
                </a:solidFill>
              </a:defRPr>
            </a:lvl1pPr>
          </a:lstStyle>
          <a:p>
            <a:endParaRPr lang="en-US" dirty="0"/>
          </a:p>
        </p:txBody>
      </p:sp>
    </p:spTree>
    <p:extLst>
      <p:ext uri="{BB962C8B-B14F-4D97-AF65-F5344CB8AC3E}">
        <p14:creationId xmlns:p14="http://schemas.microsoft.com/office/powerpoint/2010/main" val="8726958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3BF8D-EA15-3B4F-8222-50B10E953DA8}"/>
              </a:ext>
            </a:extLst>
          </p:cNvPr>
          <p:cNvSpPr>
            <a:spLocks noGrp="1"/>
          </p:cNvSpPr>
          <p:nvPr>
            <p:ph type="title"/>
          </p:nvPr>
        </p:nvSpPr>
        <p:spPr>
          <a:xfrm>
            <a:off x="609600" y="627298"/>
            <a:ext cx="10515600" cy="652463"/>
          </a:xfrm>
        </p:spPr>
        <p:txBody>
          <a:bodyPr wrap="square" anchor="t">
            <a:noAutofit/>
          </a:bodyPr>
          <a:lstStyle>
            <a:lvl1pPr>
              <a:defRPr>
                <a:solidFill>
                  <a:srgbClr val="861C33"/>
                </a:solidFil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0FB41C6-7131-AF4D-8358-EB179D580FB0}"/>
              </a:ext>
            </a:extLst>
          </p:cNvPr>
          <p:cNvSpPr>
            <a:spLocks noGrp="1"/>
          </p:cNvSpPr>
          <p:nvPr>
            <p:ph type="body" idx="1"/>
          </p:nvPr>
        </p:nvSpPr>
        <p:spPr>
          <a:xfrm>
            <a:off x="597454" y="1337926"/>
            <a:ext cx="5157787" cy="412749"/>
          </a:xfrm>
        </p:spPr>
        <p:txBody>
          <a:bodyPr wrap="square" bIns="0" anchor="t">
            <a:noAutofit/>
          </a:bodyPr>
          <a:lstStyle>
            <a:lvl1pPr marL="0" indent="0">
              <a:buNone/>
              <a:defRPr sz="1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D4E1AC-86C2-6348-8ECE-90A2E613936B}"/>
              </a:ext>
            </a:extLst>
          </p:cNvPr>
          <p:cNvSpPr>
            <a:spLocks noGrp="1"/>
          </p:cNvSpPr>
          <p:nvPr>
            <p:ph sz="half" idx="2" hasCustomPrompt="1"/>
          </p:nvPr>
        </p:nvSpPr>
        <p:spPr>
          <a:xfrm>
            <a:off x="597455" y="2063508"/>
            <a:ext cx="5157787" cy="1873492"/>
          </a:xfrm>
        </p:spPr>
        <p:txBody>
          <a:bodyPr wrap="square">
            <a:noAutofit/>
          </a:bodyPr>
          <a:lstStyle>
            <a:lvl1pPr marL="0" indent="0">
              <a:buFontTx/>
              <a:buNone/>
              <a:defRPr sz="1500" b="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Second level</a:t>
            </a:r>
          </a:p>
        </p:txBody>
      </p:sp>
      <p:sp>
        <p:nvSpPr>
          <p:cNvPr id="5" name="Text Placeholder 4">
            <a:extLst>
              <a:ext uri="{FF2B5EF4-FFF2-40B4-BE49-F238E27FC236}">
                <a16:creationId xmlns:a16="http://schemas.microsoft.com/office/drawing/2014/main" id="{36058D07-AA7F-CC46-B454-080949BF7F25}"/>
              </a:ext>
            </a:extLst>
          </p:cNvPr>
          <p:cNvSpPr>
            <a:spLocks noGrp="1"/>
          </p:cNvSpPr>
          <p:nvPr>
            <p:ph type="body" sz="quarter" idx="3"/>
          </p:nvPr>
        </p:nvSpPr>
        <p:spPr>
          <a:xfrm>
            <a:off x="6102390" y="1337926"/>
            <a:ext cx="5183188" cy="412749"/>
          </a:xfrm>
        </p:spPr>
        <p:txBody>
          <a:bodyPr wrap="square" lIns="731520" bIns="0" anchor="t">
            <a:noAutofit/>
          </a:bodyPr>
          <a:lstStyle>
            <a:lvl1pPr marL="0" indent="0">
              <a:buFontTx/>
              <a:buNone/>
              <a:defRPr sz="15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D6E8C-871A-A34A-AD18-85FADBBDE579}"/>
              </a:ext>
            </a:extLst>
          </p:cNvPr>
          <p:cNvSpPr>
            <a:spLocks noGrp="1"/>
          </p:cNvSpPr>
          <p:nvPr>
            <p:ph sz="quarter" idx="4" hasCustomPrompt="1"/>
          </p:nvPr>
        </p:nvSpPr>
        <p:spPr>
          <a:xfrm>
            <a:off x="6096000" y="2063508"/>
            <a:ext cx="5183188" cy="1873492"/>
          </a:xfrm>
        </p:spPr>
        <p:txBody>
          <a:bodyPr wrap="square" lIns="731520">
            <a:noAutofit/>
          </a:bodyPr>
          <a:lstStyle>
            <a:lvl1pPr marL="0" indent="0">
              <a:buFont typeface="+mj-lt"/>
              <a:buNone/>
              <a:defRPr sz="1500" b="0"/>
            </a:lvl1pPr>
            <a:lvl2pPr marL="457200" indent="0">
              <a:buFont typeface="+mj-lt"/>
              <a:buNone/>
              <a:defRPr/>
            </a:lvl2pPr>
            <a:lvl3pPr marL="914400" indent="0">
              <a:buFont typeface="+mj-lt"/>
              <a:buNone/>
              <a:defRPr/>
            </a:lvl3pPr>
            <a:lvl4pPr marL="1371600" indent="0">
              <a:buFont typeface="+mj-lt"/>
              <a:buNone/>
              <a:defRPr/>
            </a:lvl4pPr>
          </a:lstStyle>
          <a:p>
            <a:pPr lvl="0"/>
            <a:r>
              <a:rPr lang="en-US" dirty="0"/>
              <a:t>Second level</a:t>
            </a:r>
          </a:p>
        </p:txBody>
      </p:sp>
      <p:cxnSp>
        <p:nvCxnSpPr>
          <p:cNvPr id="8" name="Straight Connector 7">
            <a:extLst>
              <a:ext uri="{FF2B5EF4-FFF2-40B4-BE49-F238E27FC236}">
                <a16:creationId xmlns:a16="http://schemas.microsoft.com/office/drawing/2014/main" id="{2CB425EC-6FBC-D046-B606-F488ABFCB29E}"/>
              </a:ext>
            </a:extLst>
          </p:cNvPr>
          <p:cNvCxnSpPr>
            <a:cxnSpLocks/>
          </p:cNvCxnSpPr>
          <p:nvPr userDrawn="1"/>
        </p:nvCxnSpPr>
        <p:spPr>
          <a:xfrm flipH="1" flipV="1">
            <a:off x="6090247" y="1345077"/>
            <a:ext cx="5753" cy="4278083"/>
          </a:xfrm>
          <a:prstGeom prst="line">
            <a:avLst/>
          </a:prstGeom>
          <a:ln w="19050">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1" name="Footer Placeholder 18">
            <a:extLst>
              <a:ext uri="{FF2B5EF4-FFF2-40B4-BE49-F238E27FC236}">
                <a16:creationId xmlns:a16="http://schemas.microsoft.com/office/drawing/2014/main" id="{B9BCECE7-9910-2C40-9D3C-E861C04910E3}"/>
              </a:ext>
            </a:extLst>
          </p:cNvPr>
          <p:cNvSpPr>
            <a:spLocks noGrp="1"/>
          </p:cNvSpPr>
          <p:nvPr>
            <p:ph type="ftr" sz="quarter" idx="10"/>
          </p:nvPr>
        </p:nvSpPr>
        <p:spPr>
          <a:xfrm>
            <a:off x="1946790" y="6337361"/>
            <a:ext cx="10009857" cy="346472"/>
          </a:xfrm>
          <a:prstGeom prst="rect">
            <a:avLst/>
          </a:prstGeom>
        </p:spPr>
        <p:txBody>
          <a:bodyPr vert="horz" wrap="none" lIns="91440" tIns="45720" rIns="91440" bIns="45720" rtlCol="0" anchor="b"/>
          <a:lstStyle>
            <a:lvl1pPr algn="r">
              <a:defRPr sz="1200">
                <a:solidFill>
                  <a:schemeClr val="bg2">
                    <a:lumMod val="40000"/>
                    <a:lumOff val="60000"/>
                  </a:schemeClr>
                </a:solidFill>
              </a:defRPr>
            </a:lvl1pPr>
          </a:lstStyle>
          <a:p>
            <a:endParaRPr lang="en-US" dirty="0"/>
          </a:p>
        </p:txBody>
      </p:sp>
    </p:spTree>
    <p:extLst>
      <p:ext uri="{BB962C8B-B14F-4D97-AF65-F5344CB8AC3E}">
        <p14:creationId xmlns:p14="http://schemas.microsoft.com/office/powerpoint/2010/main" val="4284071178"/>
      </p:ext>
    </p:extLst>
  </p:cSld>
  <p:clrMapOvr>
    <a:masterClrMapping/>
  </p:clrMapOvr>
  <p:extLst>
    <p:ext uri="{DCECCB84-F9BA-43D5-87BE-67443E8EF086}">
      <p15:sldGuideLst xmlns:p15="http://schemas.microsoft.com/office/powerpoint/2012/main">
        <p15:guide id="1" orient="horz" pos="84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05121-4DCC-AC42-AEC5-8CEECCDE904D}"/>
              </a:ext>
            </a:extLst>
          </p:cNvPr>
          <p:cNvSpPr>
            <a:spLocks noGrp="1"/>
          </p:cNvSpPr>
          <p:nvPr>
            <p:ph type="title"/>
          </p:nvPr>
        </p:nvSpPr>
        <p:spPr>
          <a:xfrm>
            <a:off x="609600" y="627746"/>
            <a:ext cx="10972800" cy="684769"/>
          </a:xfrm>
        </p:spPr>
        <p:txBody>
          <a:bodyPr wrap="square" anchor="t">
            <a:noAutofit/>
          </a:bodyPr>
          <a:lstStyle>
            <a:lvl1pPr>
              <a:defRPr>
                <a:solidFill>
                  <a:srgbClr val="862633"/>
                </a:solidFill>
              </a:defRPr>
            </a:lvl1pPr>
          </a:lstStyle>
          <a:p>
            <a:r>
              <a:rPr lang="en-US"/>
              <a:t>Click to edit Master title style</a:t>
            </a:r>
            <a:endParaRPr lang="en-US" dirty="0"/>
          </a:p>
        </p:txBody>
      </p:sp>
      <p:sp>
        <p:nvSpPr>
          <p:cNvPr id="5" name="Footer Placeholder 18">
            <a:extLst>
              <a:ext uri="{FF2B5EF4-FFF2-40B4-BE49-F238E27FC236}">
                <a16:creationId xmlns:a16="http://schemas.microsoft.com/office/drawing/2014/main" id="{A2D39CAE-F686-CB43-9D26-6B8973658238}"/>
              </a:ext>
            </a:extLst>
          </p:cNvPr>
          <p:cNvSpPr>
            <a:spLocks noGrp="1"/>
          </p:cNvSpPr>
          <p:nvPr>
            <p:ph type="ftr" sz="quarter" idx="3"/>
          </p:nvPr>
        </p:nvSpPr>
        <p:spPr>
          <a:xfrm>
            <a:off x="1946790" y="6337361"/>
            <a:ext cx="10009857" cy="346472"/>
          </a:xfrm>
          <a:prstGeom prst="rect">
            <a:avLst/>
          </a:prstGeom>
        </p:spPr>
        <p:txBody>
          <a:bodyPr vert="horz" wrap="none" lIns="91440" tIns="45720" rIns="91440" bIns="45720" rtlCol="0" anchor="b"/>
          <a:lstStyle>
            <a:lvl1pPr algn="r">
              <a:defRPr sz="1200">
                <a:solidFill>
                  <a:schemeClr val="bg2">
                    <a:lumMod val="40000"/>
                    <a:lumOff val="60000"/>
                  </a:schemeClr>
                </a:solidFill>
              </a:defRPr>
            </a:lvl1pPr>
          </a:lstStyle>
          <a:p>
            <a:endParaRPr lang="en-US" dirty="0"/>
          </a:p>
        </p:txBody>
      </p:sp>
    </p:spTree>
    <p:extLst>
      <p:ext uri="{BB962C8B-B14F-4D97-AF65-F5344CB8AC3E}">
        <p14:creationId xmlns:p14="http://schemas.microsoft.com/office/powerpoint/2010/main" val="21178586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Only" preserve="1">
  <p:cSld name="Section slides">
    <p:spTree>
      <p:nvGrpSpPr>
        <p:cNvPr id="1" name=""/>
        <p:cNvGrpSpPr/>
        <p:nvPr/>
      </p:nvGrpSpPr>
      <p:grpSpPr>
        <a:xfrm>
          <a:off x="0" y="0"/>
          <a:ext cx="0" cy="0"/>
          <a:chOff x="0" y="0"/>
          <a:chExt cx="0" cy="0"/>
        </a:xfrm>
      </p:grpSpPr>
      <p:sp>
        <p:nvSpPr>
          <p:cNvPr id="4" name="Shape 136">
            <a:extLst>
              <a:ext uri="{FF2B5EF4-FFF2-40B4-BE49-F238E27FC236}">
                <a16:creationId xmlns:a16="http://schemas.microsoft.com/office/drawing/2014/main" id="{94466E8E-395C-3449-82EF-2E461C33E879}"/>
              </a:ext>
              <a:ext uri="{C183D7F6-B498-43B3-948B-1728B52AA6E4}">
                <adec:decorative xmlns:adec="http://schemas.microsoft.com/office/drawing/2017/decorative" val="1"/>
              </a:ext>
            </a:extLst>
          </p:cNvPr>
          <p:cNvSpPr/>
          <p:nvPr userDrawn="1"/>
        </p:nvSpPr>
        <p:spPr>
          <a:xfrm>
            <a:off x="0" y="-1"/>
            <a:ext cx="12192000" cy="6857999"/>
          </a:xfrm>
          <a:prstGeom prst="rect">
            <a:avLst/>
          </a:prstGeom>
          <a:gradFill>
            <a:gsLst>
              <a:gs pos="39000">
                <a:srgbClr val="861C33"/>
              </a:gs>
              <a:gs pos="100000">
                <a:srgbClr val="60061F"/>
              </a:gs>
            </a:gsLst>
            <a:path path="circle">
              <a:fillToRect l="50000" t="130000" r="50000" b="-30000"/>
            </a:path>
          </a:gradFill>
          <a:ln w="3175">
            <a:miter lim="400000"/>
          </a:ln>
          <a:effectLst/>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endParaRPr lang="en-US" b="1" dirty="0">
              <a:solidFill>
                <a:schemeClr val="bg1"/>
              </a:solidFill>
              <a:latin typeface="Frutiger LT Std 45 Light" charset="0"/>
              <a:ea typeface="Frutiger LT Std 45 Light" charset="0"/>
              <a:cs typeface="Frutiger LT Std 45 Light" charset="0"/>
            </a:endParaRPr>
          </a:p>
        </p:txBody>
      </p:sp>
      <p:sp>
        <p:nvSpPr>
          <p:cNvPr id="2" name="Title 1">
            <a:extLst>
              <a:ext uri="{FF2B5EF4-FFF2-40B4-BE49-F238E27FC236}">
                <a16:creationId xmlns:a16="http://schemas.microsoft.com/office/drawing/2014/main" id="{EDB05121-4DCC-AC42-AEC5-8CEECCDE904D}"/>
              </a:ext>
            </a:extLst>
          </p:cNvPr>
          <p:cNvSpPr>
            <a:spLocks noGrp="1"/>
          </p:cNvSpPr>
          <p:nvPr>
            <p:ph type="title" hasCustomPrompt="1"/>
          </p:nvPr>
        </p:nvSpPr>
        <p:spPr>
          <a:xfrm>
            <a:off x="609600" y="1901141"/>
            <a:ext cx="10972800" cy="3342190"/>
          </a:xfrm>
          <a:prstGeom prst="rect">
            <a:avLst/>
          </a:prstGeom>
        </p:spPr>
        <p:txBody>
          <a:bodyPr wrap="square" anchor="t">
            <a:noAutofit/>
          </a:bodyPr>
          <a:lstStyle>
            <a:lvl1pPr algn="l">
              <a:lnSpc>
                <a:spcPct val="100000"/>
              </a:lnSpc>
              <a:defRPr sz="6000">
                <a:solidFill>
                  <a:schemeClr val="bg1"/>
                </a:solidFill>
              </a:defRPr>
            </a:lvl1pPr>
          </a:lstStyle>
          <a:p>
            <a:r>
              <a:rPr lang="en-US" dirty="0"/>
              <a:t>Click to edit Master title style </a:t>
            </a:r>
          </a:p>
        </p:txBody>
      </p:sp>
      <p:pic>
        <p:nvPicPr>
          <p:cNvPr id="9" name="Picture 8" descr="Be Revolutionary.">
            <a:extLst>
              <a:ext uri="{FF2B5EF4-FFF2-40B4-BE49-F238E27FC236}">
                <a16:creationId xmlns:a16="http://schemas.microsoft.com/office/drawing/2014/main" id="{5C72B265-6BDA-0F45-BEDC-AD56E4D98F1A}"/>
              </a:ext>
            </a:extLst>
          </p:cNvPr>
          <p:cNvPicPr>
            <a:picLocks noChangeAspect="1"/>
          </p:cNvPicPr>
          <p:nvPr userDrawn="1"/>
        </p:nvPicPr>
        <p:blipFill>
          <a:blip r:embed="rId2"/>
          <a:stretch>
            <a:fillRect/>
          </a:stretch>
        </p:blipFill>
        <p:spPr>
          <a:xfrm>
            <a:off x="992355" y="891230"/>
            <a:ext cx="3417599" cy="708970"/>
          </a:xfrm>
          <a:prstGeom prst="rect">
            <a:avLst/>
          </a:prstGeom>
        </p:spPr>
      </p:pic>
      <p:pic>
        <p:nvPicPr>
          <p:cNvPr id="13" name="Picture 12" descr="University of Massachusetts Amherst.">
            <a:extLst>
              <a:ext uri="{FF2B5EF4-FFF2-40B4-BE49-F238E27FC236}">
                <a16:creationId xmlns:a16="http://schemas.microsoft.com/office/drawing/2014/main" id="{87B6125A-DE6B-994F-8C78-FDA4A5286D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0152352" y="4923485"/>
            <a:ext cx="2313849" cy="924362"/>
          </a:xfrm>
          <a:prstGeom prst="rect">
            <a:avLst/>
          </a:prstGeom>
        </p:spPr>
      </p:pic>
    </p:spTree>
    <p:extLst>
      <p:ext uri="{BB962C8B-B14F-4D97-AF65-F5344CB8AC3E}">
        <p14:creationId xmlns:p14="http://schemas.microsoft.com/office/powerpoint/2010/main" val="38105605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Only" preserve="1">
  <p:cSld name="Section Slides-2">
    <p:spTree>
      <p:nvGrpSpPr>
        <p:cNvPr id="1" name=""/>
        <p:cNvGrpSpPr/>
        <p:nvPr/>
      </p:nvGrpSpPr>
      <p:grpSpPr>
        <a:xfrm>
          <a:off x="0" y="0"/>
          <a:ext cx="0" cy="0"/>
          <a:chOff x="0" y="0"/>
          <a:chExt cx="0" cy="0"/>
        </a:xfrm>
      </p:grpSpPr>
      <p:sp>
        <p:nvSpPr>
          <p:cNvPr id="4" name="Shape 136">
            <a:extLst>
              <a:ext uri="{FF2B5EF4-FFF2-40B4-BE49-F238E27FC236}">
                <a16:creationId xmlns:a16="http://schemas.microsoft.com/office/drawing/2014/main" id="{94466E8E-395C-3449-82EF-2E461C33E879}"/>
              </a:ext>
              <a:ext uri="{C183D7F6-B498-43B3-948B-1728B52AA6E4}">
                <adec:decorative xmlns:adec="http://schemas.microsoft.com/office/drawing/2017/decorative" val="1"/>
              </a:ext>
            </a:extLst>
          </p:cNvPr>
          <p:cNvSpPr/>
          <p:nvPr userDrawn="1"/>
        </p:nvSpPr>
        <p:spPr>
          <a:xfrm>
            <a:off x="0" y="-1"/>
            <a:ext cx="12192000" cy="6857999"/>
          </a:xfrm>
          <a:prstGeom prst="rect">
            <a:avLst/>
          </a:prstGeom>
          <a:gradFill>
            <a:gsLst>
              <a:gs pos="39000">
                <a:schemeClr val="bg2">
                  <a:lumMod val="75000"/>
                </a:schemeClr>
              </a:gs>
              <a:gs pos="100000">
                <a:schemeClr val="tx1">
                  <a:lumMod val="85000"/>
                  <a:lumOff val="15000"/>
                </a:schemeClr>
              </a:gs>
            </a:gsLst>
            <a:path path="circle">
              <a:fillToRect l="50000" t="130000" r="50000" b="-30000"/>
            </a:path>
          </a:gradFill>
          <a:ln w="3175">
            <a:miter lim="400000"/>
          </a:ln>
          <a:effectLst/>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endParaRPr lang="en-US" b="1" dirty="0">
              <a:solidFill>
                <a:schemeClr val="bg1"/>
              </a:solidFill>
              <a:latin typeface="Frutiger LT Std 45 Light" charset="0"/>
              <a:ea typeface="Frutiger LT Std 45 Light" charset="0"/>
              <a:cs typeface="Frutiger LT Std 45 Light" charset="0"/>
            </a:endParaRPr>
          </a:p>
        </p:txBody>
      </p:sp>
      <p:pic>
        <p:nvPicPr>
          <p:cNvPr id="3" name="Picture 2" descr="Be Revolutionary.">
            <a:extLst>
              <a:ext uri="{FF2B5EF4-FFF2-40B4-BE49-F238E27FC236}">
                <a16:creationId xmlns:a16="http://schemas.microsoft.com/office/drawing/2014/main" id="{156D3E33-0CFD-5143-AB30-528AA16AAA6D}"/>
              </a:ext>
            </a:extLst>
          </p:cNvPr>
          <p:cNvPicPr>
            <a:picLocks noChangeAspect="1"/>
          </p:cNvPicPr>
          <p:nvPr userDrawn="1"/>
        </p:nvPicPr>
        <p:blipFill>
          <a:blip r:embed="rId2"/>
          <a:stretch>
            <a:fillRect/>
          </a:stretch>
        </p:blipFill>
        <p:spPr>
          <a:xfrm>
            <a:off x="992354" y="891230"/>
            <a:ext cx="3417599" cy="708970"/>
          </a:xfrm>
          <a:prstGeom prst="rect">
            <a:avLst/>
          </a:prstGeom>
        </p:spPr>
      </p:pic>
      <p:sp>
        <p:nvSpPr>
          <p:cNvPr id="2" name="Title 1">
            <a:extLst>
              <a:ext uri="{FF2B5EF4-FFF2-40B4-BE49-F238E27FC236}">
                <a16:creationId xmlns:a16="http://schemas.microsoft.com/office/drawing/2014/main" id="{EDB05121-4DCC-AC42-AEC5-8CEECCDE904D}"/>
              </a:ext>
            </a:extLst>
          </p:cNvPr>
          <p:cNvSpPr>
            <a:spLocks noGrp="1"/>
          </p:cNvSpPr>
          <p:nvPr>
            <p:ph type="title" hasCustomPrompt="1"/>
          </p:nvPr>
        </p:nvSpPr>
        <p:spPr>
          <a:xfrm>
            <a:off x="609600" y="1901141"/>
            <a:ext cx="10972800" cy="3342190"/>
          </a:xfrm>
          <a:prstGeom prst="rect">
            <a:avLst/>
          </a:prstGeom>
        </p:spPr>
        <p:txBody>
          <a:bodyPr wrap="square" anchor="t">
            <a:noAutofit/>
          </a:bodyPr>
          <a:lstStyle>
            <a:lvl1pPr algn="l">
              <a:lnSpc>
                <a:spcPct val="100000"/>
              </a:lnSpc>
              <a:defRPr sz="6000">
                <a:solidFill>
                  <a:schemeClr val="bg1"/>
                </a:solidFill>
              </a:defRPr>
            </a:lvl1pPr>
          </a:lstStyle>
          <a:p>
            <a:r>
              <a:rPr lang="en-US" dirty="0"/>
              <a:t>Click to edit Master title style </a:t>
            </a:r>
          </a:p>
        </p:txBody>
      </p:sp>
      <p:pic>
        <p:nvPicPr>
          <p:cNvPr id="13" name="Picture 12" descr="University of Massachusetts Amherst.">
            <a:extLst>
              <a:ext uri="{FF2B5EF4-FFF2-40B4-BE49-F238E27FC236}">
                <a16:creationId xmlns:a16="http://schemas.microsoft.com/office/drawing/2014/main" id="{87B6125A-DE6B-994F-8C78-FDA4A5286D9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16200000">
            <a:off x="10152352" y="4923485"/>
            <a:ext cx="2313849" cy="924362"/>
          </a:xfrm>
          <a:prstGeom prst="rect">
            <a:avLst/>
          </a:prstGeom>
        </p:spPr>
      </p:pic>
    </p:spTree>
    <p:extLst>
      <p:ext uri="{BB962C8B-B14F-4D97-AF65-F5344CB8AC3E}">
        <p14:creationId xmlns:p14="http://schemas.microsoft.com/office/powerpoint/2010/main" val="319738479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Only" preserve="1">
  <p:cSld name="1_Section slides">
    <p:spTree>
      <p:nvGrpSpPr>
        <p:cNvPr id="1" name=""/>
        <p:cNvGrpSpPr/>
        <p:nvPr/>
      </p:nvGrpSpPr>
      <p:grpSpPr>
        <a:xfrm>
          <a:off x="0" y="0"/>
          <a:ext cx="0" cy="0"/>
          <a:chOff x="0" y="0"/>
          <a:chExt cx="0" cy="0"/>
        </a:xfrm>
      </p:grpSpPr>
      <p:sp>
        <p:nvSpPr>
          <p:cNvPr id="4" name="Shape 136">
            <a:extLst>
              <a:ext uri="{FF2B5EF4-FFF2-40B4-BE49-F238E27FC236}">
                <a16:creationId xmlns:a16="http://schemas.microsoft.com/office/drawing/2014/main" id="{94466E8E-395C-3449-82EF-2E461C33E879}"/>
              </a:ext>
              <a:ext uri="{C183D7F6-B498-43B3-948B-1728B52AA6E4}">
                <adec:decorative xmlns:adec="http://schemas.microsoft.com/office/drawing/2017/decorative" val="1"/>
              </a:ext>
            </a:extLst>
          </p:cNvPr>
          <p:cNvSpPr/>
          <p:nvPr userDrawn="1"/>
        </p:nvSpPr>
        <p:spPr>
          <a:xfrm>
            <a:off x="0" y="-1"/>
            <a:ext cx="12192000" cy="6857999"/>
          </a:xfrm>
          <a:prstGeom prst="rect">
            <a:avLst/>
          </a:prstGeom>
          <a:gradFill>
            <a:gsLst>
              <a:gs pos="39000">
                <a:srgbClr val="861C33"/>
              </a:gs>
              <a:gs pos="100000">
                <a:srgbClr val="60061F"/>
              </a:gs>
            </a:gsLst>
            <a:path path="circle">
              <a:fillToRect l="50000" t="130000" r="50000" b="-30000"/>
            </a:path>
          </a:gradFill>
          <a:ln w="3175">
            <a:miter lim="400000"/>
          </a:ln>
          <a:effectLst/>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endParaRPr lang="en-US" b="1" dirty="0">
              <a:solidFill>
                <a:schemeClr val="bg1"/>
              </a:solidFill>
              <a:latin typeface="Frutiger LT Std 45 Light" charset="0"/>
              <a:ea typeface="Frutiger LT Std 45 Light" charset="0"/>
              <a:cs typeface="Frutiger LT Std 45 Light" charset="0"/>
            </a:endParaRPr>
          </a:p>
        </p:txBody>
      </p:sp>
      <p:sp>
        <p:nvSpPr>
          <p:cNvPr id="2" name="Title 1">
            <a:extLst>
              <a:ext uri="{FF2B5EF4-FFF2-40B4-BE49-F238E27FC236}">
                <a16:creationId xmlns:a16="http://schemas.microsoft.com/office/drawing/2014/main" id="{EDB05121-4DCC-AC42-AEC5-8CEECCDE904D}"/>
              </a:ext>
            </a:extLst>
          </p:cNvPr>
          <p:cNvSpPr>
            <a:spLocks noGrp="1"/>
          </p:cNvSpPr>
          <p:nvPr>
            <p:ph type="title" hasCustomPrompt="1"/>
          </p:nvPr>
        </p:nvSpPr>
        <p:spPr>
          <a:xfrm>
            <a:off x="609600" y="1901141"/>
            <a:ext cx="10972800" cy="3342190"/>
          </a:xfrm>
          <a:prstGeom prst="rect">
            <a:avLst/>
          </a:prstGeom>
        </p:spPr>
        <p:txBody>
          <a:bodyPr wrap="square" anchor="t">
            <a:noAutofit/>
          </a:bodyPr>
          <a:lstStyle>
            <a:lvl1pPr algn="l">
              <a:lnSpc>
                <a:spcPct val="100000"/>
              </a:lnSpc>
              <a:defRPr sz="6000">
                <a:solidFill>
                  <a:schemeClr val="bg1"/>
                </a:solidFill>
              </a:defRPr>
            </a:lvl1pPr>
          </a:lstStyle>
          <a:p>
            <a:r>
              <a:rPr lang="en-US" dirty="0"/>
              <a:t>Click to edit Master title style </a:t>
            </a:r>
          </a:p>
        </p:txBody>
      </p:sp>
      <p:pic>
        <p:nvPicPr>
          <p:cNvPr id="13" name="Picture 12" descr="University of Massachusetts Amherst.">
            <a:extLst>
              <a:ext uri="{FF2B5EF4-FFF2-40B4-BE49-F238E27FC236}">
                <a16:creationId xmlns:a16="http://schemas.microsoft.com/office/drawing/2014/main" id="{87B6125A-DE6B-994F-8C78-FDA4A5286D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0152352" y="4923485"/>
            <a:ext cx="2313849" cy="924362"/>
          </a:xfrm>
          <a:prstGeom prst="rect">
            <a:avLst/>
          </a:prstGeom>
        </p:spPr>
      </p:pic>
    </p:spTree>
    <p:extLst>
      <p:ext uri="{BB962C8B-B14F-4D97-AF65-F5344CB8AC3E}">
        <p14:creationId xmlns:p14="http://schemas.microsoft.com/office/powerpoint/2010/main" val="998264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CF759-8E2B-8FE3-AA78-59C718716B40}"/>
              </a:ext>
            </a:extLst>
          </p:cNvPr>
          <p:cNvSpPr>
            <a:spLocks noGrp="1"/>
          </p:cNvSpPr>
          <p:nvPr>
            <p:ph type="title" hasCustomPrompt="1"/>
          </p:nvPr>
        </p:nvSpPr>
        <p:spPr>
          <a:xfrm>
            <a:off x="314868" y="343423"/>
            <a:ext cx="10817352" cy="590931"/>
          </a:xfrm>
        </p:spPr>
        <p:txBody>
          <a:bodyPr>
            <a:spAutoFit/>
          </a:bodyPr>
          <a:lstStyle/>
          <a:p>
            <a:r>
              <a:rPr lang="en-US"/>
              <a:t>Two Content</a:t>
            </a:r>
          </a:p>
        </p:txBody>
      </p:sp>
      <p:sp>
        <p:nvSpPr>
          <p:cNvPr id="5" name="Slide Number Placeholder 4">
            <a:extLst>
              <a:ext uri="{FF2B5EF4-FFF2-40B4-BE49-F238E27FC236}">
                <a16:creationId xmlns:a16="http://schemas.microsoft.com/office/drawing/2014/main" id="{2BC3CC07-C096-EA0A-74CD-96A28E8EB68E}"/>
              </a:ext>
            </a:extLst>
          </p:cNvPr>
          <p:cNvSpPr>
            <a:spLocks noGrp="1"/>
          </p:cNvSpPr>
          <p:nvPr>
            <p:ph type="sldNum" sz="quarter" idx="16"/>
          </p:nvPr>
        </p:nvSpPr>
        <p:spPr>
          <a:xfrm>
            <a:off x="11466065" y="343417"/>
            <a:ext cx="462988" cy="590931"/>
          </a:xfrm>
          <a:prstGeom prst="rect">
            <a:avLst/>
          </a:prstGeom>
        </p:spPr>
        <p:txBody>
          <a:bodyPr/>
          <a:lstStyle/>
          <a:p>
            <a:fld id="{1384340B-8AF4-0045-985F-0107ADAFEF01}" type="slidenum">
              <a:rPr lang="en-US" smtClean="0"/>
              <a:pPr/>
              <a:t>‹#›</a:t>
            </a:fld>
            <a:endParaRPr lang="en-US"/>
          </a:p>
        </p:txBody>
      </p:sp>
      <p:sp>
        <p:nvSpPr>
          <p:cNvPr id="4" name="Content Placeholder 3">
            <a:extLst>
              <a:ext uri="{FF2B5EF4-FFF2-40B4-BE49-F238E27FC236}">
                <a16:creationId xmlns:a16="http://schemas.microsoft.com/office/drawing/2014/main" id="{B81A05E0-ADDB-B754-1606-D5222CF6DE87}"/>
              </a:ext>
            </a:extLst>
          </p:cNvPr>
          <p:cNvSpPr>
            <a:spLocks noGrp="1"/>
          </p:cNvSpPr>
          <p:nvPr>
            <p:ph sz="quarter" idx="10"/>
          </p:nvPr>
        </p:nvSpPr>
        <p:spPr>
          <a:xfrm>
            <a:off x="314867" y="1196975"/>
            <a:ext cx="5781132" cy="5040311"/>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3">
            <a:extLst>
              <a:ext uri="{FF2B5EF4-FFF2-40B4-BE49-F238E27FC236}">
                <a16:creationId xmlns:a16="http://schemas.microsoft.com/office/drawing/2014/main" id="{8684EA67-90CB-C8CF-F5BC-0877E3FFCAFD}"/>
              </a:ext>
            </a:extLst>
          </p:cNvPr>
          <p:cNvSpPr>
            <a:spLocks noGrp="1"/>
          </p:cNvSpPr>
          <p:nvPr>
            <p:ph sz="quarter" idx="14"/>
          </p:nvPr>
        </p:nvSpPr>
        <p:spPr>
          <a:xfrm>
            <a:off x="6061075" y="1196975"/>
            <a:ext cx="5795961" cy="5040311"/>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B2FEE957-3BD4-EBAA-9364-4AA9F8BA1569}"/>
              </a:ext>
            </a:extLst>
          </p:cNvPr>
          <p:cNvSpPr>
            <a:spLocks noGrp="1"/>
          </p:cNvSpPr>
          <p:nvPr>
            <p:ph type="ftr" sz="quarter" idx="17"/>
          </p:nvPr>
        </p:nvSpPr>
        <p:spPr/>
        <p:txBody>
          <a:bodyPr/>
          <a:lstStyle/>
          <a:p>
            <a:r>
              <a:rPr lang="en-US"/>
              <a:t>Edit footer to insert school / college / unit details</a:t>
            </a:r>
          </a:p>
        </p:txBody>
      </p:sp>
    </p:spTree>
    <p:extLst>
      <p:ext uri="{BB962C8B-B14F-4D97-AF65-F5344CB8AC3E}">
        <p14:creationId xmlns:p14="http://schemas.microsoft.com/office/powerpoint/2010/main" val="33207224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Only" preserve="1">
  <p:cSld name="1_Section Slides-2">
    <p:spTree>
      <p:nvGrpSpPr>
        <p:cNvPr id="1" name=""/>
        <p:cNvGrpSpPr/>
        <p:nvPr/>
      </p:nvGrpSpPr>
      <p:grpSpPr>
        <a:xfrm>
          <a:off x="0" y="0"/>
          <a:ext cx="0" cy="0"/>
          <a:chOff x="0" y="0"/>
          <a:chExt cx="0" cy="0"/>
        </a:xfrm>
      </p:grpSpPr>
      <p:sp>
        <p:nvSpPr>
          <p:cNvPr id="4" name="Shape 136">
            <a:extLst>
              <a:ext uri="{FF2B5EF4-FFF2-40B4-BE49-F238E27FC236}">
                <a16:creationId xmlns:a16="http://schemas.microsoft.com/office/drawing/2014/main" id="{94466E8E-395C-3449-82EF-2E461C33E879}"/>
              </a:ext>
              <a:ext uri="{C183D7F6-B498-43B3-948B-1728B52AA6E4}">
                <adec:decorative xmlns:adec="http://schemas.microsoft.com/office/drawing/2017/decorative" val="1"/>
              </a:ext>
            </a:extLst>
          </p:cNvPr>
          <p:cNvSpPr/>
          <p:nvPr userDrawn="1"/>
        </p:nvSpPr>
        <p:spPr>
          <a:xfrm>
            <a:off x="0" y="-1"/>
            <a:ext cx="12192000" cy="6857999"/>
          </a:xfrm>
          <a:prstGeom prst="rect">
            <a:avLst/>
          </a:prstGeom>
          <a:gradFill>
            <a:gsLst>
              <a:gs pos="39000">
                <a:schemeClr val="bg2">
                  <a:lumMod val="75000"/>
                </a:schemeClr>
              </a:gs>
              <a:gs pos="100000">
                <a:schemeClr val="tx1">
                  <a:lumMod val="85000"/>
                  <a:lumOff val="15000"/>
                </a:schemeClr>
              </a:gs>
            </a:gsLst>
            <a:path path="circle">
              <a:fillToRect l="50000" t="130000" r="50000" b="-30000"/>
            </a:path>
          </a:gradFill>
          <a:ln w="3175">
            <a:miter lim="400000"/>
          </a:ln>
          <a:effectLst/>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endParaRPr lang="en-US" b="1" dirty="0">
              <a:solidFill>
                <a:schemeClr val="bg1"/>
              </a:solidFill>
              <a:latin typeface="Frutiger LT Std 45 Light" charset="0"/>
              <a:ea typeface="Frutiger LT Std 45 Light" charset="0"/>
              <a:cs typeface="Frutiger LT Std 45 Light" charset="0"/>
            </a:endParaRPr>
          </a:p>
        </p:txBody>
      </p:sp>
      <p:sp>
        <p:nvSpPr>
          <p:cNvPr id="2" name="Title 1">
            <a:extLst>
              <a:ext uri="{FF2B5EF4-FFF2-40B4-BE49-F238E27FC236}">
                <a16:creationId xmlns:a16="http://schemas.microsoft.com/office/drawing/2014/main" id="{EDB05121-4DCC-AC42-AEC5-8CEECCDE904D}"/>
              </a:ext>
            </a:extLst>
          </p:cNvPr>
          <p:cNvSpPr>
            <a:spLocks noGrp="1"/>
          </p:cNvSpPr>
          <p:nvPr>
            <p:ph type="title" hasCustomPrompt="1"/>
          </p:nvPr>
        </p:nvSpPr>
        <p:spPr>
          <a:xfrm>
            <a:off x="609600" y="1901141"/>
            <a:ext cx="10972800" cy="3342190"/>
          </a:xfrm>
          <a:prstGeom prst="rect">
            <a:avLst/>
          </a:prstGeom>
        </p:spPr>
        <p:txBody>
          <a:bodyPr wrap="square" anchor="t">
            <a:noAutofit/>
          </a:bodyPr>
          <a:lstStyle>
            <a:lvl1pPr algn="l">
              <a:lnSpc>
                <a:spcPct val="100000"/>
              </a:lnSpc>
              <a:defRPr sz="6000">
                <a:solidFill>
                  <a:schemeClr val="bg1"/>
                </a:solidFill>
              </a:defRPr>
            </a:lvl1pPr>
          </a:lstStyle>
          <a:p>
            <a:r>
              <a:rPr lang="en-US" dirty="0"/>
              <a:t>Click to edit Master title style </a:t>
            </a:r>
          </a:p>
        </p:txBody>
      </p:sp>
      <p:pic>
        <p:nvPicPr>
          <p:cNvPr id="13" name="Picture 12" descr="University of Massachusetts Amherst.">
            <a:extLst>
              <a:ext uri="{FF2B5EF4-FFF2-40B4-BE49-F238E27FC236}">
                <a16:creationId xmlns:a16="http://schemas.microsoft.com/office/drawing/2014/main" id="{87B6125A-DE6B-994F-8C78-FDA4A5286D9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rot="16200000">
            <a:off x="10152352" y="4923485"/>
            <a:ext cx="2313849" cy="924362"/>
          </a:xfrm>
          <a:prstGeom prst="rect">
            <a:avLst/>
          </a:prstGeom>
        </p:spPr>
      </p:pic>
    </p:spTree>
    <p:extLst>
      <p:ext uri="{BB962C8B-B14F-4D97-AF65-F5344CB8AC3E}">
        <p14:creationId xmlns:p14="http://schemas.microsoft.com/office/powerpoint/2010/main" val="23072123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18">
            <a:extLst>
              <a:ext uri="{FF2B5EF4-FFF2-40B4-BE49-F238E27FC236}">
                <a16:creationId xmlns:a16="http://schemas.microsoft.com/office/drawing/2014/main" id="{20B7CBF4-87E3-CF43-8DC8-5F3A3BC4FC8E}"/>
              </a:ext>
            </a:extLst>
          </p:cNvPr>
          <p:cNvSpPr>
            <a:spLocks noGrp="1"/>
          </p:cNvSpPr>
          <p:nvPr>
            <p:ph type="ftr" sz="quarter" idx="3"/>
          </p:nvPr>
        </p:nvSpPr>
        <p:spPr>
          <a:xfrm>
            <a:off x="1946790" y="6337361"/>
            <a:ext cx="10009857" cy="346472"/>
          </a:xfrm>
          <a:prstGeom prst="rect">
            <a:avLst/>
          </a:prstGeom>
        </p:spPr>
        <p:txBody>
          <a:bodyPr vert="horz" wrap="none" lIns="91440" tIns="45720" rIns="91440" bIns="45720" rtlCol="0" anchor="b"/>
          <a:lstStyle>
            <a:lvl1pPr algn="r">
              <a:defRPr sz="1200">
                <a:solidFill>
                  <a:schemeClr val="bg2">
                    <a:lumMod val="40000"/>
                    <a:lumOff val="60000"/>
                  </a:schemeClr>
                </a:solidFill>
              </a:defRPr>
            </a:lvl1pPr>
          </a:lstStyle>
          <a:p>
            <a:endParaRPr lang="en-US" dirty="0"/>
          </a:p>
        </p:txBody>
      </p:sp>
    </p:spTree>
    <p:extLst>
      <p:ext uri="{BB962C8B-B14F-4D97-AF65-F5344CB8AC3E}">
        <p14:creationId xmlns:p14="http://schemas.microsoft.com/office/powerpoint/2010/main" val="41861806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A3DB09-72E4-104C-91D3-C0254F5C2D35}"/>
              </a:ext>
            </a:extLst>
          </p:cNvPr>
          <p:cNvSpPr>
            <a:spLocks noGrp="1"/>
          </p:cNvSpPr>
          <p:nvPr>
            <p:ph idx="1"/>
          </p:nvPr>
        </p:nvSpPr>
        <p:spPr>
          <a:xfrm>
            <a:off x="6096000" y="1600200"/>
            <a:ext cx="5486400" cy="2386914"/>
          </a:xfrm>
        </p:spPr>
        <p:txBody>
          <a:bodyPr wrap="square" tIns="0">
            <a:noAutofit/>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3A5D0D9-DA77-004E-BEC6-4498B304F7A3}"/>
              </a:ext>
            </a:extLst>
          </p:cNvPr>
          <p:cNvSpPr>
            <a:spLocks noGrp="1"/>
          </p:cNvSpPr>
          <p:nvPr>
            <p:ph type="body" sz="half" idx="2"/>
          </p:nvPr>
        </p:nvSpPr>
        <p:spPr>
          <a:xfrm>
            <a:off x="609599" y="1600200"/>
            <a:ext cx="3932237" cy="1638385"/>
          </a:xfrm>
        </p:spPr>
        <p:txBody>
          <a:bodyPr wrap="square" tIns="0">
            <a:noAutofit/>
          </a:bodyPr>
          <a:lstStyle>
            <a:lvl1pPr marL="0" indent="0">
              <a:buNone/>
              <a:defRPr sz="15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18">
            <a:extLst>
              <a:ext uri="{FF2B5EF4-FFF2-40B4-BE49-F238E27FC236}">
                <a16:creationId xmlns:a16="http://schemas.microsoft.com/office/drawing/2014/main" id="{7CA1CCEE-9E1F-5845-A686-91030CC0662B}"/>
              </a:ext>
            </a:extLst>
          </p:cNvPr>
          <p:cNvSpPr>
            <a:spLocks noGrp="1"/>
          </p:cNvSpPr>
          <p:nvPr>
            <p:ph type="ftr" sz="quarter" idx="3"/>
          </p:nvPr>
        </p:nvSpPr>
        <p:spPr>
          <a:xfrm>
            <a:off x="1946790" y="6337361"/>
            <a:ext cx="10009857" cy="346472"/>
          </a:xfrm>
          <a:prstGeom prst="rect">
            <a:avLst/>
          </a:prstGeom>
        </p:spPr>
        <p:txBody>
          <a:bodyPr vert="horz" wrap="none" lIns="91440" tIns="45720" rIns="91440" bIns="45720" rtlCol="0" anchor="b"/>
          <a:lstStyle>
            <a:lvl1pPr algn="r">
              <a:defRPr sz="1200">
                <a:solidFill>
                  <a:schemeClr val="bg2">
                    <a:lumMod val="40000"/>
                    <a:lumOff val="60000"/>
                  </a:schemeClr>
                </a:solidFill>
              </a:defRPr>
            </a:lvl1pPr>
          </a:lstStyle>
          <a:p>
            <a:endParaRPr lang="en-US" dirty="0"/>
          </a:p>
        </p:txBody>
      </p:sp>
      <p:sp>
        <p:nvSpPr>
          <p:cNvPr id="11" name="Title 1">
            <a:extLst>
              <a:ext uri="{FF2B5EF4-FFF2-40B4-BE49-F238E27FC236}">
                <a16:creationId xmlns:a16="http://schemas.microsoft.com/office/drawing/2014/main" id="{45512BC6-9F5C-BA4E-8E2C-BA4B025E81B5}"/>
              </a:ext>
            </a:extLst>
          </p:cNvPr>
          <p:cNvSpPr txBox="1">
            <a:spLocks/>
          </p:cNvSpPr>
          <p:nvPr userDrawn="1"/>
        </p:nvSpPr>
        <p:spPr>
          <a:xfrm>
            <a:off x="609600" y="627747"/>
            <a:ext cx="10972800" cy="590268"/>
          </a:xfrm>
          <a:prstGeom prst="rect">
            <a:avLst/>
          </a:prstGeom>
        </p:spPr>
        <p:txBody>
          <a:bodyPr vert="horz" wrap="square" lIns="365760" tIns="45720" rIns="365760" bIns="45720" rtlCol="0" anchor="t">
            <a:noAutofit/>
          </a:bodyPr>
          <a:lstStyle>
            <a:lvl1pPr algn="l" defTabSz="914400" rtl="0" eaLnBrk="1" latinLnBrk="0" hangingPunct="1">
              <a:lnSpc>
                <a:spcPct val="90000"/>
              </a:lnSpc>
              <a:spcBef>
                <a:spcPct val="0"/>
              </a:spcBef>
              <a:buNone/>
              <a:defRPr sz="3400" b="1" i="0" kern="1200" cap="all" baseline="0">
                <a:solidFill>
                  <a:srgbClr val="862633"/>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342976542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BC10609-5F0E-204A-AABD-047F88F3D4FE}"/>
              </a:ext>
            </a:extLst>
          </p:cNvPr>
          <p:cNvSpPr>
            <a:spLocks noGrp="1"/>
          </p:cNvSpPr>
          <p:nvPr>
            <p:ph type="pic" idx="1"/>
          </p:nvPr>
        </p:nvSpPr>
        <p:spPr>
          <a:xfrm>
            <a:off x="6096000" y="646191"/>
            <a:ext cx="5486400" cy="5297409"/>
          </a:xfrm>
        </p:spPr>
        <p:txBody>
          <a:bodyPr>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EE9299A5-3636-5A4B-BBC0-3F2A10F3CDCC}"/>
              </a:ext>
            </a:extLst>
          </p:cNvPr>
          <p:cNvSpPr>
            <a:spLocks noGrp="1"/>
          </p:cNvSpPr>
          <p:nvPr>
            <p:ph type="body" sz="half" idx="2"/>
          </p:nvPr>
        </p:nvSpPr>
        <p:spPr>
          <a:xfrm>
            <a:off x="609600" y="1600200"/>
            <a:ext cx="5486400" cy="3514882"/>
          </a:xfrm>
        </p:spPr>
        <p:txBody>
          <a:bodyPr wrap="square" tIns="91440">
            <a:noAutofit/>
          </a:bodyPr>
          <a:lstStyle>
            <a:lvl1pPr marL="0" indent="0">
              <a:buNone/>
              <a:defRPr sz="15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Footer Placeholder 18">
            <a:extLst>
              <a:ext uri="{FF2B5EF4-FFF2-40B4-BE49-F238E27FC236}">
                <a16:creationId xmlns:a16="http://schemas.microsoft.com/office/drawing/2014/main" id="{F725264C-64B5-D04E-8B82-9F6165EF20EC}"/>
              </a:ext>
            </a:extLst>
          </p:cNvPr>
          <p:cNvSpPr>
            <a:spLocks noGrp="1"/>
          </p:cNvSpPr>
          <p:nvPr>
            <p:ph type="ftr" sz="quarter" idx="3"/>
          </p:nvPr>
        </p:nvSpPr>
        <p:spPr>
          <a:xfrm>
            <a:off x="1946790" y="6337361"/>
            <a:ext cx="10009857" cy="346472"/>
          </a:xfrm>
          <a:prstGeom prst="rect">
            <a:avLst/>
          </a:prstGeom>
        </p:spPr>
        <p:txBody>
          <a:bodyPr vert="horz" wrap="none" lIns="91440" tIns="45720" rIns="91440" bIns="45720" rtlCol="0" anchor="b"/>
          <a:lstStyle>
            <a:lvl1pPr algn="r">
              <a:defRPr sz="1200">
                <a:solidFill>
                  <a:schemeClr val="bg2">
                    <a:lumMod val="40000"/>
                    <a:lumOff val="60000"/>
                  </a:schemeClr>
                </a:solidFill>
              </a:defRPr>
            </a:lvl1pPr>
          </a:lstStyle>
          <a:p>
            <a:endParaRPr lang="en-US" dirty="0"/>
          </a:p>
        </p:txBody>
      </p:sp>
      <p:sp>
        <p:nvSpPr>
          <p:cNvPr id="13" name="Title 1">
            <a:extLst>
              <a:ext uri="{FF2B5EF4-FFF2-40B4-BE49-F238E27FC236}">
                <a16:creationId xmlns:a16="http://schemas.microsoft.com/office/drawing/2014/main" id="{B989E26E-182A-7943-81CE-0788762C49E6}"/>
              </a:ext>
            </a:extLst>
          </p:cNvPr>
          <p:cNvSpPr txBox="1">
            <a:spLocks/>
          </p:cNvSpPr>
          <p:nvPr userDrawn="1"/>
        </p:nvSpPr>
        <p:spPr>
          <a:xfrm>
            <a:off x="609600" y="627747"/>
            <a:ext cx="5486400" cy="1631728"/>
          </a:xfrm>
          <a:prstGeom prst="rect">
            <a:avLst/>
          </a:prstGeom>
        </p:spPr>
        <p:txBody>
          <a:bodyPr vert="horz" wrap="square" lIns="365760" tIns="45720" rIns="365760" bIns="45720" rtlCol="0" anchor="t">
            <a:noAutofit/>
          </a:bodyPr>
          <a:lstStyle>
            <a:lvl1pPr algn="l" defTabSz="914400" rtl="0" eaLnBrk="1" latinLnBrk="0" hangingPunct="1">
              <a:lnSpc>
                <a:spcPct val="90000"/>
              </a:lnSpc>
              <a:spcBef>
                <a:spcPct val="0"/>
              </a:spcBef>
              <a:buNone/>
              <a:defRPr sz="3400" b="1" i="0" kern="1200" cap="all" baseline="0">
                <a:solidFill>
                  <a:srgbClr val="862633"/>
                </a:solidFill>
                <a:latin typeface="+mj-lt"/>
                <a:ea typeface="+mj-ea"/>
                <a:cs typeface="+mj-cs"/>
              </a:defRPr>
            </a:lvl1pPr>
          </a:lstStyle>
          <a:p>
            <a:r>
              <a:rPr lang="en-US" dirty="0"/>
              <a:t>Click to edit Master title style</a:t>
            </a:r>
          </a:p>
        </p:txBody>
      </p:sp>
    </p:spTree>
    <p:extLst>
      <p:ext uri="{BB962C8B-B14F-4D97-AF65-F5344CB8AC3E}">
        <p14:creationId xmlns:p14="http://schemas.microsoft.com/office/powerpoint/2010/main" val="27591628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37724-C4E2-9B4E-B34D-9655887C1F24}"/>
              </a:ext>
            </a:extLst>
          </p:cNvPr>
          <p:cNvSpPr>
            <a:spLocks noGrp="1"/>
          </p:cNvSpPr>
          <p:nvPr>
            <p:ph type="title"/>
          </p:nvPr>
        </p:nvSpPr>
        <p:spPr>
          <a:xfrm>
            <a:off x="609600" y="627746"/>
            <a:ext cx="10972800" cy="684769"/>
          </a:xfrm>
          <a:prstGeom prst="rect">
            <a:avLst/>
          </a:prstGeom>
        </p:spPr>
        <p:txBody>
          <a:bodyPr anchor="t"/>
          <a:lstStyle>
            <a:lvl1pPr>
              <a:defRPr>
                <a:solidFill>
                  <a:srgbClr val="861C33"/>
                </a:solidFill>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4B21946-91C4-6D4F-A9ED-43B87E7F21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18">
            <a:extLst>
              <a:ext uri="{FF2B5EF4-FFF2-40B4-BE49-F238E27FC236}">
                <a16:creationId xmlns:a16="http://schemas.microsoft.com/office/drawing/2014/main" id="{4508C881-6CDF-5349-B40F-AF5B2EEEC70E}"/>
              </a:ext>
            </a:extLst>
          </p:cNvPr>
          <p:cNvSpPr>
            <a:spLocks noGrp="1"/>
          </p:cNvSpPr>
          <p:nvPr>
            <p:ph type="ftr" sz="quarter" idx="3"/>
          </p:nvPr>
        </p:nvSpPr>
        <p:spPr>
          <a:xfrm>
            <a:off x="1946790" y="6337361"/>
            <a:ext cx="10009857" cy="346472"/>
          </a:xfrm>
          <a:prstGeom prst="rect">
            <a:avLst/>
          </a:prstGeom>
        </p:spPr>
        <p:txBody>
          <a:bodyPr vert="horz" wrap="none" lIns="91440" tIns="45720" rIns="91440" bIns="45720" rtlCol="0" anchor="b"/>
          <a:lstStyle>
            <a:lvl1pPr algn="r">
              <a:defRPr sz="1200">
                <a:solidFill>
                  <a:schemeClr val="bg2">
                    <a:lumMod val="40000"/>
                    <a:lumOff val="60000"/>
                  </a:schemeClr>
                </a:solidFill>
              </a:defRPr>
            </a:lvl1pPr>
          </a:lstStyle>
          <a:p>
            <a:endParaRPr lang="en-US" dirty="0"/>
          </a:p>
        </p:txBody>
      </p:sp>
    </p:spTree>
    <p:extLst>
      <p:ext uri="{BB962C8B-B14F-4D97-AF65-F5344CB8AC3E}">
        <p14:creationId xmlns:p14="http://schemas.microsoft.com/office/powerpoint/2010/main" val="22272738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D4B096-49B3-BE4C-8D71-CFEFE54464C8}"/>
              </a:ext>
            </a:extLst>
          </p:cNvPr>
          <p:cNvSpPr>
            <a:spLocks noGrp="1"/>
          </p:cNvSpPr>
          <p:nvPr>
            <p:ph type="title" orient="vert"/>
          </p:nvPr>
        </p:nvSpPr>
        <p:spPr>
          <a:xfrm>
            <a:off x="8724900" y="365125"/>
            <a:ext cx="2628900" cy="5578475"/>
          </a:xfrm>
          <a:prstGeom prst="rect">
            <a:avLst/>
          </a:prstGeom>
        </p:spPr>
        <p:txBody>
          <a:bodyPr vert="eaVert" wrap="square"/>
          <a:lstStyle>
            <a:lvl1pPr>
              <a:defRPr>
                <a:solidFill>
                  <a:srgbClr val="862633"/>
                </a:solidFill>
              </a:defRPr>
            </a:lvl1p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411531EB-9C76-6043-BD97-66DDD6E2B424}"/>
              </a:ext>
            </a:extLst>
          </p:cNvPr>
          <p:cNvSpPr>
            <a:spLocks noGrp="1"/>
          </p:cNvSpPr>
          <p:nvPr>
            <p:ph type="body" orient="vert" idx="1"/>
          </p:nvPr>
        </p:nvSpPr>
        <p:spPr>
          <a:xfrm>
            <a:off x="609600" y="365125"/>
            <a:ext cx="7962900" cy="5578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18">
            <a:extLst>
              <a:ext uri="{FF2B5EF4-FFF2-40B4-BE49-F238E27FC236}">
                <a16:creationId xmlns:a16="http://schemas.microsoft.com/office/drawing/2014/main" id="{9DFE2358-B4D6-0F41-8BC1-85FE216BB21F}"/>
              </a:ext>
            </a:extLst>
          </p:cNvPr>
          <p:cNvSpPr>
            <a:spLocks noGrp="1"/>
          </p:cNvSpPr>
          <p:nvPr>
            <p:ph type="ftr" sz="quarter" idx="3"/>
          </p:nvPr>
        </p:nvSpPr>
        <p:spPr>
          <a:xfrm>
            <a:off x="1946790" y="6337361"/>
            <a:ext cx="10009857" cy="346472"/>
          </a:xfrm>
          <a:prstGeom prst="rect">
            <a:avLst/>
          </a:prstGeom>
        </p:spPr>
        <p:txBody>
          <a:bodyPr vert="horz" wrap="none" lIns="91440" tIns="45720" rIns="91440" bIns="45720" rtlCol="0" anchor="b"/>
          <a:lstStyle>
            <a:lvl1pPr algn="r">
              <a:defRPr sz="1200">
                <a:solidFill>
                  <a:schemeClr val="bg2">
                    <a:lumMod val="40000"/>
                    <a:lumOff val="60000"/>
                  </a:schemeClr>
                </a:solidFill>
              </a:defRPr>
            </a:lvl1pPr>
          </a:lstStyle>
          <a:p>
            <a:endParaRPr lang="en-US" dirty="0"/>
          </a:p>
        </p:txBody>
      </p:sp>
    </p:spTree>
    <p:extLst>
      <p:ext uri="{BB962C8B-B14F-4D97-AF65-F5344CB8AC3E}">
        <p14:creationId xmlns:p14="http://schemas.microsoft.com/office/powerpoint/2010/main" val="5955883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Back page- closing">
    <p:spTree>
      <p:nvGrpSpPr>
        <p:cNvPr id="1" name=""/>
        <p:cNvGrpSpPr/>
        <p:nvPr/>
      </p:nvGrpSpPr>
      <p:grpSpPr>
        <a:xfrm>
          <a:off x="0" y="0"/>
          <a:ext cx="0" cy="0"/>
          <a:chOff x="0" y="0"/>
          <a:chExt cx="0" cy="0"/>
        </a:xfrm>
      </p:grpSpPr>
      <p:pic>
        <p:nvPicPr>
          <p:cNvPr id="5" name="Picture 4" descr="Class photo.">
            <a:extLst>
              <a:ext uri="{FF2B5EF4-FFF2-40B4-BE49-F238E27FC236}">
                <a16:creationId xmlns:a16="http://schemas.microsoft.com/office/drawing/2014/main" id="{EC530A29-B08A-3649-9B7C-51E62F18CF63}"/>
              </a:ext>
            </a:extLst>
          </p:cNvPr>
          <p:cNvPicPr>
            <a:picLocks noChangeAspect="1"/>
          </p:cNvPicPr>
          <p:nvPr userDrawn="1"/>
        </p:nvPicPr>
        <p:blipFill>
          <a:blip r:embed="rId2" cstate="email">
            <a:alphaModFix/>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Shape 136">
            <a:extLst>
              <a:ext uri="{FF2B5EF4-FFF2-40B4-BE49-F238E27FC236}">
                <a16:creationId xmlns:a16="http://schemas.microsoft.com/office/drawing/2014/main" id="{02F523EE-5B2A-7148-95D7-758ADDF8DFFC}"/>
              </a:ext>
              <a:ext uri="{C183D7F6-B498-43B3-948B-1728B52AA6E4}">
                <adec:decorative xmlns:adec="http://schemas.microsoft.com/office/drawing/2017/decorative" val="1"/>
              </a:ext>
            </a:extLst>
          </p:cNvPr>
          <p:cNvSpPr/>
          <p:nvPr userDrawn="1"/>
        </p:nvSpPr>
        <p:spPr>
          <a:xfrm>
            <a:off x="0" y="0"/>
            <a:ext cx="12192000" cy="6858000"/>
          </a:xfrm>
          <a:prstGeom prst="rect">
            <a:avLst/>
          </a:prstGeom>
          <a:gradFill>
            <a:gsLst>
              <a:gs pos="39000">
                <a:schemeClr val="bg2">
                  <a:lumMod val="75000"/>
                  <a:alpha val="0"/>
                </a:schemeClr>
              </a:gs>
              <a:gs pos="100000">
                <a:schemeClr val="tx1"/>
              </a:gs>
            </a:gsLst>
            <a:path path="circle">
              <a:fillToRect l="50000" t="130000" r="50000" b="-30000"/>
            </a:path>
          </a:gradFill>
          <a:ln w="3175">
            <a:miter lim="400000"/>
          </a:ln>
          <a:effectLst/>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endParaRPr lang="en-US" b="1" dirty="0">
              <a:solidFill>
                <a:schemeClr val="bg1"/>
              </a:solidFill>
              <a:latin typeface="Frutiger LT Std 45 Light" charset="0"/>
              <a:ea typeface="Frutiger LT Std 45 Light" charset="0"/>
              <a:cs typeface="Frutiger LT Std 45 Light" charset="0"/>
            </a:endParaRPr>
          </a:p>
        </p:txBody>
      </p:sp>
      <p:sp>
        <p:nvSpPr>
          <p:cNvPr id="2" name="Title 1">
            <a:extLst>
              <a:ext uri="{FF2B5EF4-FFF2-40B4-BE49-F238E27FC236}">
                <a16:creationId xmlns:a16="http://schemas.microsoft.com/office/drawing/2014/main" id="{3161BEC9-D58C-DD44-BAE1-D5E9C4476473}"/>
              </a:ext>
            </a:extLst>
          </p:cNvPr>
          <p:cNvSpPr>
            <a:spLocks noGrp="1"/>
          </p:cNvSpPr>
          <p:nvPr>
            <p:ph type="title"/>
          </p:nvPr>
        </p:nvSpPr>
        <p:spPr>
          <a:xfrm>
            <a:off x="609600" y="2247900"/>
            <a:ext cx="10972800" cy="684769"/>
          </a:xfrm>
        </p:spPr>
        <p:txBody>
          <a:bodyPr/>
          <a:lstStyle/>
          <a:p>
            <a:r>
              <a:rPr lang="en-US"/>
              <a:t>Click to edit Master title style</a:t>
            </a:r>
            <a:endParaRPr lang="en-US" dirty="0"/>
          </a:p>
        </p:txBody>
      </p:sp>
      <p:pic>
        <p:nvPicPr>
          <p:cNvPr id="3" name="Picture 2">
            <a:extLst>
              <a:ext uri="{FF2B5EF4-FFF2-40B4-BE49-F238E27FC236}">
                <a16:creationId xmlns:a16="http://schemas.microsoft.com/office/drawing/2014/main" id="{154296F8-B6DF-6542-9819-5648B9EA22CA}"/>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5061069" y="5140790"/>
            <a:ext cx="2009583" cy="802810"/>
          </a:xfrm>
          <a:prstGeom prst="rect">
            <a:avLst/>
          </a:prstGeom>
          <a:effectLst>
            <a:outerShdw blurRad="50800" dist="50800" dir="5400000" algn="ctr" rotWithShape="0">
              <a:srgbClr val="000000">
                <a:alpha val="69000"/>
              </a:srgbClr>
            </a:outerShdw>
          </a:effectLst>
        </p:spPr>
      </p:pic>
    </p:spTree>
    <p:extLst>
      <p:ext uri="{BB962C8B-B14F-4D97-AF65-F5344CB8AC3E}">
        <p14:creationId xmlns:p14="http://schemas.microsoft.com/office/powerpoint/2010/main" val="3717018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ECF759-8E2B-8FE3-AA78-59C718716B40}"/>
              </a:ext>
            </a:extLst>
          </p:cNvPr>
          <p:cNvSpPr>
            <a:spLocks noGrp="1"/>
          </p:cNvSpPr>
          <p:nvPr>
            <p:ph type="title" hasCustomPrompt="1"/>
          </p:nvPr>
        </p:nvSpPr>
        <p:spPr>
          <a:xfrm>
            <a:off x="314868" y="343423"/>
            <a:ext cx="10817352" cy="590931"/>
          </a:xfrm>
        </p:spPr>
        <p:txBody>
          <a:bodyPr anchor="t">
            <a:spAutoFit/>
          </a:bodyPr>
          <a:lstStyle/>
          <a:p>
            <a:r>
              <a:rPr lang="en-US"/>
              <a:t>Title and Content</a:t>
            </a:r>
          </a:p>
        </p:txBody>
      </p:sp>
      <p:sp>
        <p:nvSpPr>
          <p:cNvPr id="5" name="Slide Number Placeholder 4">
            <a:extLst>
              <a:ext uri="{FF2B5EF4-FFF2-40B4-BE49-F238E27FC236}">
                <a16:creationId xmlns:a16="http://schemas.microsoft.com/office/drawing/2014/main" id="{D8E63B77-4362-9F02-A236-C03ABFAEA3E1}"/>
              </a:ext>
            </a:extLst>
          </p:cNvPr>
          <p:cNvSpPr>
            <a:spLocks noGrp="1"/>
          </p:cNvSpPr>
          <p:nvPr>
            <p:ph type="sldNum" sz="quarter" idx="12"/>
          </p:nvPr>
        </p:nvSpPr>
        <p:spPr>
          <a:xfrm>
            <a:off x="11466065" y="343417"/>
            <a:ext cx="462988" cy="590931"/>
          </a:xfrm>
          <a:prstGeom prst="rect">
            <a:avLst/>
          </a:prstGeom>
        </p:spPr>
        <p:txBody>
          <a:bodyPr/>
          <a:lstStyle/>
          <a:p>
            <a:fld id="{1384340B-8AF4-0045-985F-0107ADAFEF01}" type="slidenum">
              <a:rPr lang="en-US" smtClean="0"/>
              <a:pPr/>
              <a:t>‹#›</a:t>
            </a:fld>
            <a:endParaRPr lang="en-US"/>
          </a:p>
        </p:txBody>
      </p:sp>
      <p:sp>
        <p:nvSpPr>
          <p:cNvPr id="4" name="Content Placeholder 3">
            <a:extLst>
              <a:ext uri="{FF2B5EF4-FFF2-40B4-BE49-F238E27FC236}">
                <a16:creationId xmlns:a16="http://schemas.microsoft.com/office/drawing/2014/main" id="{B81A05E0-ADDB-B754-1606-D5222CF6DE87}"/>
              </a:ext>
            </a:extLst>
          </p:cNvPr>
          <p:cNvSpPr>
            <a:spLocks noGrp="1"/>
          </p:cNvSpPr>
          <p:nvPr>
            <p:ph sz="quarter" idx="10"/>
          </p:nvPr>
        </p:nvSpPr>
        <p:spPr>
          <a:xfrm>
            <a:off x="314867" y="1196975"/>
            <a:ext cx="11542172" cy="5040311"/>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69AEDB0-DB99-027F-24EF-D08FE9B18C67}"/>
              </a:ext>
            </a:extLst>
          </p:cNvPr>
          <p:cNvSpPr>
            <a:spLocks noGrp="1"/>
          </p:cNvSpPr>
          <p:nvPr>
            <p:ph type="ftr" sz="quarter" idx="13"/>
          </p:nvPr>
        </p:nvSpPr>
        <p:spPr/>
        <p:txBody>
          <a:bodyPr/>
          <a:lstStyle/>
          <a:p>
            <a:r>
              <a:rPr lang="en-US"/>
              <a:t>Edit footer to insert school / college / unit details</a:t>
            </a:r>
          </a:p>
        </p:txBody>
      </p:sp>
    </p:spTree>
    <p:extLst>
      <p:ext uri="{BB962C8B-B14F-4D97-AF65-F5344CB8AC3E}">
        <p14:creationId xmlns:p14="http://schemas.microsoft.com/office/powerpoint/2010/main" val="1238612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ur Point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F843F5B-B141-E1D4-7895-A820EA9E9E0A}"/>
              </a:ext>
            </a:extLst>
          </p:cNvPr>
          <p:cNvSpPr>
            <a:spLocks noGrp="1"/>
          </p:cNvSpPr>
          <p:nvPr>
            <p:ph type="title" hasCustomPrompt="1"/>
          </p:nvPr>
        </p:nvSpPr>
        <p:spPr>
          <a:xfrm>
            <a:off x="310896" y="585930"/>
            <a:ext cx="10093896" cy="585903"/>
          </a:xfrm>
        </p:spPr>
        <p:txBody>
          <a:bodyPr anchor="t">
            <a:noAutofit/>
          </a:bodyPr>
          <a:lstStyle>
            <a:lvl1pPr>
              <a:defRPr>
                <a:solidFill>
                  <a:schemeClr val="tx1"/>
                </a:solidFill>
              </a:defRPr>
            </a:lvl1pPr>
          </a:lstStyle>
          <a:p>
            <a:r>
              <a:rPr lang="en-US"/>
              <a:t>Four Points Layout</a:t>
            </a:r>
          </a:p>
        </p:txBody>
      </p:sp>
      <p:sp>
        <p:nvSpPr>
          <p:cNvPr id="12" name="Subtitle header">
            <a:extLst>
              <a:ext uri="{FF2B5EF4-FFF2-40B4-BE49-F238E27FC236}">
                <a16:creationId xmlns:a16="http://schemas.microsoft.com/office/drawing/2014/main" id="{BFD272CD-C573-D035-0E49-1152976EF057}"/>
              </a:ext>
            </a:extLst>
          </p:cNvPr>
          <p:cNvSpPr>
            <a:spLocks noGrp="1"/>
          </p:cNvSpPr>
          <p:nvPr>
            <p:ph type="body" sz="quarter" idx="16" hasCustomPrompt="1"/>
          </p:nvPr>
        </p:nvSpPr>
        <p:spPr>
          <a:xfrm>
            <a:off x="314867" y="346588"/>
            <a:ext cx="10094976" cy="252412"/>
          </a:xfrm>
        </p:spPr>
        <p:txBody>
          <a:bodyPr anchor="b">
            <a:noAutofit/>
          </a:bodyPr>
          <a:lstStyle>
            <a:lvl1pPr marL="0" indent="14400">
              <a:spcBef>
                <a:spcPts val="200"/>
              </a:spcBef>
              <a:buNone/>
              <a:tabLst/>
              <a:defRPr sz="1400" b="1" cap="all" spc="140" baseline="0">
                <a:solidFill>
                  <a:srgbClr val="881C1C"/>
                </a:solidFill>
              </a:defRPr>
            </a:lvl1pPr>
            <a:lvl2pPr marL="395287" indent="0">
              <a:buNone/>
              <a:defRPr sz="1600"/>
            </a:lvl2pPr>
            <a:lvl3pPr marL="914400" indent="0">
              <a:buNone/>
              <a:defRPr sz="1600"/>
            </a:lvl3pPr>
            <a:lvl4pPr marL="1371600" indent="0">
              <a:buNone/>
              <a:defRPr sz="1600"/>
            </a:lvl4pPr>
            <a:lvl5pPr marL="1757362" indent="0">
              <a:buNone/>
              <a:defRPr sz="1600"/>
            </a:lvl5pPr>
          </a:lstStyle>
          <a:p>
            <a:pPr lvl="0"/>
            <a:r>
              <a:rPr lang="en-US"/>
              <a:t>SUBTITLE</a:t>
            </a:r>
          </a:p>
        </p:txBody>
      </p:sp>
      <p:sp>
        <p:nvSpPr>
          <p:cNvPr id="3" name="Slide Number Placeholder 2">
            <a:extLst>
              <a:ext uri="{FF2B5EF4-FFF2-40B4-BE49-F238E27FC236}">
                <a16:creationId xmlns:a16="http://schemas.microsoft.com/office/drawing/2014/main" id="{BA32A640-471D-845E-4AAB-150FA4143826}"/>
              </a:ext>
            </a:extLst>
          </p:cNvPr>
          <p:cNvSpPr>
            <a:spLocks noGrp="1"/>
          </p:cNvSpPr>
          <p:nvPr>
            <p:ph type="sldNum" sz="quarter" idx="77"/>
          </p:nvPr>
        </p:nvSpPr>
        <p:spPr/>
        <p:txBody>
          <a:bodyPr/>
          <a:lstStyle/>
          <a:p>
            <a:fld id="{1384340B-8AF4-0045-985F-0107ADAFEF01}" type="slidenum">
              <a:rPr lang="en-US" smtClean="0"/>
              <a:pPr/>
              <a:t>‹#›</a:t>
            </a:fld>
            <a:endParaRPr lang="en-US"/>
          </a:p>
        </p:txBody>
      </p:sp>
      <p:sp>
        <p:nvSpPr>
          <p:cNvPr id="34" name="Picture Placeholder 28">
            <a:extLst>
              <a:ext uri="{FF2B5EF4-FFF2-40B4-BE49-F238E27FC236}">
                <a16:creationId xmlns:a16="http://schemas.microsoft.com/office/drawing/2014/main" id="{48C46746-8892-A911-C98A-700E8BE2B835}"/>
              </a:ext>
            </a:extLst>
          </p:cNvPr>
          <p:cNvSpPr>
            <a:spLocks noGrp="1"/>
          </p:cNvSpPr>
          <p:nvPr>
            <p:ph type="pic" sz="quarter" idx="24" hasCustomPrompt="1"/>
          </p:nvPr>
        </p:nvSpPr>
        <p:spPr>
          <a:xfrm>
            <a:off x="491305" y="1675271"/>
            <a:ext cx="742019" cy="585903"/>
          </a:xfrm>
        </p:spPr>
        <p:txBody>
          <a:bodyPr anchor="ctr">
            <a:normAutofit/>
          </a:bodyPr>
          <a:lstStyle>
            <a:lvl1pPr marL="7938" indent="0" algn="ctr">
              <a:buNone/>
              <a:defRPr sz="1000"/>
            </a:lvl1pPr>
          </a:lstStyle>
          <a:p>
            <a:r>
              <a:rPr lang="en-US"/>
              <a:t>INSERT ICON</a:t>
            </a:r>
          </a:p>
        </p:txBody>
      </p:sp>
      <p:sp>
        <p:nvSpPr>
          <p:cNvPr id="2" name="graph header 1">
            <a:extLst>
              <a:ext uri="{FF2B5EF4-FFF2-40B4-BE49-F238E27FC236}">
                <a16:creationId xmlns:a16="http://schemas.microsoft.com/office/drawing/2014/main" id="{7F488F56-C2A2-405C-9134-EF2EB3693208}"/>
              </a:ext>
            </a:extLst>
          </p:cNvPr>
          <p:cNvSpPr>
            <a:spLocks noGrp="1"/>
          </p:cNvSpPr>
          <p:nvPr>
            <p:ph type="body" sz="quarter" idx="20" hasCustomPrompt="1"/>
          </p:nvPr>
        </p:nvSpPr>
        <p:spPr>
          <a:xfrm>
            <a:off x="765896" y="2608424"/>
            <a:ext cx="2224438" cy="424296"/>
          </a:xfrm>
        </p:spPr>
        <p:txBody>
          <a:bodyPr lIns="0" tIns="0" rIns="0" bIns="0" anchor="b">
            <a:noAutofit/>
          </a:bodyPr>
          <a:lstStyle>
            <a:lvl1pPr marL="0" indent="0">
              <a:buNone/>
              <a:defRPr sz="2800" b="1" i="0" cap="all" baseline="0">
                <a:solidFill>
                  <a:srgbClr val="881C1C"/>
                </a:solidFill>
                <a:latin typeface="Arial" panose="020B0604020202020204" pitchFamily="34" charset="0"/>
                <a:ea typeface="Baskerville" panose="02020502070401020303" pitchFamily="18" charset="0"/>
                <a:cs typeface="Arial" panose="020B0604020202020204" pitchFamily="34" charset="0"/>
              </a:defRPr>
            </a:lvl1pPr>
            <a:lvl2pPr marL="395287" indent="0">
              <a:buNone/>
              <a:defRPr sz="2400">
                <a:solidFill>
                  <a:schemeClr val="accent2"/>
                </a:solidFill>
                <a:latin typeface="Baskerville" panose="02020502070401020303" pitchFamily="18" charset="0"/>
                <a:ea typeface="Baskerville" panose="02020502070401020303" pitchFamily="18" charset="0"/>
              </a:defRPr>
            </a:lvl2pPr>
            <a:lvl3pPr marL="914400" indent="0">
              <a:buNone/>
              <a:defRPr sz="2400">
                <a:solidFill>
                  <a:schemeClr val="accent2"/>
                </a:solidFill>
                <a:latin typeface="Baskerville" panose="02020502070401020303" pitchFamily="18" charset="0"/>
                <a:ea typeface="Baskerville" panose="02020502070401020303" pitchFamily="18" charset="0"/>
              </a:defRPr>
            </a:lvl3pPr>
            <a:lvl4pPr marL="1371600" indent="0">
              <a:buNone/>
              <a:defRPr sz="2400">
                <a:solidFill>
                  <a:schemeClr val="accent2"/>
                </a:solidFill>
                <a:latin typeface="Baskerville" panose="02020502070401020303" pitchFamily="18" charset="0"/>
                <a:ea typeface="Baskerville" panose="02020502070401020303" pitchFamily="18" charset="0"/>
              </a:defRPr>
            </a:lvl4pPr>
            <a:lvl5pPr marL="1757362" indent="0">
              <a:buNone/>
              <a:defRPr sz="2400">
                <a:solidFill>
                  <a:schemeClr val="accent2"/>
                </a:solidFill>
                <a:latin typeface="Baskerville" panose="02020502070401020303" pitchFamily="18" charset="0"/>
                <a:ea typeface="Baskerville" panose="02020502070401020303" pitchFamily="18" charset="0"/>
              </a:defRPr>
            </a:lvl5pPr>
          </a:lstStyle>
          <a:p>
            <a:pPr lvl="0"/>
            <a:r>
              <a:rPr lang="en-US"/>
              <a:t>01</a:t>
            </a:r>
          </a:p>
        </p:txBody>
      </p:sp>
      <p:sp>
        <p:nvSpPr>
          <p:cNvPr id="9" name="Text Placeholder 8">
            <a:extLst>
              <a:ext uri="{FF2B5EF4-FFF2-40B4-BE49-F238E27FC236}">
                <a16:creationId xmlns:a16="http://schemas.microsoft.com/office/drawing/2014/main" id="{7D610781-F096-A0A3-F0BA-AE5353BC3A20}"/>
              </a:ext>
            </a:extLst>
          </p:cNvPr>
          <p:cNvSpPr>
            <a:spLocks noGrp="1"/>
          </p:cNvSpPr>
          <p:nvPr>
            <p:ph type="body" sz="quarter" idx="59" hasCustomPrompt="1"/>
          </p:nvPr>
        </p:nvSpPr>
        <p:spPr>
          <a:xfrm>
            <a:off x="757582" y="3143014"/>
            <a:ext cx="2232753" cy="490538"/>
          </a:xfrm>
          <a:prstGeom prst="callout1">
            <a:avLst>
              <a:gd name="adj1" fmla="val -148370"/>
              <a:gd name="adj2" fmla="val -11481"/>
              <a:gd name="adj3" fmla="val 492093"/>
              <a:gd name="adj4" fmla="val -11379"/>
            </a:avLst>
          </a:prstGeom>
          <a:ln w="12700">
            <a:solidFill>
              <a:schemeClr val="tx2"/>
            </a:solidFill>
          </a:ln>
        </p:spPr>
        <p:txBody>
          <a:bodyPr lIns="0" rIns="0">
            <a:normAutofit/>
          </a:bodyPr>
          <a:lstStyle>
            <a:lvl1pPr marL="7938" indent="0">
              <a:spcBef>
                <a:spcPts val="0"/>
              </a:spcBef>
              <a:buNone/>
              <a:defRPr sz="1400" b="1" cap="all" spc="140" baseline="0">
                <a:ln>
                  <a:noFill/>
                </a:ln>
              </a:defRPr>
            </a:lvl1pPr>
            <a:lvl2pPr marL="134937" indent="0">
              <a:buNone/>
              <a:defRPr/>
            </a:lvl2pPr>
            <a:lvl3pPr marL="269875" indent="0">
              <a:buNone/>
              <a:defRPr/>
            </a:lvl3pPr>
            <a:lvl4pPr marL="404812" indent="0">
              <a:buNone/>
              <a:defRPr/>
            </a:lvl4pPr>
            <a:lvl5pPr marL="539750" indent="0">
              <a:buNone/>
              <a:defRPr/>
            </a:lvl5pPr>
          </a:lstStyle>
          <a:p>
            <a:pPr lvl="0"/>
            <a:r>
              <a:rPr lang="en-US" err="1"/>
              <a:t>Subheader</a:t>
            </a:r>
            <a:r>
              <a:rPr lang="en-US"/>
              <a:t>, </a:t>
            </a:r>
          </a:p>
          <a:p>
            <a:pPr lvl="0"/>
            <a:r>
              <a:rPr lang="en-US"/>
              <a:t>up to 2 lines long</a:t>
            </a:r>
          </a:p>
        </p:txBody>
      </p:sp>
      <p:sp>
        <p:nvSpPr>
          <p:cNvPr id="13" name="Text Placeholder 12">
            <a:extLst>
              <a:ext uri="{FF2B5EF4-FFF2-40B4-BE49-F238E27FC236}">
                <a16:creationId xmlns:a16="http://schemas.microsoft.com/office/drawing/2014/main" id="{616046AC-CEC7-C8CB-8493-81D388656ACC}"/>
              </a:ext>
            </a:extLst>
          </p:cNvPr>
          <p:cNvSpPr>
            <a:spLocks noGrp="1"/>
          </p:cNvSpPr>
          <p:nvPr>
            <p:ph type="body" sz="quarter" idx="60" hasCustomPrompt="1"/>
          </p:nvPr>
        </p:nvSpPr>
        <p:spPr>
          <a:xfrm>
            <a:off x="765895" y="3714749"/>
            <a:ext cx="2224439" cy="1514475"/>
          </a:xfrm>
        </p:spPr>
        <p:txBody>
          <a:bodyPr lIns="0">
            <a:normAutofit/>
          </a:bodyPr>
          <a:lstStyle>
            <a:lvl1pPr marL="0" indent="0">
              <a:spcBef>
                <a:spcPts val="600"/>
              </a:spcBef>
              <a:buNone/>
              <a:defRPr sz="1200"/>
            </a:lvl1pPr>
            <a:lvl2pPr marL="134937" indent="0">
              <a:buNone/>
              <a:defRPr/>
            </a:lvl2pPr>
            <a:lvl3pPr marL="269875" indent="0">
              <a:buNone/>
              <a:defRPr/>
            </a:lvl3pPr>
            <a:lvl4pPr marL="404812" indent="0">
              <a:buNone/>
              <a:defRPr/>
            </a:lvl4pPr>
            <a:lvl5pPr marL="539750" indent="0">
              <a:buNone/>
              <a:defRPr/>
            </a:lvl5pPr>
          </a:lstStyle>
          <a:p>
            <a:pPr lvl="0"/>
            <a:r>
              <a:rPr lang="en-US"/>
              <a:t>Copy text</a:t>
            </a:r>
          </a:p>
        </p:txBody>
      </p:sp>
      <p:sp>
        <p:nvSpPr>
          <p:cNvPr id="15" name="Text Placeholder 14">
            <a:extLst>
              <a:ext uri="{FF2B5EF4-FFF2-40B4-BE49-F238E27FC236}">
                <a16:creationId xmlns:a16="http://schemas.microsoft.com/office/drawing/2014/main" id="{185FA7E9-5759-8A0F-468F-D0BE0160579C}"/>
              </a:ext>
            </a:extLst>
          </p:cNvPr>
          <p:cNvSpPr>
            <a:spLocks noGrp="1"/>
          </p:cNvSpPr>
          <p:nvPr>
            <p:ph type="body" sz="quarter" idx="61" hasCustomPrompt="1"/>
          </p:nvPr>
        </p:nvSpPr>
        <p:spPr>
          <a:xfrm>
            <a:off x="765175" y="5390197"/>
            <a:ext cx="1068872" cy="268015"/>
          </a:xfrm>
          <a:prstGeom prst="snip2DiagRect">
            <a:avLst>
              <a:gd name="adj1" fmla="val 0"/>
              <a:gd name="adj2" fmla="val 30341"/>
            </a:avLst>
          </a:prstGeom>
          <a:solidFill>
            <a:srgbClr val="881C1C"/>
          </a:solidFill>
        </p:spPr>
        <p:txBody>
          <a:bodyPr wrap="none" lIns="72000" tIns="10800" rIns="72000" bIns="10800" anchor="ctr">
            <a:spAutoFit/>
          </a:bodyPr>
          <a:lstStyle>
            <a:lvl1pPr marL="7938" indent="0">
              <a:buNone/>
              <a:defRPr sz="1200" b="1">
                <a:solidFill>
                  <a:schemeClr val="bg1"/>
                </a:solidFill>
              </a:defRPr>
            </a:lvl1pPr>
          </a:lstStyle>
          <a:p>
            <a:pPr lvl="0"/>
            <a:r>
              <a:rPr lang="en-US"/>
              <a:t>Callout text</a:t>
            </a:r>
          </a:p>
        </p:txBody>
      </p:sp>
      <p:sp>
        <p:nvSpPr>
          <p:cNvPr id="16" name="Picture Placeholder 28">
            <a:extLst>
              <a:ext uri="{FF2B5EF4-FFF2-40B4-BE49-F238E27FC236}">
                <a16:creationId xmlns:a16="http://schemas.microsoft.com/office/drawing/2014/main" id="{B547D5F5-3198-1504-E399-1D6978A0301B}"/>
              </a:ext>
            </a:extLst>
          </p:cNvPr>
          <p:cNvSpPr>
            <a:spLocks noGrp="1"/>
          </p:cNvSpPr>
          <p:nvPr>
            <p:ph type="pic" sz="quarter" idx="62" hasCustomPrompt="1"/>
          </p:nvPr>
        </p:nvSpPr>
        <p:spPr>
          <a:xfrm>
            <a:off x="3467262" y="1675271"/>
            <a:ext cx="742019" cy="585903"/>
          </a:xfrm>
        </p:spPr>
        <p:txBody>
          <a:bodyPr anchor="ctr">
            <a:normAutofit/>
          </a:bodyPr>
          <a:lstStyle>
            <a:lvl1pPr marL="7938" indent="0" algn="ctr">
              <a:buNone/>
              <a:defRPr sz="1000"/>
            </a:lvl1pPr>
          </a:lstStyle>
          <a:p>
            <a:r>
              <a:rPr lang="en-US"/>
              <a:t>INSERT ICON</a:t>
            </a:r>
          </a:p>
        </p:txBody>
      </p:sp>
      <p:sp>
        <p:nvSpPr>
          <p:cNvPr id="17" name="graph header 1">
            <a:extLst>
              <a:ext uri="{FF2B5EF4-FFF2-40B4-BE49-F238E27FC236}">
                <a16:creationId xmlns:a16="http://schemas.microsoft.com/office/drawing/2014/main" id="{8A87A24F-125B-9B6F-425B-DAA74F4829C4}"/>
              </a:ext>
            </a:extLst>
          </p:cNvPr>
          <p:cNvSpPr>
            <a:spLocks noGrp="1"/>
          </p:cNvSpPr>
          <p:nvPr>
            <p:ph type="body" sz="quarter" idx="63" hasCustomPrompt="1"/>
          </p:nvPr>
        </p:nvSpPr>
        <p:spPr>
          <a:xfrm>
            <a:off x="3741853" y="2608424"/>
            <a:ext cx="2224438" cy="424296"/>
          </a:xfrm>
        </p:spPr>
        <p:txBody>
          <a:bodyPr lIns="0" tIns="0" rIns="0" bIns="0" anchor="b">
            <a:noAutofit/>
          </a:bodyPr>
          <a:lstStyle>
            <a:lvl1pPr marL="0" indent="0">
              <a:buNone/>
              <a:defRPr sz="2800" b="1" i="0" cap="all" baseline="0">
                <a:solidFill>
                  <a:srgbClr val="881C1C"/>
                </a:solidFill>
                <a:latin typeface="Arial" panose="020B0604020202020204" pitchFamily="34" charset="0"/>
                <a:ea typeface="Baskerville" panose="02020502070401020303" pitchFamily="18" charset="0"/>
                <a:cs typeface="Arial" panose="020B0604020202020204" pitchFamily="34" charset="0"/>
              </a:defRPr>
            </a:lvl1pPr>
            <a:lvl2pPr marL="395287" indent="0">
              <a:buNone/>
              <a:defRPr sz="2400">
                <a:solidFill>
                  <a:schemeClr val="accent2"/>
                </a:solidFill>
                <a:latin typeface="Baskerville" panose="02020502070401020303" pitchFamily="18" charset="0"/>
                <a:ea typeface="Baskerville" panose="02020502070401020303" pitchFamily="18" charset="0"/>
              </a:defRPr>
            </a:lvl2pPr>
            <a:lvl3pPr marL="914400" indent="0">
              <a:buNone/>
              <a:defRPr sz="2400">
                <a:solidFill>
                  <a:schemeClr val="accent2"/>
                </a:solidFill>
                <a:latin typeface="Baskerville" panose="02020502070401020303" pitchFamily="18" charset="0"/>
                <a:ea typeface="Baskerville" panose="02020502070401020303" pitchFamily="18" charset="0"/>
              </a:defRPr>
            </a:lvl3pPr>
            <a:lvl4pPr marL="1371600" indent="0">
              <a:buNone/>
              <a:defRPr sz="2400">
                <a:solidFill>
                  <a:schemeClr val="accent2"/>
                </a:solidFill>
                <a:latin typeface="Baskerville" panose="02020502070401020303" pitchFamily="18" charset="0"/>
                <a:ea typeface="Baskerville" panose="02020502070401020303" pitchFamily="18" charset="0"/>
              </a:defRPr>
            </a:lvl4pPr>
            <a:lvl5pPr marL="1757362" indent="0">
              <a:buNone/>
              <a:defRPr sz="2400">
                <a:solidFill>
                  <a:schemeClr val="accent2"/>
                </a:solidFill>
                <a:latin typeface="Baskerville" panose="02020502070401020303" pitchFamily="18" charset="0"/>
                <a:ea typeface="Baskerville" panose="02020502070401020303" pitchFamily="18" charset="0"/>
              </a:defRPr>
            </a:lvl5pPr>
          </a:lstStyle>
          <a:p>
            <a:pPr lvl="0"/>
            <a:r>
              <a:rPr lang="en-US"/>
              <a:t>02</a:t>
            </a:r>
          </a:p>
        </p:txBody>
      </p:sp>
      <p:sp>
        <p:nvSpPr>
          <p:cNvPr id="18" name="Text Placeholder 8">
            <a:extLst>
              <a:ext uri="{FF2B5EF4-FFF2-40B4-BE49-F238E27FC236}">
                <a16:creationId xmlns:a16="http://schemas.microsoft.com/office/drawing/2014/main" id="{0BDEBEEE-D2E5-BBD9-5FE9-E4B1B981F9EE}"/>
              </a:ext>
            </a:extLst>
          </p:cNvPr>
          <p:cNvSpPr>
            <a:spLocks noGrp="1"/>
          </p:cNvSpPr>
          <p:nvPr>
            <p:ph type="body" sz="quarter" idx="64" hasCustomPrompt="1"/>
          </p:nvPr>
        </p:nvSpPr>
        <p:spPr>
          <a:xfrm>
            <a:off x="3733539" y="3143014"/>
            <a:ext cx="2232753" cy="490538"/>
          </a:xfrm>
          <a:prstGeom prst="callout1">
            <a:avLst>
              <a:gd name="adj1" fmla="val -148370"/>
              <a:gd name="adj2" fmla="val -11481"/>
              <a:gd name="adj3" fmla="val 492093"/>
              <a:gd name="adj4" fmla="val -11379"/>
            </a:avLst>
          </a:prstGeom>
          <a:ln w="12700">
            <a:solidFill>
              <a:schemeClr val="tx2"/>
            </a:solidFill>
          </a:ln>
        </p:spPr>
        <p:txBody>
          <a:bodyPr lIns="0" rIns="0">
            <a:normAutofit/>
          </a:bodyPr>
          <a:lstStyle>
            <a:lvl1pPr marL="7938" indent="0">
              <a:spcBef>
                <a:spcPts val="0"/>
              </a:spcBef>
              <a:buNone/>
              <a:defRPr sz="1400" b="1" cap="all" spc="140" baseline="0">
                <a:ln>
                  <a:noFill/>
                </a:ln>
              </a:defRPr>
            </a:lvl1pPr>
            <a:lvl2pPr marL="134937" indent="0">
              <a:buNone/>
              <a:defRPr/>
            </a:lvl2pPr>
            <a:lvl3pPr marL="269875" indent="0">
              <a:buNone/>
              <a:defRPr/>
            </a:lvl3pPr>
            <a:lvl4pPr marL="404812" indent="0">
              <a:buNone/>
              <a:defRPr/>
            </a:lvl4pPr>
            <a:lvl5pPr marL="539750" indent="0">
              <a:buNone/>
              <a:defRPr/>
            </a:lvl5pPr>
          </a:lstStyle>
          <a:p>
            <a:pPr lvl="0"/>
            <a:r>
              <a:rPr lang="en-US" err="1"/>
              <a:t>Subheader</a:t>
            </a:r>
            <a:r>
              <a:rPr lang="en-US"/>
              <a:t>, </a:t>
            </a:r>
          </a:p>
          <a:p>
            <a:pPr lvl="0"/>
            <a:r>
              <a:rPr lang="en-US"/>
              <a:t>up to 2 lines long</a:t>
            </a:r>
          </a:p>
        </p:txBody>
      </p:sp>
      <p:sp>
        <p:nvSpPr>
          <p:cNvPr id="19" name="Text Placeholder 12">
            <a:extLst>
              <a:ext uri="{FF2B5EF4-FFF2-40B4-BE49-F238E27FC236}">
                <a16:creationId xmlns:a16="http://schemas.microsoft.com/office/drawing/2014/main" id="{189D6AA1-A19A-B24D-B38D-DFCC96A967D7}"/>
              </a:ext>
            </a:extLst>
          </p:cNvPr>
          <p:cNvSpPr>
            <a:spLocks noGrp="1"/>
          </p:cNvSpPr>
          <p:nvPr>
            <p:ph type="body" sz="quarter" idx="65" hasCustomPrompt="1"/>
          </p:nvPr>
        </p:nvSpPr>
        <p:spPr>
          <a:xfrm>
            <a:off x="3741853" y="3714749"/>
            <a:ext cx="2224438" cy="1514475"/>
          </a:xfrm>
        </p:spPr>
        <p:txBody>
          <a:bodyPr lIns="0">
            <a:normAutofit/>
          </a:bodyPr>
          <a:lstStyle>
            <a:lvl1pPr marL="0" indent="0">
              <a:spcBef>
                <a:spcPts val="600"/>
              </a:spcBef>
              <a:buNone/>
              <a:defRPr sz="1200"/>
            </a:lvl1pPr>
            <a:lvl2pPr marL="134937" indent="0">
              <a:buNone/>
              <a:defRPr/>
            </a:lvl2pPr>
            <a:lvl3pPr marL="269875" indent="0">
              <a:buNone/>
              <a:defRPr/>
            </a:lvl3pPr>
            <a:lvl4pPr marL="404812" indent="0">
              <a:buNone/>
              <a:defRPr/>
            </a:lvl4pPr>
            <a:lvl5pPr marL="539750" indent="0">
              <a:buNone/>
              <a:defRPr/>
            </a:lvl5pPr>
          </a:lstStyle>
          <a:p>
            <a:pPr lvl="0"/>
            <a:r>
              <a:rPr lang="en-US"/>
              <a:t>Copy text</a:t>
            </a:r>
          </a:p>
        </p:txBody>
      </p:sp>
      <p:sp>
        <p:nvSpPr>
          <p:cNvPr id="24" name="Text Placeholder 14">
            <a:extLst>
              <a:ext uri="{FF2B5EF4-FFF2-40B4-BE49-F238E27FC236}">
                <a16:creationId xmlns:a16="http://schemas.microsoft.com/office/drawing/2014/main" id="{E68D5ECE-B341-B2C8-94F3-D81E714F22F8}"/>
              </a:ext>
            </a:extLst>
          </p:cNvPr>
          <p:cNvSpPr>
            <a:spLocks noGrp="1"/>
          </p:cNvSpPr>
          <p:nvPr>
            <p:ph type="body" sz="quarter" idx="66" hasCustomPrompt="1"/>
          </p:nvPr>
        </p:nvSpPr>
        <p:spPr>
          <a:xfrm>
            <a:off x="3741132" y="5390197"/>
            <a:ext cx="1068872" cy="268015"/>
          </a:xfrm>
          <a:prstGeom prst="snip2DiagRect">
            <a:avLst>
              <a:gd name="adj1" fmla="val 0"/>
              <a:gd name="adj2" fmla="val 30341"/>
            </a:avLst>
          </a:prstGeom>
          <a:solidFill>
            <a:srgbClr val="881C1C"/>
          </a:solidFill>
        </p:spPr>
        <p:txBody>
          <a:bodyPr wrap="none" lIns="72000" tIns="10800" rIns="72000" bIns="10800" anchor="ctr">
            <a:spAutoFit/>
          </a:bodyPr>
          <a:lstStyle>
            <a:lvl1pPr marL="7938" indent="0">
              <a:buNone/>
              <a:defRPr sz="1200" b="1">
                <a:solidFill>
                  <a:schemeClr val="bg1"/>
                </a:solidFill>
              </a:defRPr>
            </a:lvl1pPr>
          </a:lstStyle>
          <a:p>
            <a:pPr lvl="0"/>
            <a:r>
              <a:rPr lang="en-US"/>
              <a:t>Callout text</a:t>
            </a:r>
          </a:p>
        </p:txBody>
      </p:sp>
      <p:sp>
        <p:nvSpPr>
          <p:cNvPr id="25" name="Picture Placeholder 28">
            <a:extLst>
              <a:ext uri="{FF2B5EF4-FFF2-40B4-BE49-F238E27FC236}">
                <a16:creationId xmlns:a16="http://schemas.microsoft.com/office/drawing/2014/main" id="{97676639-4CAC-2D21-2D9C-74F6F64A17BA}"/>
              </a:ext>
            </a:extLst>
          </p:cNvPr>
          <p:cNvSpPr>
            <a:spLocks noGrp="1"/>
          </p:cNvSpPr>
          <p:nvPr>
            <p:ph type="pic" sz="quarter" idx="67" hasCustomPrompt="1"/>
          </p:nvPr>
        </p:nvSpPr>
        <p:spPr>
          <a:xfrm>
            <a:off x="6434905" y="1675271"/>
            <a:ext cx="742019" cy="585903"/>
          </a:xfrm>
        </p:spPr>
        <p:txBody>
          <a:bodyPr anchor="ctr">
            <a:normAutofit/>
          </a:bodyPr>
          <a:lstStyle>
            <a:lvl1pPr marL="7938" indent="0" algn="ctr">
              <a:buNone/>
              <a:defRPr sz="1000"/>
            </a:lvl1pPr>
          </a:lstStyle>
          <a:p>
            <a:r>
              <a:rPr lang="en-US"/>
              <a:t>INSERT ICON</a:t>
            </a:r>
          </a:p>
        </p:txBody>
      </p:sp>
      <p:sp>
        <p:nvSpPr>
          <p:cNvPr id="26" name="graph header 1">
            <a:extLst>
              <a:ext uri="{FF2B5EF4-FFF2-40B4-BE49-F238E27FC236}">
                <a16:creationId xmlns:a16="http://schemas.microsoft.com/office/drawing/2014/main" id="{09BA44B2-5C8C-6E1C-AD65-C9840D363A1C}"/>
              </a:ext>
            </a:extLst>
          </p:cNvPr>
          <p:cNvSpPr>
            <a:spLocks noGrp="1"/>
          </p:cNvSpPr>
          <p:nvPr>
            <p:ph type="body" sz="quarter" idx="68" hasCustomPrompt="1"/>
          </p:nvPr>
        </p:nvSpPr>
        <p:spPr>
          <a:xfrm>
            <a:off x="6709495" y="2608424"/>
            <a:ext cx="2224437" cy="424296"/>
          </a:xfrm>
        </p:spPr>
        <p:txBody>
          <a:bodyPr lIns="0" tIns="0" rIns="0" bIns="0" anchor="b">
            <a:noAutofit/>
          </a:bodyPr>
          <a:lstStyle>
            <a:lvl1pPr marL="0" indent="0">
              <a:buNone/>
              <a:defRPr sz="2800" b="1" i="0" cap="all" baseline="0">
                <a:solidFill>
                  <a:srgbClr val="881C1C"/>
                </a:solidFill>
                <a:latin typeface="Arial" panose="020B0604020202020204" pitchFamily="34" charset="0"/>
                <a:ea typeface="Baskerville" panose="02020502070401020303" pitchFamily="18" charset="0"/>
                <a:cs typeface="Arial" panose="020B0604020202020204" pitchFamily="34" charset="0"/>
              </a:defRPr>
            </a:lvl1pPr>
            <a:lvl2pPr marL="395287" indent="0">
              <a:buNone/>
              <a:defRPr sz="2400">
                <a:solidFill>
                  <a:schemeClr val="accent2"/>
                </a:solidFill>
                <a:latin typeface="Baskerville" panose="02020502070401020303" pitchFamily="18" charset="0"/>
                <a:ea typeface="Baskerville" panose="02020502070401020303" pitchFamily="18" charset="0"/>
              </a:defRPr>
            </a:lvl2pPr>
            <a:lvl3pPr marL="914400" indent="0">
              <a:buNone/>
              <a:defRPr sz="2400">
                <a:solidFill>
                  <a:schemeClr val="accent2"/>
                </a:solidFill>
                <a:latin typeface="Baskerville" panose="02020502070401020303" pitchFamily="18" charset="0"/>
                <a:ea typeface="Baskerville" panose="02020502070401020303" pitchFamily="18" charset="0"/>
              </a:defRPr>
            </a:lvl3pPr>
            <a:lvl4pPr marL="1371600" indent="0">
              <a:buNone/>
              <a:defRPr sz="2400">
                <a:solidFill>
                  <a:schemeClr val="accent2"/>
                </a:solidFill>
                <a:latin typeface="Baskerville" panose="02020502070401020303" pitchFamily="18" charset="0"/>
                <a:ea typeface="Baskerville" panose="02020502070401020303" pitchFamily="18" charset="0"/>
              </a:defRPr>
            </a:lvl4pPr>
            <a:lvl5pPr marL="1757362" indent="0">
              <a:buNone/>
              <a:defRPr sz="2400">
                <a:solidFill>
                  <a:schemeClr val="accent2"/>
                </a:solidFill>
                <a:latin typeface="Baskerville" panose="02020502070401020303" pitchFamily="18" charset="0"/>
                <a:ea typeface="Baskerville" panose="02020502070401020303" pitchFamily="18" charset="0"/>
              </a:defRPr>
            </a:lvl5pPr>
          </a:lstStyle>
          <a:p>
            <a:pPr lvl="0"/>
            <a:r>
              <a:rPr lang="en-US"/>
              <a:t>03</a:t>
            </a:r>
          </a:p>
        </p:txBody>
      </p:sp>
      <p:sp>
        <p:nvSpPr>
          <p:cNvPr id="27" name="Text Placeholder 8">
            <a:extLst>
              <a:ext uri="{FF2B5EF4-FFF2-40B4-BE49-F238E27FC236}">
                <a16:creationId xmlns:a16="http://schemas.microsoft.com/office/drawing/2014/main" id="{2DC8ADB4-2FD3-4A5E-847D-3C17F2DF7D40}"/>
              </a:ext>
            </a:extLst>
          </p:cNvPr>
          <p:cNvSpPr>
            <a:spLocks noGrp="1"/>
          </p:cNvSpPr>
          <p:nvPr>
            <p:ph type="body" sz="quarter" idx="69" hasCustomPrompt="1"/>
          </p:nvPr>
        </p:nvSpPr>
        <p:spPr>
          <a:xfrm>
            <a:off x="6701182" y="3143014"/>
            <a:ext cx="2232753" cy="490538"/>
          </a:xfrm>
          <a:prstGeom prst="callout1">
            <a:avLst>
              <a:gd name="adj1" fmla="val -148370"/>
              <a:gd name="adj2" fmla="val -11481"/>
              <a:gd name="adj3" fmla="val 492093"/>
              <a:gd name="adj4" fmla="val -11379"/>
            </a:avLst>
          </a:prstGeom>
          <a:ln w="12700">
            <a:solidFill>
              <a:schemeClr val="tx2"/>
            </a:solidFill>
          </a:ln>
        </p:spPr>
        <p:txBody>
          <a:bodyPr lIns="0" rIns="0">
            <a:normAutofit/>
          </a:bodyPr>
          <a:lstStyle>
            <a:lvl1pPr marL="7938" indent="0">
              <a:spcBef>
                <a:spcPts val="0"/>
              </a:spcBef>
              <a:buNone/>
              <a:defRPr sz="1400" b="1" cap="all" spc="140" baseline="0">
                <a:ln>
                  <a:noFill/>
                </a:ln>
              </a:defRPr>
            </a:lvl1pPr>
            <a:lvl2pPr marL="134937" indent="0">
              <a:buNone/>
              <a:defRPr/>
            </a:lvl2pPr>
            <a:lvl3pPr marL="269875" indent="0">
              <a:buNone/>
              <a:defRPr/>
            </a:lvl3pPr>
            <a:lvl4pPr marL="404812" indent="0">
              <a:buNone/>
              <a:defRPr/>
            </a:lvl4pPr>
            <a:lvl5pPr marL="539750" indent="0">
              <a:buNone/>
              <a:defRPr/>
            </a:lvl5pPr>
          </a:lstStyle>
          <a:p>
            <a:pPr lvl="0"/>
            <a:r>
              <a:rPr lang="en-US" err="1"/>
              <a:t>Subheader</a:t>
            </a:r>
            <a:r>
              <a:rPr lang="en-US"/>
              <a:t>, </a:t>
            </a:r>
          </a:p>
          <a:p>
            <a:pPr lvl="0"/>
            <a:r>
              <a:rPr lang="en-US"/>
              <a:t>up to 2 lines long</a:t>
            </a:r>
          </a:p>
        </p:txBody>
      </p:sp>
      <p:sp>
        <p:nvSpPr>
          <p:cNvPr id="36" name="Text Placeholder 12">
            <a:extLst>
              <a:ext uri="{FF2B5EF4-FFF2-40B4-BE49-F238E27FC236}">
                <a16:creationId xmlns:a16="http://schemas.microsoft.com/office/drawing/2014/main" id="{15A7AF29-F0AD-C1CF-47B3-73E232B64177}"/>
              </a:ext>
            </a:extLst>
          </p:cNvPr>
          <p:cNvSpPr>
            <a:spLocks noGrp="1"/>
          </p:cNvSpPr>
          <p:nvPr>
            <p:ph type="body" sz="quarter" idx="70" hasCustomPrompt="1"/>
          </p:nvPr>
        </p:nvSpPr>
        <p:spPr>
          <a:xfrm>
            <a:off x="6709495" y="3714749"/>
            <a:ext cx="2232753" cy="1514475"/>
          </a:xfrm>
        </p:spPr>
        <p:txBody>
          <a:bodyPr lIns="0">
            <a:normAutofit/>
          </a:bodyPr>
          <a:lstStyle>
            <a:lvl1pPr marL="0" indent="0">
              <a:spcBef>
                <a:spcPts val="600"/>
              </a:spcBef>
              <a:buNone/>
              <a:defRPr sz="1200"/>
            </a:lvl1pPr>
            <a:lvl2pPr marL="134937" indent="0">
              <a:buNone/>
              <a:defRPr/>
            </a:lvl2pPr>
            <a:lvl3pPr marL="269875" indent="0">
              <a:buNone/>
              <a:defRPr/>
            </a:lvl3pPr>
            <a:lvl4pPr marL="404812" indent="0">
              <a:buNone/>
              <a:defRPr/>
            </a:lvl4pPr>
            <a:lvl5pPr marL="539750" indent="0">
              <a:buNone/>
              <a:defRPr/>
            </a:lvl5pPr>
          </a:lstStyle>
          <a:p>
            <a:pPr lvl="0"/>
            <a:r>
              <a:rPr lang="en-US"/>
              <a:t>Copy text</a:t>
            </a:r>
          </a:p>
        </p:txBody>
      </p:sp>
      <p:sp>
        <p:nvSpPr>
          <p:cNvPr id="37" name="Text Placeholder 14">
            <a:extLst>
              <a:ext uri="{FF2B5EF4-FFF2-40B4-BE49-F238E27FC236}">
                <a16:creationId xmlns:a16="http://schemas.microsoft.com/office/drawing/2014/main" id="{B7D04893-B6E7-7404-3555-0365F1DFA8A8}"/>
              </a:ext>
            </a:extLst>
          </p:cNvPr>
          <p:cNvSpPr>
            <a:spLocks noGrp="1"/>
          </p:cNvSpPr>
          <p:nvPr>
            <p:ph type="body" sz="quarter" idx="71" hasCustomPrompt="1"/>
          </p:nvPr>
        </p:nvSpPr>
        <p:spPr>
          <a:xfrm>
            <a:off x="6708775" y="5390197"/>
            <a:ext cx="1068872" cy="268015"/>
          </a:xfrm>
          <a:prstGeom prst="snip2DiagRect">
            <a:avLst>
              <a:gd name="adj1" fmla="val 0"/>
              <a:gd name="adj2" fmla="val 30341"/>
            </a:avLst>
          </a:prstGeom>
          <a:solidFill>
            <a:srgbClr val="881C1C"/>
          </a:solidFill>
        </p:spPr>
        <p:txBody>
          <a:bodyPr wrap="none" lIns="72000" tIns="10800" rIns="72000" bIns="10800" anchor="ctr">
            <a:spAutoFit/>
          </a:bodyPr>
          <a:lstStyle>
            <a:lvl1pPr marL="7938" indent="0">
              <a:buNone/>
              <a:defRPr sz="1200" b="1">
                <a:solidFill>
                  <a:schemeClr val="bg1"/>
                </a:solidFill>
              </a:defRPr>
            </a:lvl1pPr>
          </a:lstStyle>
          <a:p>
            <a:pPr lvl="0"/>
            <a:r>
              <a:rPr lang="en-US"/>
              <a:t>Callout text</a:t>
            </a:r>
          </a:p>
        </p:txBody>
      </p:sp>
      <p:sp>
        <p:nvSpPr>
          <p:cNvPr id="38" name="Picture Placeholder 28">
            <a:extLst>
              <a:ext uri="{FF2B5EF4-FFF2-40B4-BE49-F238E27FC236}">
                <a16:creationId xmlns:a16="http://schemas.microsoft.com/office/drawing/2014/main" id="{3D92F074-25DC-17B0-0A3D-9C7103CE439F}"/>
              </a:ext>
            </a:extLst>
          </p:cNvPr>
          <p:cNvSpPr>
            <a:spLocks noGrp="1"/>
          </p:cNvSpPr>
          <p:nvPr>
            <p:ph type="pic" sz="quarter" idx="72" hasCustomPrompt="1"/>
          </p:nvPr>
        </p:nvSpPr>
        <p:spPr>
          <a:xfrm>
            <a:off x="9402548" y="1675271"/>
            <a:ext cx="742019" cy="585903"/>
          </a:xfrm>
        </p:spPr>
        <p:txBody>
          <a:bodyPr anchor="ctr">
            <a:normAutofit/>
          </a:bodyPr>
          <a:lstStyle>
            <a:lvl1pPr marL="7938" indent="0" algn="ctr">
              <a:buNone/>
              <a:defRPr sz="1000"/>
            </a:lvl1pPr>
          </a:lstStyle>
          <a:p>
            <a:r>
              <a:rPr lang="en-US"/>
              <a:t>INSERT ICON</a:t>
            </a:r>
          </a:p>
        </p:txBody>
      </p:sp>
      <p:sp>
        <p:nvSpPr>
          <p:cNvPr id="39" name="graph header 1">
            <a:extLst>
              <a:ext uri="{FF2B5EF4-FFF2-40B4-BE49-F238E27FC236}">
                <a16:creationId xmlns:a16="http://schemas.microsoft.com/office/drawing/2014/main" id="{A3A907A1-B4C4-CA1B-C790-45E4FF7AAEDA}"/>
              </a:ext>
            </a:extLst>
          </p:cNvPr>
          <p:cNvSpPr>
            <a:spLocks noGrp="1"/>
          </p:cNvSpPr>
          <p:nvPr>
            <p:ph type="body" sz="quarter" idx="73" hasCustomPrompt="1"/>
          </p:nvPr>
        </p:nvSpPr>
        <p:spPr>
          <a:xfrm>
            <a:off x="9677138" y="2608424"/>
            <a:ext cx="2179897" cy="424296"/>
          </a:xfrm>
        </p:spPr>
        <p:txBody>
          <a:bodyPr lIns="0" tIns="0" rIns="0" bIns="0" anchor="b">
            <a:noAutofit/>
          </a:bodyPr>
          <a:lstStyle>
            <a:lvl1pPr marL="0" indent="0">
              <a:buNone/>
              <a:defRPr sz="2800" b="1" i="0" cap="all" baseline="0">
                <a:solidFill>
                  <a:srgbClr val="881C1C"/>
                </a:solidFill>
                <a:latin typeface="Arial" panose="020B0604020202020204" pitchFamily="34" charset="0"/>
                <a:ea typeface="Baskerville" panose="02020502070401020303" pitchFamily="18" charset="0"/>
                <a:cs typeface="Arial" panose="020B0604020202020204" pitchFamily="34" charset="0"/>
              </a:defRPr>
            </a:lvl1pPr>
            <a:lvl2pPr marL="395287" indent="0">
              <a:buNone/>
              <a:defRPr sz="2400">
                <a:solidFill>
                  <a:schemeClr val="accent2"/>
                </a:solidFill>
                <a:latin typeface="Baskerville" panose="02020502070401020303" pitchFamily="18" charset="0"/>
                <a:ea typeface="Baskerville" panose="02020502070401020303" pitchFamily="18" charset="0"/>
              </a:defRPr>
            </a:lvl2pPr>
            <a:lvl3pPr marL="914400" indent="0">
              <a:buNone/>
              <a:defRPr sz="2400">
                <a:solidFill>
                  <a:schemeClr val="accent2"/>
                </a:solidFill>
                <a:latin typeface="Baskerville" panose="02020502070401020303" pitchFamily="18" charset="0"/>
                <a:ea typeface="Baskerville" panose="02020502070401020303" pitchFamily="18" charset="0"/>
              </a:defRPr>
            </a:lvl3pPr>
            <a:lvl4pPr marL="1371600" indent="0">
              <a:buNone/>
              <a:defRPr sz="2400">
                <a:solidFill>
                  <a:schemeClr val="accent2"/>
                </a:solidFill>
                <a:latin typeface="Baskerville" panose="02020502070401020303" pitchFamily="18" charset="0"/>
                <a:ea typeface="Baskerville" panose="02020502070401020303" pitchFamily="18" charset="0"/>
              </a:defRPr>
            </a:lvl4pPr>
            <a:lvl5pPr marL="1757362" indent="0">
              <a:buNone/>
              <a:defRPr sz="2400">
                <a:solidFill>
                  <a:schemeClr val="accent2"/>
                </a:solidFill>
                <a:latin typeface="Baskerville" panose="02020502070401020303" pitchFamily="18" charset="0"/>
                <a:ea typeface="Baskerville" panose="02020502070401020303" pitchFamily="18" charset="0"/>
              </a:defRPr>
            </a:lvl5pPr>
          </a:lstStyle>
          <a:p>
            <a:pPr lvl="0"/>
            <a:r>
              <a:rPr lang="en-US"/>
              <a:t>04</a:t>
            </a:r>
          </a:p>
        </p:txBody>
      </p:sp>
      <p:sp>
        <p:nvSpPr>
          <p:cNvPr id="44" name="Text Placeholder 8">
            <a:extLst>
              <a:ext uri="{FF2B5EF4-FFF2-40B4-BE49-F238E27FC236}">
                <a16:creationId xmlns:a16="http://schemas.microsoft.com/office/drawing/2014/main" id="{8AAA3D98-F21E-84C5-A034-0021C81B9BD5}"/>
              </a:ext>
            </a:extLst>
          </p:cNvPr>
          <p:cNvSpPr>
            <a:spLocks noGrp="1"/>
          </p:cNvSpPr>
          <p:nvPr>
            <p:ph type="body" sz="quarter" idx="74" hasCustomPrompt="1"/>
          </p:nvPr>
        </p:nvSpPr>
        <p:spPr>
          <a:xfrm>
            <a:off x="9668826" y="3143014"/>
            <a:ext cx="2188210" cy="490538"/>
          </a:xfrm>
          <a:prstGeom prst="callout1">
            <a:avLst>
              <a:gd name="adj1" fmla="val -148370"/>
              <a:gd name="adj2" fmla="val -11481"/>
              <a:gd name="adj3" fmla="val 492093"/>
              <a:gd name="adj4" fmla="val -11379"/>
            </a:avLst>
          </a:prstGeom>
          <a:ln w="12700">
            <a:solidFill>
              <a:schemeClr val="tx2"/>
            </a:solidFill>
          </a:ln>
        </p:spPr>
        <p:txBody>
          <a:bodyPr lIns="0" rIns="0">
            <a:normAutofit/>
          </a:bodyPr>
          <a:lstStyle>
            <a:lvl1pPr marL="7938" indent="0">
              <a:spcBef>
                <a:spcPts val="0"/>
              </a:spcBef>
              <a:buNone/>
              <a:defRPr sz="1400" b="1" cap="all" spc="140" baseline="0">
                <a:ln>
                  <a:noFill/>
                </a:ln>
              </a:defRPr>
            </a:lvl1pPr>
            <a:lvl2pPr marL="134937" indent="0">
              <a:buNone/>
              <a:defRPr/>
            </a:lvl2pPr>
            <a:lvl3pPr marL="269875" indent="0">
              <a:buNone/>
              <a:defRPr/>
            </a:lvl3pPr>
            <a:lvl4pPr marL="404812" indent="0">
              <a:buNone/>
              <a:defRPr/>
            </a:lvl4pPr>
            <a:lvl5pPr marL="539750" indent="0">
              <a:buNone/>
              <a:defRPr/>
            </a:lvl5pPr>
          </a:lstStyle>
          <a:p>
            <a:pPr lvl="0"/>
            <a:r>
              <a:rPr lang="en-US" err="1"/>
              <a:t>Subheader</a:t>
            </a:r>
            <a:r>
              <a:rPr lang="en-US"/>
              <a:t>, </a:t>
            </a:r>
          </a:p>
          <a:p>
            <a:pPr lvl="0"/>
            <a:r>
              <a:rPr lang="en-US"/>
              <a:t>up to 2 lines long</a:t>
            </a:r>
          </a:p>
        </p:txBody>
      </p:sp>
      <p:sp>
        <p:nvSpPr>
          <p:cNvPr id="45" name="Text Placeholder 12">
            <a:extLst>
              <a:ext uri="{FF2B5EF4-FFF2-40B4-BE49-F238E27FC236}">
                <a16:creationId xmlns:a16="http://schemas.microsoft.com/office/drawing/2014/main" id="{D0535494-7E20-2282-105B-F279EB020FD5}"/>
              </a:ext>
            </a:extLst>
          </p:cNvPr>
          <p:cNvSpPr>
            <a:spLocks noGrp="1"/>
          </p:cNvSpPr>
          <p:nvPr>
            <p:ph type="body" sz="quarter" idx="75" hasCustomPrompt="1"/>
          </p:nvPr>
        </p:nvSpPr>
        <p:spPr>
          <a:xfrm>
            <a:off x="9677139" y="3714749"/>
            <a:ext cx="2179896" cy="1514475"/>
          </a:xfrm>
        </p:spPr>
        <p:txBody>
          <a:bodyPr lIns="0">
            <a:normAutofit/>
          </a:bodyPr>
          <a:lstStyle>
            <a:lvl1pPr marL="0" indent="0">
              <a:spcBef>
                <a:spcPts val="600"/>
              </a:spcBef>
              <a:buNone/>
              <a:defRPr sz="1200"/>
            </a:lvl1pPr>
            <a:lvl2pPr marL="134937" indent="0">
              <a:buNone/>
              <a:defRPr/>
            </a:lvl2pPr>
            <a:lvl3pPr marL="269875" indent="0">
              <a:buNone/>
              <a:defRPr/>
            </a:lvl3pPr>
            <a:lvl4pPr marL="404812" indent="0">
              <a:buNone/>
              <a:defRPr/>
            </a:lvl4pPr>
            <a:lvl5pPr marL="539750" indent="0">
              <a:buNone/>
              <a:defRPr/>
            </a:lvl5pPr>
          </a:lstStyle>
          <a:p>
            <a:pPr lvl="0"/>
            <a:r>
              <a:rPr lang="en-US"/>
              <a:t>Copy text</a:t>
            </a:r>
          </a:p>
        </p:txBody>
      </p:sp>
      <p:sp>
        <p:nvSpPr>
          <p:cNvPr id="46" name="Text Placeholder 14">
            <a:extLst>
              <a:ext uri="{FF2B5EF4-FFF2-40B4-BE49-F238E27FC236}">
                <a16:creationId xmlns:a16="http://schemas.microsoft.com/office/drawing/2014/main" id="{4489AA13-D8C1-6597-6472-EA24BFADFDCE}"/>
              </a:ext>
            </a:extLst>
          </p:cNvPr>
          <p:cNvSpPr>
            <a:spLocks noGrp="1"/>
          </p:cNvSpPr>
          <p:nvPr>
            <p:ph type="body" sz="quarter" idx="76" hasCustomPrompt="1"/>
          </p:nvPr>
        </p:nvSpPr>
        <p:spPr>
          <a:xfrm>
            <a:off x="9676418" y="5390197"/>
            <a:ext cx="1068872" cy="268015"/>
          </a:xfrm>
          <a:prstGeom prst="snip2DiagRect">
            <a:avLst>
              <a:gd name="adj1" fmla="val 0"/>
              <a:gd name="adj2" fmla="val 30341"/>
            </a:avLst>
          </a:prstGeom>
          <a:solidFill>
            <a:srgbClr val="881C1C"/>
          </a:solidFill>
        </p:spPr>
        <p:txBody>
          <a:bodyPr wrap="none" lIns="72000" tIns="10800" rIns="72000" bIns="10800" anchor="ctr">
            <a:spAutoFit/>
          </a:bodyPr>
          <a:lstStyle>
            <a:lvl1pPr marL="7938" indent="0">
              <a:buNone/>
              <a:defRPr sz="1200" b="1">
                <a:solidFill>
                  <a:schemeClr val="bg1"/>
                </a:solidFill>
              </a:defRPr>
            </a:lvl1pPr>
          </a:lstStyle>
          <a:p>
            <a:pPr lvl="0"/>
            <a:r>
              <a:rPr lang="en-US"/>
              <a:t>Callout text</a:t>
            </a:r>
          </a:p>
        </p:txBody>
      </p:sp>
      <p:sp>
        <p:nvSpPr>
          <p:cNvPr id="6" name="Footer Placeholder 5">
            <a:extLst>
              <a:ext uri="{FF2B5EF4-FFF2-40B4-BE49-F238E27FC236}">
                <a16:creationId xmlns:a16="http://schemas.microsoft.com/office/drawing/2014/main" id="{74A295CD-1D52-0E43-C1B5-06E0EC8BBB3E}"/>
              </a:ext>
            </a:extLst>
          </p:cNvPr>
          <p:cNvSpPr>
            <a:spLocks noGrp="1"/>
          </p:cNvSpPr>
          <p:nvPr>
            <p:ph type="ftr" sz="quarter" idx="58"/>
          </p:nvPr>
        </p:nvSpPr>
        <p:spPr/>
        <p:txBody>
          <a:bodyPr/>
          <a:lstStyle/>
          <a:p>
            <a:r>
              <a:rPr lang="en-US"/>
              <a:t>Edit footer to insert school / college / unit details</a:t>
            </a:r>
          </a:p>
        </p:txBody>
      </p:sp>
    </p:spTree>
    <p:extLst>
      <p:ext uri="{BB962C8B-B14F-4D97-AF65-F5344CB8AC3E}">
        <p14:creationId xmlns:p14="http://schemas.microsoft.com/office/powerpoint/2010/main" val="197645192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ins + Graph">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EF843F5B-B141-E1D4-7895-A820EA9E9E0A}"/>
              </a:ext>
            </a:extLst>
          </p:cNvPr>
          <p:cNvSpPr>
            <a:spLocks noGrp="1"/>
          </p:cNvSpPr>
          <p:nvPr>
            <p:ph type="title" hasCustomPrompt="1"/>
          </p:nvPr>
        </p:nvSpPr>
        <p:spPr>
          <a:xfrm>
            <a:off x="310896" y="585216"/>
            <a:ext cx="10094976" cy="585903"/>
          </a:xfrm>
        </p:spPr>
        <p:txBody>
          <a:bodyPr anchor="t">
            <a:noAutofit/>
          </a:bodyPr>
          <a:lstStyle>
            <a:lvl1pPr>
              <a:defRPr>
                <a:solidFill>
                  <a:schemeClr val="tx1"/>
                </a:solidFill>
              </a:defRPr>
            </a:lvl1pPr>
          </a:lstStyle>
          <a:p>
            <a:r>
              <a:rPr lang="en-US"/>
              <a:t>Bulletins and Graph Layout</a:t>
            </a:r>
          </a:p>
        </p:txBody>
      </p:sp>
      <p:sp>
        <p:nvSpPr>
          <p:cNvPr id="12" name="Subtitle header">
            <a:extLst>
              <a:ext uri="{FF2B5EF4-FFF2-40B4-BE49-F238E27FC236}">
                <a16:creationId xmlns:a16="http://schemas.microsoft.com/office/drawing/2014/main" id="{BFD272CD-C573-D035-0E49-1152976EF057}"/>
              </a:ext>
            </a:extLst>
          </p:cNvPr>
          <p:cNvSpPr>
            <a:spLocks noGrp="1"/>
          </p:cNvSpPr>
          <p:nvPr>
            <p:ph type="body" sz="quarter" idx="16" hasCustomPrompt="1"/>
          </p:nvPr>
        </p:nvSpPr>
        <p:spPr>
          <a:xfrm>
            <a:off x="314867" y="346588"/>
            <a:ext cx="10094976" cy="252412"/>
          </a:xfrm>
        </p:spPr>
        <p:txBody>
          <a:bodyPr anchor="b">
            <a:noAutofit/>
          </a:bodyPr>
          <a:lstStyle>
            <a:lvl1pPr marL="0" indent="14400">
              <a:spcBef>
                <a:spcPts val="200"/>
              </a:spcBef>
              <a:buNone/>
              <a:tabLst/>
              <a:defRPr sz="1400" b="1" cap="all" spc="140" baseline="0">
                <a:solidFill>
                  <a:srgbClr val="881C1C"/>
                </a:solidFill>
              </a:defRPr>
            </a:lvl1pPr>
            <a:lvl2pPr marL="395287" indent="0">
              <a:buNone/>
              <a:defRPr sz="1600"/>
            </a:lvl2pPr>
            <a:lvl3pPr marL="914400" indent="0">
              <a:buNone/>
              <a:defRPr sz="1600"/>
            </a:lvl3pPr>
            <a:lvl4pPr marL="1371600" indent="0">
              <a:buNone/>
              <a:defRPr sz="1600"/>
            </a:lvl4pPr>
            <a:lvl5pPr marL="1757362" indent="0">
              <a:buNone/>
              <a:defRPr sz="1600"/>
            </a:lvl5pPr>
          </a:lstStyle>
          <a:p>
            <a:pPr lvl="0"/>
            <a:r>
              <a:rPr lang="en-US"/>
              <a:t>SUBTITLE</a:t>
            </a:r>
          </a:p>
        </p:txBody>
      </p:sp>
      <p:sp>
        <p:nvSpPr>
          <p:cNvPr id="2" name="Slide Number Placeholder 1">
            <a:extLst>
              <a:ext uri="{FF2B5EF4-FFF2-40B4-BE49-F238E27FC236}">
                <a16:creationId xmlns:a16="http://schemas.microsoft.com/office/drawing/2014/main" id="{AE4DDD9A-C096-A14C-B540-61810A297DBC}"/>
              </a:ext>
            </a:extLst>
          </p:cNvPr>
          <p:cNvSpPr>
            <a:spLocks noGrp="1"/>
          </p:cNvSpPr>
          <p:nvPr>
            <p:ph type="sldNum" sz="quarter" idx="33"/>
          </p:nvPr>
        </p:nvSpPr>
        <p:spPr/>
        <p:txBody>
          <a:bodyPr/>
          <a:lstStyle/>
          <a:p>
            <a:fld id="{1384340B-8AF4-0045-985F-0107ADAFEF01}" type="slidenum">
              <a:rPr lang="en-US" smtClean="0"/>
              <a:pPr/>
              <a:t>‹#›</a:t>
            </a:fld>
            <a:endParaRPr lang="en-US"/>
          </a:p>
        </p:txBody>
      </p:sp>
      <p:sp>
        <p:nvSpPr>
          <p:cNvPr id="6" name="subtext header 1">
            <a:extLst>
              <a:ext uri="{FF2B5EF4-FFF2-40B4-BE49-F238E27FC236}">
                <a16:creationId xmlns:a16="http://schemas.microsoft.com/office/drawing/2014/main" id="{0023388B-8208-72FF-1F20-1E0F7725E6EF}"/>
              </a:ext>
            </a:extLst>
          </p:cNvPr>
          <p:cNvSpPr>
            <a:spLocks noGrp="1"/>
          </p:cNvSpPr>
          <p:nvPr>
            <p:ph type="body" sz="quarter" idx="25" hasCustomPrompt="1"/>
          </p:nvPr>
        </p:nvSpPr>
        <p:spPr>
          <a:xfrm>
            <a:off x="310896" y="1469898"/>
            <a:ext cx="6560438" cy="280297"/>
          </a:xfrm>
          <a:prstGeom prst="rect">
            <a:avLst/>
          </a:prstGeom>
          <a:ln w="12700">
            <a:noFill/>
          </a:ln>
        </p:spPr>
        <p:txBody>
          <a:bodyPr lIns="90000" anchor="t">
            <a:noAutofit/>
          </a:bodyPr>
          <a:lstStyle>
            <a:lvl1pPr marL="0" indent="0">
              <a:buNone/>
              <a:defRPr sz="1400" b="1" i="0" cap="all" spc="140" baseline="0">
                <a:solidFill>
                  <a:srgbClr val="881C1C"/>
                </a:solidFill>
                <a:latin typeface="Arial" panose="020B0604020202020204" pitchFamily="34" charset="0"/>
                <a:ea typeface="Baskerville" panose="02020502070401020303" pitchFamily="18" charset="0"/>
                <a:cs typeface="Arial" panose="020B0604020202020204" pitchFamily="34" charset="0"/>
              </a:defRPr>
            </a:lvl1pPr>
            <a:lvl2pPr marL="395287" indent="0">
              <a:buNone/>
              <a:defRPr sz="2400">
                <a:solidFill>
                  <a:schemeClr val="accent2"/>
                </a:solidFill>
                <a:latin typeface="Baskerville" panose="02020502070401020303" pitchFamily="18" charset="0"/>
                <a:ea typeface="Baskerville" panose="02020502070401020303" pitchFamily="18" charset="0"/>
              </a:defRPr>
            </a:lvl2pPr>
            <a:lvl3pPr marL="914400" indent="0">
              <a:buNone/>
              <a:defRPr sz="2400">
                <a:solidFill>
                  <a:schemeClr val="accent2"/>
                </a:solidFill>
                <a:latin typeface="Baskerville" panose="02020502070401020303" pitchFamily="18" charset="0"/>
                <a:ea typeface="Baskerville" panose="02020502070401020303" pitchFamily="18" charset="0"/>
              </a:defRPr>
            </a:lvl3pPr>
            <a:lvl4pPr marL="1371600" indent="0">
              <a:buNone/>
              <a:defRPr sz="2400">
                <a:solidFill>
                  <a:schemeClr val="accent2"/>
                </a:solidFill>
                <a:latin typeface="Baskerville" panose="02020502070401020303" pitchFamily="18" charset="0"/>
                <a:ea typeface="Baskerville" panose="02020502070401020303" pitchFamily="18" charset="0"/>
              </a:defRPr>
            </a:lvl4pPr>
            <a:lvl5pPr marL="1757362" indent="0">
              <a:buNone/>
              <a:defRPr sz="2400">
                <a:solidFill>
                  <a:schemeClr val="accent2"/>
                </a:solidFill>
                <a:latin typeface="Baskerville" panose="02020502070401020303" pitchFamily="18" charset="0"/>
                <a:ea typeface="Baskerville" panose="02020502070401020303" pitchFamily="18" charset="0"/>
              </a:defRPr>
            </a:lvl5pPr>
          </a:lstStyle>
          <a:p>
            <a:pPr lvl="0"/>
            <a:r>
              <a:rPr lang="en-US"/>
              <a:t>OPTIONAL SUBHEADER</a:t>
            </a:r>
          </a:p>
        </p:txBody>
      </p:sp>
      <p:sp>
        <p:nvSpPr>
          <p:cNvPr id="25" name="Text Placeholder 24">
            <a:extLst>
              <a:ext uri="{FF2B5EF4-FFF2-40B4-BE49-F238E27FC236}">
                <a16:creationId xmlns:a16="http://schemas.microsoft.com/office/drawing/2014/main" id="{9B078AD5-6398-2EC0-33AD-DF072257BFB5}"/>
              </a:ext>
            </a:extLst>
          </p:cNvPr>
          <p:cNvSpPr>
            <a:spLocks noGrp="1"/>
          </p:cNvSpPr>
          <p:nvPr>
            <p:ph type="body" sz="quarter" idx="26" hasCustomPrompt="1"/>
          </p:nvPr>
        </p:nvSpPr>
        <p:spPr>
          <a:xfrm>
            <a:off x="310896" y="1855304"/>
            <a:ext cx="6560439" cy="4444912"/>
          </a:xfrm>
        </p:spPr>
        <p:txBody>
          <a:bodyPr lIns="90000">
            <a:noAutofit/>
          </a:bodyPr>
          <a:lstStyle>
            <a:lvl1pPr marL="144463" indent="-136525">
              <a:spcAft>
                <a:spcPts val="600"/>
              </a:spcAft>
              <a:tabLst/>
              <a:defRPr/>
            </a:lvl1pPr>
          </a:lstStyle>
          <a:p>
            <a:pPr lvl="0"/>
            <a:r>
              <a:rPr lang="en-US"/>
              <a:t>Copy text</a:t>
            </a:r>
          </a:p>
          <a:p>
            <a:pPr lvl="0"/>
            <a:r>
              <a:rPr lang="en-US"/>
              <a:t>Copy text</a:t>
            </a:r>
          </a:p>
          <a:p>
            <a:pPr lvl="0"/>
            <a:r>
              <a:rPr lang="en-US"/>
              <a:t>Copy text</a:t>
            </a:r>
          </a:p>
          <a:p>
            <a:pPr lvl="0"/>
            <a:r>
              <a:rPr lang="en-US"/>
              <a:t>Copy text</a:t>
            </a:r>
          </a:p>
          <a:p>
            <a:pPr lvl="0"/>
            <a:r>
              <a:rPr lang="en-US"/>
              <a:t>Copy text</a:t>
            </a:r>
          </a:p>
          <a:p>
            <a:pPr lvl="0"/>
            <a:r>
              <a:rPr lang="en-US"/>
              <a:t>Copy text</a:t>
            </a:r>
          </a:p>
          <a:p>
            <a:pPr lvl="0"/>
            <a:r>
              <a:rPr lang="en-US"/>
              <a:t>Copy text</a:t>
            </a:r>
          </a:p>
          <a:p>
            <a:pPr lvl="0"/>
            <a:r>
              <a:rPr lang="en-US"/>
              <a:t>Copy text</a:t>
            </a:r>
          </a:p>
          <a:p>
            <a:pPr lvl="0"/>
            <a:r>
              <a:rPr lang="en-US"/>
              <a:t>Copy text</a:t>
            </a:r>
          </a:p>
          <a:p>
            <a:pPr lvl="0"/>
            <a:r>
              <a:rPr lang="en-US"/>
              <a:t>Copy text</a:t>
            </a:r>
          </a:p>
          <a:p>
            <a:pPr lvl="0"/>
            <a:r>
              <a:rPr lang="en-US"/>
              <a:t>Copy text</a:t>
            </a:r>
          </a:p>
        </p:txBody>
      </p:sp>
      <p:sp>
        <p:nvSpPr>
          <p:cNvPr id="15" name="Content Placeholder 14">
            <a:extLst>
              <a:ext uri="{FF2B5EF4-FFF2-40B4-BE49-F238E27FC236}">
                <a16:creationId xmlns:a16="http://schemas.microsoft.com/office/drawing/2014/main" id="{317BBC6E-2047-05CE-5BF6-3A54FB0199AF}"/>
              </a:ext>
            </a:extLst>
          </p:cNvPr>
          <p:cNvSpPr>
            <a:spLocks noGrp="1"/>
          </p:cNvSpPr>
          <p:nvPr>
            <p:ph sz="quarter" idx="29" hasCustomPrompt="1"/>
          </p:nvPr>
        </p:nvSpPr>
        <p:spPr>
          <a:xfrm>
            <a:off x="7285220" y="1470025"/>
            <a:ext cx="4571818" cy="4830191"/>
          </a:xfrm>
        </p:spPr>
        <p:txBody>
          <a:bodyPr anchor="ctr"/>
          <a:lstStyle>
            <a:lvl1pPr marL="7938" indent="0" algn="ctr">
              <a:buNone/>
              <a:defRPr/>
            </a:lvl1pPr>
            <a:lvl2pPr marL="134937" indent="0" algn="ctr">
              <a:buNone/>
              <a:defRPr/>
            </a:lvl2pPr>
            <a:lvl3pPr marL="269875" indent="0" algn="ctr">
              <a:buNone/>
              <a:defRPr/>
            </a:lvl3pPr>
            <a:lvl4pPr marL="404812" indent="0" algn="ctr">
              <a:buNone/>
              <a:defRPr/>
            </a:lvl4pPr>
            <a:lvl5pPr marL="539750" indent="0" algn="ctr">
              <a:buNone/>
              <a:defRPr/>
            </a:lvl5pPr>
          </a:lstStyle>
          <a:p>
            <a:pPr lvl="0"/>
            <a:r>
              <a:rPr lang="en-US"/>
              <a:t>INSERT GRAPH OR CONTENT HERE</a:t>
            </a:r>
          </a:p>
        </p:txBody>
      </p:sp>
      <p:sp>
        <p:nvSpPr>
          <p:cNvPr id="4" name="Footer Placeholder 3">
            <a:extLst>
              <a:ext uri="{FF2B5EF4-FFF2-40B4-BE49-F238E27FC236}">
                <a16:creationId xmlns:a16="http://schemas.microsoft.com/office/drawing/2014/main" id="{64432588-B3E6-34DD-AA1B-8DFEB0221B6A}"/>
              </a:ext>
            </a:extLst>
          </p:cNvPr>
          <p:cNvSpPr>
            <a:spLocks noGrp="1"/>
          </p:cNvSpPr>
          <p:nvPr>
            <p:ph type="ftr" sz="quarter" idx="32"/>
          </p:nvPr>
        </p:nvSpPr>
        <p:spPr/>
        <p:txBody>
          <a:bodyPr/>
          <a:lstStyle/>
          <a:p>
            <a:r>
              <a:rPr lang="en-US"/>
              <a:t>Edit footer to insert school / college / unit details</a:t>
            </a:r>
          </a:p>
        </p:txBody>
      </p:sp>
    </p:spTree>
    <p:extLst>
      <p:ext uri="{BB962C8B-B14F-4D97-AF65-F5344CB8AC3E}">
        <p14:creationId xmlns:p14="http://schemas.microsoft.com/office/powerpoint/2010/main" val="306138879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21" Type="http://schemas.openxmlformats.org/officeDocument/2006/relationships/theme" Target="../theme/theme2.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slideLayout" Target="../slideLayouts/slideLayout36.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slideLayout" Target="../slideLayouts/slideLayout35.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 Id="rId22" Type="http://schemas.openxmlformats.org/officeDocument/2006/relationships/image" Target="../media/image5.e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image" Target="../media/image18.emf"/><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theme" Target="../theme/theme4.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866" y="343423"/>
            <a:ext cx="11542171" cy="590931"/>
          </a:xfrm>
          <a:prstGeom prst="rect">
            <a:avLst/>
          </a:prstGeom>
        </p:spPr>
        <p:txBody>
          <a:bodyPr vert="horz" lIns="91440" tIns="45720" rIns="91440" bIns="45720" rtlCol="0" anchor="t">
            <a:spAutoFit/>
          </a:bodyPr>
          <a:lstStyle/>
          <a:p>
            <a:r>
              <a:rPr lang="en-US"/>
              <a:t>Click to edit Master title style</a:t>
            </a:r>
          </a:p>
        </p:txBody>
      </p:sp>
      <p:sp>
        <p:nvSpPr>
          <p:cNvPr id="11" name="Slide Number Placeholder 5">
            <a:extLst>
              <a:ext uri="{FF2B5EF4-FFF2-40B4-BE49-F238E27FC236}">
                <a16:creationId xmlns:a16="http://schemas.microsoft.com/office/drawing/2014/main" id="{8EC259B6-84FC-0431-4FDF-27C96DF8FF80}"/>
              </a:ext>
            </a:extLst>
          </p:cNvPr>
          <p:cNvSpPr>
            <a:spLocks noGrp="1"/>
          </p:cNvSpPr>
          <p:nvPr>
            <p:ph type="sldNum" sz="quarter" idx="4"/>
          </p:nvPr>
        </p:nvSpPr>
        <p:spPr>
          <a:xfrm>
            <a:off x="11466065" y="343417"/>
            <a:ext cx="462988" cy="590931"/>
          </a:xfrm>
          <a:prstGeom prst="rect">
            <a:avLst/>
          </a:prstGeom>
          <a:blipFill>
            <a:blip r:embed="rId18"/>
            <a:stretch>
              <a:fillRect/>
            </a:stretch>
          </a:blipFill>
        </p:spPr>
        <p:txBody>
          <a:bodyPr vert="horz" lIns="0" tIns="45720" rIns="0" bIns="45720" rtlCol="0" anchor="b"/>
          <a:lstStyle>
            <a:lvl1pPr algn="ctr">
              <a:defRPr sz="900" b="1">
                <a:solidFill>
                  <a:schemeClr val="tx1"/>
                </a:solidFill>
              </a:defRPr>
            </a:lvl1pPr>
          </a:lstStyle>
          <a:p>
            <a:fld id="{1384340B-8AF4-0045-985F-0107ADAFEF01}" type="slidenum">
              <a:rPr lang="en-US" smtClean="0"/>
              <a:pPr/>
              <a:t>‹#›</a:t>
            </a:fld>
            <a:endParaRPr lang="en-US"/>
          </a:p>
        </p:txBody>
      </p:sp>
      <p:sp>
        <p:nvSpPr>
          <p:cNvPr id="3" name="Text Placeholder 2"/>
          <p:cNvSpPr>
            <a:spLocks noGrp="1"/>
          </p:cNvSpPr>
          <p:nvPr>
            <p:ph type="body" idx="1"/>
          </p:nvPr>
        </p:nvSpPr>
        <p:spPr>
          <a:xfrm>
            <a:off x="314866" y="1196975"/>
            <a:ext cx="11542171" cy="504031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726D2963-0DB5-0662-17A8-0D5104B3D15A}"/>
              </a:ext>
            </a:extLst>
          </p:cNvPr>
          <p:cNvSpPr>
            <a:spLocks noGrp="1"/>
          </p:cNvSpPr>
          <p:nvPr>
            <p:ph type="ftr" sz="quarter" idx="3"/>
          </p:nvPr>
        </p:nvSpPr>
        <p:spPr>
          <a:xfrm>
            <a:off x="314865" y="6479813"/>
            <a:ext cx="11542171" cy="189435"/>
          </a:xfrm>
          <a:prstGeom prst="rect">
            <a:avLst/>
          </a:prstGeom>
        </p:spPr>
        <p:txBody>
          <a:bodyPr vert="horz" lIns="91440" tIns="45720" rIns="91440" bIns="45720" rtlCol="0" anchor="b"/>
          <a:lstStyle>
            <a:lvl1pPr algn="l">
              <a:defRPr sz="900">
                <a:solidFill>
                  <a:schemeClr val="tx1"/>
                </a:solidFill>
              </a:defRPr>
            </a:lvl1pPr>
          </a:lstStyle>
          <a:p>
            <a:r>
              <a:rPr lang="en-US"/>
              <a:t>Edit footer to insert school / college / unit details</a:t>
            </a:r>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9" r:id="rId1"/>
    <p:sldLayoutId id="2147483703" r:id="rId2"/>
    <p:sldLayoutId id="2147483672" r:id="rId3"/>
    <p:sldLayoutId id="2147483694" r:id="rId4"/>
    <p:sldLayoutId id="2147483699" r:id="rId5"/>
    <p:sldLayoutId id="2147483701" r:id="rId6"/>
    <p:sldLayoutId id="2147483700" r:id="rId7"/>
    <p:sldLayoutId id="2147483704" r:id="rId8"/>
    <p:sldLayoutId id="2147483702" r:id="rId9"/>
    <p:sldLayoutId id="2147483698" r:id="rId10"/>
    <p:sldLayoutId id="2147483667" r:id="rId11"/>
    <p:sldLayoutId id="2147483705" r:id="rId12"/>
    <p:sldLayoutId id="2147483706" r:id="rId13"/>
    <p:sldLayoutId id="2147483707" r:id="rId14"/>
    <p:sldLayoutId id="2147483708" r:id="rId15"/>
    <p:sldLayoutId id="2147483709" r:id="rId16"/>
  </p:sldLayoutIdLst>
  <p:hf hdr="0" dt="0"/>
  <p:txStyles>
    <p:titleStyle>
      <a:lvl1pPr algn="l" defTabSz="914400" rtl="0" eaLnBrk="1" latinLnBrk="0" hangingPunct="1">
        <a:lnSpc>
          <a:spcPct val="90000"/>
        </a:lnSpc>
        <a:spcBef>
          <a:spcPct val="0"/>
        </a:spcBef>
        <a:buNone/>
        <a:defRPr sz="3600" b="1" i="0" kern="1200">
          <a:solidFill>
            <a:schemeClr val="tx1"/>
          </a:solidFill>
          <a:latin typeface="Arial" panose="020B0604020202020204" pitchFamily="34" charset="0"/>
          <a:ea typeface="Baskerville" panose="02020502070401020303" pitchFamily="18" charset="0"/>
          <a:cs typeface="Arial" panose="020B0604020202020204" pitchFamily="34" charset="0"/>
        </a:defRPr>
      </a:lvl1pPr>
    </p:titleStyle>
    <p:bodyStyle>
      <a:lvl1pPr marL="144463" indent="-136525" algn="l" defTabSz="914400" rtl="0" eaLnBrk="1" latinLnBrk="0" hangingPunct="1">
        <a:lnSpc>
          <a:spcPct val="90000"/>
        </a:lnSpc>
        <a:spcBef>
          <a:spcPts val="800"/>
        </a:spcBef>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1pPr>
      <a:lvl2pPr marL="269875" indent="-134938" algn="l" defTabSz="914400" rtl="0" eaLnBrk="1" latinLnBrk="0" hangingPunct="1">
        <a:lnSpc>
          <a:spcPct val="90000"/>
        </a:lnSpc>
        <a:spcBef>
          <a:spcPts val="800"/>
        </a:spcBef>
        <a:buFont typeface="Arial" panose="020B0604020202020204" pitchFamily="34" charset="0"/>
        <a:buChar char="•"/>
        <a:tabLst/>
        <a:defRPr sz="1400" b="0" i="0" kern="1200">
          <a:solidFill>
            <a:schemeClr val="tx1"/>
          </a:solidFill>
          <a:latin typeface="Arial" panose="020B0604020202020204" pitchFamily="34" charset="0"/>
          <a:ea typeface="+mn-ea"/>
          <a:cs typeface="Arial" panose="020B0604020202020204" pitchFamily="34" charset="0"/>
        </a:defRPr>
      </a:lvl2pPr>
      <a:lvl3pPr marL="404813" indent="-134938" algn="l" defTabSz="914400" rtl="0" eaLnBrk="1" latinLnBrk="0" hangingPunct="1">
        <a:lnSpc>
          <a:spcPct val="90000"/>
        </a:lnSpc>
        <a:spcBef>
          <a:spcPts val="8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3pPr>
      <a:lvl4pPr marL="539750" indent="-134938" algn="l" defTabSz="914400" rtl="0" eaLnBrk="1" latinLnBrk="0" hangingPunct="1">
        <a:lnSpc>
          <a:spcPct val="90000"/>
        </a:lnSpc>
        <a:spcBef>
          <a:spcPts val="800"/>
        </a:spcBef>
        <a:buFont typeface="Arial" panose="020B0604020202020204" pitchFamily="34" charset="0"/>
        <a:buChar char="•"/>
        <a:tabLst/>
        <a:defRPr sz="1100" b="0" i="0" kern="1200">
          <a:solidFill>
            <a:schemeClr val="tx1"/>
          </a:solidFill>
          <a:latin typeface="Arial" panose="020B0604020202020204" pitchFamily="34" charset="0"/>
          <a:ea typeface="+mn-ea"/>
          <a:cs typeface="Arial" panose="020B0604020202020204" pitchFamily="34" charset="0"/>
        </a:defRPr>
      </a:lvl4pPr>
      <a:lvl5pPr marL="674688" indent="-134938" algn="l" defTabSz="914400" rtl="0" eaLnBrk="1" latinLnBrk="0" hangingPunct="1">
        <a:lnSpc>
          <a:spcPct val="90000"/>
        </a:lnSpc>
        <a:spcBef>
          <a:spcPts val="800"/>
        </a:spcBef>
        <a:buFont typeface="Arial" panose="020B0604020202020204" pitchFamily="34" charset="0"/>
        <a:buChar char="•"/>
        <a:tabLst/>
        <a:defRPr sz="11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189" userDrawn="1">
          <p15:clr>
            <a:srgbClr val="F26B43"/>
          </p15:clr>
        </p15:guide>
        <p15:guide id="4" pos="7469" userDrawn="1">
          <p15:clr>
            <a:srgbClr val="F26B43"/>
          </p15:clr>
        </p15:guide>
        <p15:guide id="5" orient="horz" pos="4065" userDrawn="1">
          <p15:clr>
            <a:srgbClr val="F26B43"/>
          </p15:clr>
        </p15:guide>
        <p15:guide id="6" orient="horz" pos="210" userDrawn="1">
          <p15:clr>
            <a:srgbClr val="F26B43"/>
          </p15:clr>
        </p15:guide>
        <p15:guide id="8" orient="horz" pos="744" userDrawn="1">
          <p15:clr>
            <a:srgbClr val="F26B43"/>
          </p15:clr>
        </p15:guide>
        <p15:guide id="10" orient="horz" pos="592" userDrawn="1">
          <p15:clr>
            <a:srgbClr val="F26B43"/>
          </p15:clr>
        </p15:guide>
        <p15:guide id="12" orient="horz" pos="4201" userDrawn="1">
          <p15:clr>
            <a:srgbClr val="F26B43"/>
          </p15:clr>
        </p15:guide>
        <p15:guide id="13" orient="horz" pos="392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hape 136">
            <a:extLst>
              <a:ext uri="{FF2B5EF4-FFF2-40B4-BE49-F238E27FC236}">
                <a16:creationId xmlns:a16="http://schemas.microsoft.com/office/drawing/2014/main" id="{E8CAAEC9-CB0C-B948-B9C9-1A2E5615997D}"/>
              </a:ext>
            </a:extLst>
          </p:cNvPr>
          <p:cNvSpPr/>
          <p:nvPr userDrawn="1"/>
        </p:nvSpPr>
        <p:spPr>
          <a:xfrm>
            <a:off x="0" y="111760"/>
            <a:ext cx="12192000" cy="5897965"/>
          </a:xfrm>
          <a:prstGeom prst="rect">
            <a:avLst/>
          </a:prstGeom>
          <a:gradFill flip="none" rotWithShape="1">
            <a:gsLst>
              <a:gs pos="77000">
                <a:srgbClr val="E5E5E4"/>
              </a:gs>
              <a:gs pos="12000">
                <a:srgbClr val="E5E5E4">
                  <a:alpha val="0"/>
                </a:srgbClr>
              </a:gs>
            </a:gsLst>
            <a:path path="circle">
              <a:fillToRect l="50000" t="50000" r="50000" b="50000"/>
            </a:path>
            <a:tileRect/>
          </a:gradFill>
          <a:ln w="3175">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pPr>
              <a:defRPr sz="2200">
                <a:solidFill>
                  <a:srgbClr val="6D1327"/>
                </a:solidFill>
              </a:defRPr>
            </a:pPr>
            <a:endParaRPr/>
          </a:p>
        </p:txBody>
      </p:sp>
      <p:sp>
        <p:nvSpPr>
          <p:cNvPr id="13" name="Shape 136">
            <a:extLst>
              <a:ext uri="{FF2B5EF4-FFF2-40B4-BE49-F238E27FC236}">
                <a16:creationId xmlns:a16="http://schemas.microsoft.com/office/drawing/2014/main" id="{EA2408B0-0D4D-1746-8990-71A479C20A95}"/>
              </a:ext>
              <a:ext uri="{C183D7F6-B498-43B3-948B-1728B52AA6E4}">
                <adec:decorative xmlns:adec="http://schemas.microsoft.com/office/drawing/2017/decorative" val="1"/>
              </a:ext>
            </a:extLst>
          </p:cNvPr>
          <p:cNvSpPr/>
          <p:nvPr userDrawn="1"/>
        </p:nvSpPr>
        <p:spPr>
          <a:xfrm>
            <a:off x="0" y="5943600"/>
            <a:ext cx="12192000" cy="914400"/>
          </a:xfrm>
          <a:prstGeom prst="rect">
            <a:avLst/>
          </a:prstGeom>
          <a:solidFill>
            <a:schemeClr val="tx1"/>
          </a:solidFill>
          <a:ln w="3175">
            <a:miter lim="400000"/>
          </a:ln>
          <a:effectLst/>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endParaRPr lang="en-US" b="1">
              <a:solidFill>
                <a:schemeClr val="bg1"/>
              </a:solidFill>
              <a:latin typeface="Frutiger LT Std 45 Light" charset="0"/>
              <a:ea typeface="Frutiger LT Std 45 Light" charset="0"/>
              <a:cs typeface="Frutiger LT Std 45 Light" charset="0"/>
            </a:endParaRPr>
          </a:p>
        </p:txBody>
      </p:sp>
      <p:sp>
        <p:nvSpPr>
          <p:cNvPr id="9" name="Shape 136">
            <a:extLst>
              <a:ext uri="{FF2B5EF4-FFF2-40B4-BE49-F238E27FC236}">
                <a16:creationId xmlns:a16="http://schemas.microsoft.com/office/drawing/2014/main" id="{FB2B384C-5CD1-8B4F-A88B-552E4A9814DF}"/>
              </a:ext>
              <a:ext uri="{C183D7F6-B498-43B3-948B-1728B52AA6E4}">
                <adec:decorative xmlns:adec="http://schemas.microsoft.com/office/drawing/2017/decorative" val="1"/>
              </a:ext>
            </a:extLst>
          </p:cNvPr>
          <p:cNvSpPr/>
          <p:nvPr userDrawn="1"/>
        </p:nvSpPr>
        <p:spPr>
          <a:xfrm>
            <a:off x="0" y="-1"/>
            <a:ext cx="12192000" cy="342207"/>
          </a:xfrm>
          <a:prstGeom prst="rect">
            <a:avLst/>
          </a:prstGeom>
          <a:solidFill>
            <a:srgbClr val="861C33"/>
          </a:solidFill>
          <a:ln w="3175">
            <a:miter lim="400000"/>
          </a:ln>
          <a:effectLst/>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endParaRPr lang="en-US" b="1">
              <a:solidFill>
                <a:schemeClr val="bg1"/>
              </a:solidFill>
              <a:latin typeface="Frutiger LT Std 45 Light" charset="0"/>
              <a:ea typeface="Frutiger LT Std 45 Light" charset="0"/>
              <a:cs typeface="Frutiger LT Std 45 Light" charset="0"/>
            </a:endParaRPr>
          </a:p>
        </p:txBody>
      </p:sp>
      <p:sp>
        <p:nvSpPr>
          <p:cNvPr id="2" name="Title Placeholder 1">
            <a:extLst>
              <a:ext uri="{FF2B5EF4-FFF2-40B4-BE49-F238E27FC236}">
                <a16:creationId xmlns:a16="http://schemas.microsoft.com/office/drawing/2014/main" id="{BA45678B-3948-BB41-985D-9A307304EC32}"/>
              </a:ext>
            </a:extLst>
          </p:cNvPr>
          <p:cNvSpPr>
            <a:spLocks noGrp="1"/>
          </p:cNvSpPr>
          <p:nvPr>
            <p:ph type="title"/>
          </p:nvPr>
        </p:nvSpPr>
        <p:spPr>
          <a:xfrm>
            <a:off x="609600" y="558296"/>
            <a:ext cx="10972800" cy="684769"/>
          </a:xfrm>
          <a:prstGeom prst="rect">
            <a:avLst/>
          </a:prstGeom>
        </p:spPr>
        <p:txBody>
          <a:bodyPr vert="horz" wrap="none" lIns="365760" tIns="45720" rIns="36576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4E055198-6587-874B-87F3-9D0A2CA1114A}"/>
              </a:ext>
            </a:extLst>
          </p:cNvPr>
          <p:cNvSpPr>
            <a:spLocks noGrp="1"/>
          </p:cNvSpPr>
          <p:nvPr>
            <p:ph type="body" idx="1"/>
          </p:nvPr>
        </p:nvSpPr>
        <p:spPr>
          <a:xfrm>
            <a:off x="609600" y="1600200"/>
            <a:ext cx="10972800" cy="2286000"/>
          </a:xfrm>
          <a:prstGeom prst="rect">
            <a:avLst/>
          </a:prstGeom>
        </p:spPr>
        <p:txBody>
          <a:bodyPr vert="horz" wrap="none" lIns="365760" tIns="0" rIns="36576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descr="University of Massachusetts Amherst. Be Revolutionary.">
            <a:extLst>
              <a:ext uri="{FF2B5EF4-FFF2-40B4-BE49-F238E27FC236}">
                <a16:creationId xmlns:a16="http://schemas.microsoft.com/office/drawing/2014/main" id="{65F8FA06-DE15-BE4C-A614-F931FB6524A7}"/>
              </a:ext>
            </a:extLst>
          </p:cNvPr>
          <p:cNvPicPr>
            <a:picLocks noChangeAspect="1"/>
          </p:cNvPicPr>
          <p:nvPr userDrawn="1"/>
        </p:nvPicPr>
        <p:blipFill>
          <a:blip r:embed="rId22" cstate="email">
            <a:extLst>
              <a:ext uri="{28A0092B-C50C-407E-A947-70E740481C1C}">
                <a14:useLocalDpi xmlns:a14="http://schemas.microsoft.com/office/drawing/2010/main"/>
              </a:ext>
            </a:extLst>
          </a:blip>
          <a:stretch>
            <a:fillRect/>
          </a:stretch>
        </p:blipFill>
        <p:spPr>
          <a:xfrm>
            <a:off x="322035" y="6121485"/>
            <a:ext cx="1302721" cy="520426"/>
          </a:xfrm>
          <a:prstGeom prst="rect">
            <a:avLst/>
          </a:prstGeom>
        </p:spPr>
      </p:pic>
      <p:sp>
        <p:nvSpPr>
          <p:cNvPr id="19" name="Footer Placeholder 18">
            <a:extLst>
              <a:ext uri="{FF2B5EF4-FFF2-40B4-BE49-F238E27FC236}">
                <a16:creationId xmlns:a16="http://schemas.microsoft.com/office/drawing/2014/main" id="{AE7AF046-1D6D-8142-97E0-0A361D322060}"/>
              </a:ext>
            </a:extLst>
          </p:cNvPr>
          <p:cNvSpPr>
            <a:spLocks noGrp="1"/>
          </p:cNvSpPr>
          <p:nvPr>
            <p:ph type="ftr" sz="quarter" idx="3"/>
          </p:nvPr>
        </p:nvSpPr>
        <p:spPr>
          <a:xfrm>
            <a:off x="1946790" y="6337361"/>
            <a:ext cx="10009857" cy="346472"/>
          </a:xfrm>
          <a:prstGeom prst="rect">
            <a:avLst/>
          </a:prstGeom>
        </p:spPr>
        <p:txBody>
          <a:bodyPr vert="horz" wrap="none" lIns="91440" tIns="45720" rIns="91440" bIns="45720" rtlCol="0" anchor="b"/>
          <a:lstStyle>
            <a:lvl1pPr algn="r">
              <a:defRPr sz="1100">
                <a:solidFill>
                  <a:schemeClr val="bg2">
                    <a:lumMod val="40000"/>
                    <a:lumOff val="60000"/>
                  </a:schemeClr>
                </a:solidFill>
              </a:defRPr>
            </a:lvl1pPr>
          </a:lstStyle>
          <a:p>
            <a:endParaRPr lang="en-US"/>
          </a:p>
        </p:txBody>
      </p:sp>
    </p:spTree>
    <p:extLst>
      <p:ext uri="{BB962C8B-B14F-4D97-AF65-F5344CB8AC3E}">
        <p14:creationId xmlns:p14="http://schemas.microsoft.com/office/powerpoint/2010/main" val="13156420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Lst>
  <p:hf hdr="0" ftr="0" dt="0"/>
  <p:txStyles>
    <p:titleStyle>
      <a:lvl1pPr algn="l" defTabSz="914400" rtl="0" eaLnBrk="1" latinLnBrk="0" hangingPunct="1">
        <a:lnSpc>
          <a:spcPct val="90000"/>
        </a:lnSpc>
        <a:spcBef>
          <a:spcPct val="0"/>
        </a:spcBef>
        <a:buNone/>
        <a:defRPr sz="3400" b="1" i="0" kern="1200" cap="all" baseline="0">
          <a:solidFill>
            <a:srgbClr val="861C33"/>
          </a:solidFill>
          <a:latin typeface="+mj-lt"/>
          <a:ea typeface="+mj-ea"/>
          <a:cs typeface="+mj-cs"/>
        </a:defRPr>
      </a:lvl1pPr>
    </p:titleStyle>
    <p:bodyStyle>
      <a:lvl1pPr marL="228600" indent="-228600" algn="l" defTabSz="914400" rtl="0" eaLnBrk="1" latinLnBrk="0" hangingPunct="1">
        <a:lnSpc>
          <a:spcPct val="100000"/>
        </a:lnSpc>
        <a:spcBef>
          <a:spcPts val="600"/>
        </a:spcBef>
        <a:buFont typeface="Arial" panose="020B0604020202020204" pitchFamily="34" charset="0"/>
        <a:buChar char="•"/>
        <a:defRPr sz="2000" b="1" i="0" kern="1200" cap="none" baseline="0">
          <a:solidFill>
            <a:schemeClr val="tx1"/>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1800" kern="1200" baseline="0">
          <a:solidFill>
            <a:schemeClr val="tx1"/>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200" kern="1200" baseline="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2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8">
          <p15:clr>
            <a:srgbClr val="F26B43"/>
          </p15:clr>
        </p15:guide>
        <p15:guide id="2" orient="horz" pos="4176">
          <p15:clr>
            <a:srgbClr val="F26B43"/>
          </p15:clr>
        </p15:guide>
        <p15:guide id="3" pos="624">
          <p15:clr>
            <a:srgbClr val="F26B43"/>
          </p15:clr>
        </p15:guide>
        <p15:guide id="6" pos="384">
          <p15:clr>
            <a:srgbClr val="F26B43"/>
          </p15:clr>
        </p15:guide>
        <p15:guide id="7" pos="7296">
          <p15:clr>
            <a:srgbClr val="F26B43"/>
          </p15:clr>
        </p15:guide>
        <p15:guide id="8" orient="horz" pos="1008">
          <p15:clr>
            <a:srgbClr val="F26B43"/>
          </p15:clr>
        </p15:guide>
        <p15:guide id="9" orient="horz" pos="1416">
          <p15:clr>
            <a:srgbClr val="F26B43"/>
          </p15:clr>
        </p15:guide>
        <p15:guide id="10" orient="horz" pos="2448">
          <p15:clr>
            <a:srgbClr val="F26B43"/>
          </p15:clr>
        </p15:guide>
        <p15:guide id="11" orient="horz" pos="3552">
          <p15:clr>
            <a:srgbClr val="F26B43"/>
          </p15:clr>
        </p15:guide>
        <p15:guide id="12" orient="horz" pos="748">
          <p15:clr>
            <a:srgbClr val="F26B43"/>
          </p15:clr>
        </p15:guide>
        <p15:guide id="13" orient="horz" pos="3744">
          <p15:clr>
            <a:srgbClr val="F26B43"/>
          </p15:clr>
        </p15:guide>
        <p15:guide id="14" pos="3840">
          <p15:clr>
            <a:srgbClr val="F26B43"/>
          </p15:clr>
        </p15:guide>
        <p15:guide id="15" pos="4128">
          <p15:clr>
            <a:srgbClr val="F26B43"/>
          </p15:clr>
        </p15:guide>
        <p15:guide id="16" pos="3552">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90E843-90BA-4A7D-8F9F-FFE49387A618}"/>
              </a:ext>
            </a:extLst>
          </p:cNvPr>
          <p:cNvSpPr>
            <a:spLocks noGrp="1"/>
          </p:cNvSpPr>
          <p:nvPr>
            <p:ph type="title"/>
          </p:nvPr>
        </p:nvSpPr>
        <p:spPr>
          <a:xfrm>
            <a:off x="548639" y="950976"/>
            <a:ext cx="10995659" cy="1077849"/>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43F7CA62-9B55-49B4-94B6-EAAF7D5AE0DC}"/>
              </a:ext>
            </a:extLst>
          </p:cNvPr>
          <p:cNvSpPr>
            <a:spLocks noGrp="1"/>
          </p:cNvSpPr>
          <p:nvPr>
            <p:ph type="body" idx="1"/>
          </p:nvPr>
        </p:nvSpPr>
        <p:spPr>
          <a:xfrm>
            <a:off x="548641" y="2028826"/>
            <a:ext cx="10995660" cy="402907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93CEA03-AAFA-4A69-A3DA-1DD0EF273F11}"/>
              </a:ext>
            </a:extLst>
          </p:cNvPr>
          <p:cNvSpPr>
            <a:spLocks noGrp="1"/>
          </p:cNvSpPr>
          <p:nvPr>
            <p:ph type="dt" sz="half" idx="2"/>
          </p:nvPr>
        </p:nvSpPr>
        <p:spPr>
          <a:xfrm>
            <a:off x="588729" y="6449535"/>
            <a:ext cx="2983095" cy="308453"/>
          </a:xfrm>
          <a:prstGeom prst="rect">
            <a:avLst/>
          </a:prstGeom>
        </p:spPr>
        <p:txBody>
          <a:bodyPr vert="horz" lIns="91440" tIns="45720" rIns="91440" bIns="45720" rtlCol="0" anchor="t"/>
          <a:lstStyle>
            <a:lvl1pPr algn="l">
              <a:defRPr sz="900">
                <a:solidFill>
                  <a:schemeClr val="tx1"/>
                </a:solidFill>
              </a:defRPr>
            </a:lvl1pPr>
          </a:lstStyle>
          <a:p>
            <a:endParaRPr lang="en-US" dirty="0"/>
          </a:p>
        </p:txBody>
      </p:sp>
      <p:sp>
        <p:nvSpPr>
          <p:cNvPr id="5" name="Footer Placeholder 4">
            <a:extLst>
              <a:ext uri="{FF2B5EF4-FFF2-40B4-BE49-F238E27FC236}">
                <a16:creationId xmlns:a16="http://schemas.microsoft.com/office/drawing/2014/main" id="{F3E97F43-1ECB-4FC2-863E-26CEE24A008A}"/>
              </a:ext>
            </a:extLst>
          </p:cNvPr>
          <p:cNvSpPr>
            <a:spLocks noGrp="1"/>
          </p:cNvSpPr>
          <p:nvPr>
            <p:ph type="ftr" sz="quarter" idx="3"/>
          </p:nvPr>
        </p:nvSpPr>
        <p:spPr>
          <a:xfrm>
            <a:off x="557924" y="173776"/>
            <a:ext cx="411480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53C7F9D8-4B2E-4871-B2AE-EFC06BE23179}"/>
              </a:ext>
            </a:extLst>
          </p:cNvPr>
          <p:cNvSpPr>
            <a:spLocks noGrp="1"/>
          </p:cNvSpPr>
          <p:nvPr>
            <p:ph type="sldNum" sz="quarter" idx="4"/>
          </p:nvPr>
        </p:nvSpPr>
        <p:spPr>
          <a:xfrm>
            <a:off x="10710710" y="6449535"/>
            <a:ext cx="932279" cy="308453"/>
          </a:xfrm>
          <a:prstGeom prst="rect">
            <a:avLst/>
          </a:prstGeom>
        </p:spPr>
        <p:txBody>
          <a:bodyPr vert="horz" lIns="91440" tIns="45720" rIns="91440" bIns="45720" rtlCol="0" anchor="t"/>
          <a:lstStyle>
            <a:lvl1pPr algn="r">
              <a:defRPr sz="900">
                <a:solidFill>
                  <a:schemeClr val="tx1"/>
                </a:solidFill>
              </a:defRPr>
            </a:lvl1pPr>
          </a:lstStyle>
          <a:p>
            <a:fld id="{6CB39E08-E0E5-4B1A-8F7D-08FE7678A3B6}" type="slidenum">
              <a:rPr lang="en-US" smtClean="0"/>
              <a:pPr/>
              <a:t>‹#›</a:t>
            </a:fld>
            <a:endParaRPr lang="en-US"/>
          </a:p>
        </p:txBody>
      </p:sp>
      <p:cxnSp>
        <p:nvCxnSpPr>
          <p:cNvPr id="7" name="Straight Connector 6">
            <a:extLst>
              <a:ext uri="{FF2B5EF4-FFF2-40B4-BE49-F238E27FC236}">
                <a16:creationId xmlns:a16="http://schemas.microsoft.com/office/drawing/2014/main" id="{462919E4-C488-4107-9EF1-66152F848008}"/>
              </a:ext>
            </a:extLst>
          </p:cNvPr>
          <p:cNvCxnSpPr>
            <a:cxnSpLocks/>
          </p:cNvCxnSpPr>
          <p:nvPr/>
        </p:nvCxnSpPr>
        <p:spPr>
          <a:xfrm>
            <a:off x="643467" y="678719"/>
            <a:ext cx="109050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BF79732-4088-424C-A653-4534E4389443}"/>
              </a:ext>
            </a:extLst>
          </p:cNvPr>
          <p:cNvCxnSpPr>
            <a:cxnSpLocks/>
          </p:cNvCxnSpPr>
          <p:nvPr/>
        </p:nvCxnSpPr>
        <p:spPr>
          <a:xfrm>
            <a:off x="643467" y="6309695"/>
            <a:ext cx="109050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186990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hf hdr="0" ftr="0" dt="0"/>
  <p:txStyles>
    <p:titleStyle>
      <a:lvl1pPr algn="l" defTabSz="914400" rtl="0" eaLnBrk="1" latinLnBrk="0" hangingPunct="1">
        <a:lnSpc>
          <a:spcPct val="85000"/>
        </a:lnSpc>
        <a:spcBef>
          <a:spcPct val="0"/>
        </a:spcBef>
        <a:buNone/>
        <a:defRPr sz="3600" kern="1200">
          <a:solidFill>
            <a:schemeClr val="accent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Shape 136">
            <a:extLst>
              <a:ext uri="{FF2B5EF4-FFF2-40B4-BE49-F238E27FC236}">
                <a16:creationId xmlns:a16="http://schemas.microsoft.com/office/drawing/2014/main" id="{E8CAAEC9-CB0C-B948-B9C9-1A2E5615997D}"/>
              </a:ext>
            </a:extLst>
          </p:cNvPr>
          <p:cNvSpPr/>
          <p:nvPr userDrawn="1"/>
        </p:nvSpPr>
        <p:spPr>
          <a:xfrm>
            <a:off x="0" y="111760"/>
            <a:ext cx="12192000" cy="5897965"/>
          </a:xfrm>
          <a:prstGeom prst="rect">
            <a:avLst/>
          </a:prstGeom>
          <a:gradFill flip="none" rotWithShape="1">
            <a:gsLst>
              <a:gs pos="77000">
                <a:srgbClr val="E5E5E4"/>
              </a:gs>
              <a:gs pos="12000">
                <a:srgbClr val="E5E5E4">
                  <a:alpha val="0"/>
                </a:srgbClr>
              </a:gs>
            </a:gsLst>
            <a:path path="circle">
              <a:fillToRect l="50000" t="50000" r="50000" b="50000"/>
            </a:path>
            <a:tileRect/>
          </a:gradFill>
          <a:ln w="3175">
            <a:miter lim="400000"/>
          </a:ln>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pPr>
              <a:defRPr sz="2200">
                <a:solidFill>
                  <a:srgbClr val="6D1327"/>
                </a:solidFill>
              </a:defRPr>
            </a:pPr>
            <a:endParaRPr dirty="0"/>
          </a:p>
        </p:txBody>
      </p:sp>
      <p:sp>
        <p:nvSpPr>
          <p:cNvPr id="13" name="Shape 136">
            <a:extLst>
              <a:ext uri="{FF2B5EF4-FFF2-40B4-BE49-F238E27FC236}">
                <a16:creationId xmlns:a16="http://schemas.microsoft.com/office/drawing/2014/main" id="{EA2408B0-0D4D-1746-8990-71A479C20A95}"/>
              </a:ext>
              <a:ext uri="{C183D7F6-B498-43B3-948B-1728B52AA6E4}">
                <adec:decorative xmlns:adec="http://schemas.microsoft.com/office/drawing/2017/decorative" val="1"/>
              </a:ext>
            </a:extLst>
          </p:cNvPr>
          <p:cNvSpPr/>
          <p:nvPr userDrawn="1"/>
        </p:nvSpPr>
        <p:spPr>
          <a:xfrm>
            <a:off x="0" y="5943600"/>
            <a:ext cx="12192000" cy="914400"/>
          </a:xfrm>
          <a:prstGeom prst="rect">
            <a:avLst/>
          </a:prstGeom>
          <a:solidFill>
            <a:schemeClr val="tx1"/>
          </a:solidFill>
          <a:ln w="3175">
            <a:miter lim="400000"/>
          </a:ln>
          <a:effectLst/>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endParaRPr lang="en-US" b="1" dirty="0">
              <a:solidFill>
                <a:schemeClr val="bg1"/>
              </a:solidFill>
              <a:latin typeface="Frutiger LT Std 45 Light" charset="0"/>
              <a:ea typeface="Frutiger LT Std 45 Light" charset="0"/>
              <a:cs typeface="Frutiger LT Std 45 Light" charset="0"/>
            </a:endParaRPr>
          </a:p>
        </p:txBody>
      </p:sp>
      <p:sp>
        <p:nvSpPr>
          <p:cNvPr id="9" name="Shape 136">
            <a:extLst>
              <a:ext uri="{FF2B5EF4-FFF2-40B4-BE49-F238E27FC236}">
                <a16:creationId xmlns:a16="http://schemas.microsoft.com/office/drawing/2014/main" id="{FB2B384C-5CD1-8B4F-A88B-552E4A9814DF}"/>
              </a:ext>
              <a:ext uri="{C183D7F6-B498-43B3-948B-1728B52AA6E4}">
                <adec:decorative xmlns:adec="http://schemas.microsoft.com/office/drawing/2017/decorative" val="1"/>
              </a:ext>
            </a:extLst>
          </p:cNvPr>
          <p:cNvSpPr/>
          <p:nvPr userDrawn="1"/>
        </p:nvSpPr>
        <p:spPr>
          <a:xfrm>
            <a:off x="0" y="-1"/>
            <a:ext cx="12192000" cy="342207"/>
          </a:xfrm>
          <a:prstGeom prst="rect">
            <a:avLst/>
          </a:prstGeom>
          <a:solidFill>
            <a:srgbClr val="861C33"/>
          </a:solidFill>
          <a:ln w="3175">
            <a:miter lim="400000"/>
          </a:ln>
          <a:effectLst/>
        </p:spPr>
        <p:txBody>
          <a:bodyPr lIns="38100" tIns="38100" rIns="38100" bIns="3810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1pPr>
            <a:lvl2pPr marL="0" marR="0" indent="228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2pPr>
            <a:lvl3pPr marL="0" marR="0" indent="457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3pPr>
            <a:lvl4pPr marL="0" marR="0" indent="685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4pPr>
            <a:lvl5pPr marL="0" marR="0" indent="9144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5pPr>
            <a:lvl6pPr marL="0" marR="0" indent="11430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6pPr>
            <a:lvl7pPr marL="0" marR="0" indent="13716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7pPr>
            <a:lvl8pPr marL="0" marR="0" indent="16002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8pPr>
            <a:lvl9pPr marL="0" marR="0" indent="1828800" algn="ctr" defTabSz="584200" rtl="0" fontAlgn="auto" latinLnBrk="0" hangingPunct="0">
              <a:lnSpc>
                <a:spcPct val="100000"/>
              </a:lnSpc>
              <a:spcBef>
                <a:spcPts val="0"/>
              </a:spcBef>
              <a:spcAft>
                <a:spcPts val="0"/>
              </a:spcAft>
              <a:buClrTx/>
              <a:buSzTx/>
              <a:buFontTx/>
              <a:buNone/>
              <a:tabLst/>
              <a:defRPr kumimoji="0" sz="3400" b="0" i="0" u="none" strike="noStrike" cap="none" spc="0" normalizeH="0" baseline="0">
                <a:ln>
                  <a:noFill/>
                </a:ln>
                <a:solidFill>
                  <a:srgbClr val="000000"/>
                </a:solidFill>
                <a:effectLst/>
                <a:uFillTx/>
                <a:latin typeface="+mn-lt"/>
                <a:ea typeface="+mn-ea"/>
                <a:cs typeface="+mn-cs"/>
                <a:sym typeface="Helvetica Light"/>
              </a:defRPr>
            </a:lvl9pPr>
          </a:lstStyle>
          <a:p>
            <a:endParaRPr lang="en-US" b="1" dirty="0">
              <a:solidFill>
                <a:schemeClr val="bg1"/>
              </a:solidFill>
              <a:latin typeface="Frutiger LT Std 45 Light" charset="0"/>
              <a:ea typeface="Frutiger LT Std 45 Light" charset="0"/>
              <a:cs typeface="Frutiger LT Std 45 Light" charset="0"/>
            </a:endParaRPr>
          </a:p>
        </p:txBody>
      </p:sp>
      <p:sp>
        <p:nvSpPr>
          <p:cNvPr id="2" name="Title Placeholder 1">
            <a:extLst>
              <a:ext uri="{FF2B5EF4-FFF2-40B4-BE49-F238E27FC236}">
                <a16:creationId xmlns:a16="http://schemas.microsoft.com/office/drawing/2014/main" id="{BA45678B-3948-BB41-985D-9A307304EC32}"/>
              </a:ext>
            </a:extLst>
          </p:cNvPr>
          <p:cNvSpPr>
            <a:spLocks noGrp="1"/>
          </p:cNvSpPr>
          <p:nvPr>
            <p:ph type="title"/>
          </p:nvPr>
        </p:nvSpPr>
        <p:spPr>
          <a:xfrm>
            <a:off x="609600" y="558296"/>
            <a:ext cx="10972800" cy="684769"/>
          </a:xfrm>
          <a:prstGeom prst="rect">
            <a:avLst/>
          </a:prstGeom>
        </p:spPr>
        <p:txBody>
          <a:bodyPr vert="horz" wrap="none" lIns="365760" tIns="45720" rIns="36576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E055198-6587-874B-87F3-9D0A2CA1114A}"/>
              </a:ext>
            </a:extLst>
          </p:cNvPr>
          <p:cNvSpPr>
            <a:spLocks noGrp="1"/>
          </p:cNvSpPr>
          <p:nvPr>
            <p:ph type="body" idx="1"/>
          </p:nvPr>
        </p:nvSpPr>
        <p:spPr>
          <a:xfrm>
            <a:off x="609600" y="1600200"/>
            <a:ext cx="10972800" cy="2286000"/>
          </a:xfrm>
          <a:prstGeom prst="rect">
            <a:avLst/>
          </a:prstGeom>
        </p:spPr>
        <p:txBody>
          <a:bodyPr vert="horz" wrap="none" lIns="365760" tIns="0" rIns="36576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descr="University of Massachusetts Amherst. Be Revolutionary.">
            <a:extLst>
              <a:ext uri="{FF2B5EF4-FFF2-40B4-BE49-F238E27FC236}">
                <a16:creationId xmlns:a16="http://schemas.microsoft.com/office/drawing/2014/main" id="{65F8FA06-DE15-BE4C-A614-F931FB6524A7}"/>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322035" y="6121485"/>
            <a:ext cx="1302721" cy="520426"/>
          </a:xfrm>
          <a:prstGeom prst="rect">
            <a:avLst/>
          </a:prstGeom>
        </p:spPr>
      </p:pic>
      <p:sp>
        <p:nvSpPr>
          <p:cNvPr id="19" name="Footer Placeholder 18">
            <a:extLst>
              <a:ext uri="{FF2B5EF4-FFF2-40B4-BE49-F238E27FC236}">
                <a16:creationId xmlns:a16="http://schemas.microsoft.com/office/drawing/2014/main" id="{AE7AF046-1D6D-8142-97E0-0A361D322060}"/>
              </a:ext>
            </a:extLst>
          </p:cNvPr>
          <p:cNvSpPr>
            <a:spLocks noGrp="1"/>
          </p:cNvSpPr>
          <p:nvPr>
            <p:ph type="ftr" sz="quarter" idx="3"/>
          </p:nvPr>
        </p:nvSpPr>
        <p:spPr>
          <a:xfrm>
            <a:off x="1946790" y="6337361"/>
            <a:ext cx="10009857" cy="346472"/>
          </a:xfrm>
          <a:prstGeom prst="rect">
            <a:avLst/>
          </a:prstGeom>
        </p:spPr>
        <p:txBody>
          <a:bodyPr vert="horz" wrap="none" lIns="91440" tIns="45720" rIns="91440" bIns="45720" rtlCol="0" anchor="b"/>
          <a:lstStyle>
            <a:lvl1pPr algn="r">
              <a:defRPr sz="1100">
                <a:solidFill>
                  <a:schemeClr val="bg2">
                    <a:lumMod val="40000"/>
                    <a:lumOff val="60000"/>
                  </a:schemeClr>
                </a:solidFill>
              </a:defRPr>
            </a:lvl1pPr>
          </a:lstStyle>
          <a:p>
            <a:endParaRPr lang="en-US" dirty="0"/>
          </a:p>
        </p:txBody>
      </p:sp>
    </p:spTree>
    <p:extLst>
      <p:ext uri="{BB962C8B-B14F-4D97-AF65-F5344CB8AC3E}">
        <p14:creationId xmlns:p14="http://schemas.microsoft.com/office/powerpoint/2010/main" val="94407238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Lst>
  <p:hf sldNum="0" hdr="0" ftr="0" dt="0"/>
  <p:txStyles>
    <p:titleStyle>
      <a:lvl1pPr algn="l" defTabSz="914400" rtl="0" eaLnBrk="1" latinLnBrk="0" hangingPunct="1">
        <a:lnSpc>
          <a:spcPct val="90000"/>
        </a:lnSpc>
        <a:spcBef>
          <a:spcPct val="0"/>
        </a:spcBef>
        <a:buNone/>
        <a:defRPr sz="3400" b="1" i="0" kern="1200" cap="all" baseline="0">
          <a:solidFill>
            <a:srgbClr val="861C33"/>
          </a:solidFill>
          <a:latin typeface="+mj-lt"/>
          <a:ea typeface="+mj-ea"/>
          <a:cs typeface="+mj-cs"/>
        </a:defRPr>
      </a:lvl1pPr>
    </p:titleStyle>
    <p:bodyStyle>
      <a:lvl1pPr marL="228600" indent="-228600" algn="l" defTabSz="914400" rtl="0" eaLnBrk="1" latinLnBrk="0" hangingPunct="1">
        <a:lnSpc>
          <a:spcPct val="100000"/>
        </a:lnSpc>
        <a:spcBef>
          <a:spcPts val="600"/>
        </a:spcBef>
        <a:buFont typeface="Arial" panose="020B0604020202020204" pitchFamily="34" charset="0"/>
        <a:buChar char="•"/>
        <a:defRPr sz="2000" b="1" i="0" kern="1200" cap="none" baseline="0">
          <a:solidFill>
            <a:schemeClr val="tx1"/>
          </a:solidFill>
          <a:latin typeface="+mn-lt"/>
          <a:ea typeface="+mn-ea"/>
          <a:cs typeface="+mn-cs"/>
        </a:defRPr>
      </a:lvl1pPr>
      <a:lvl2pPr marL="685800" indent="-228600" algn="l" defTabSz="914400" rtl="0" eaLnBrk="1" latinLnBrk="0" hangingPunct="1">
        <a:lnSpc>
          <a:spcPct val="100000"/>
        </a:lnSpc>
        <a:spcBef>
          <a:spcPts val="600"/>
        </a:spcBef>
        <a:buFont typeface="Arial" panose="020B0604020202020204" pitchFamily="34" charset="0"/>
        <a:buChar char="•"/>
        <a:defRPr sz="1800" kern="1200" baseline="0">
          <a:solidFill>
            <a:schemeClr val="tx1"/>
          </a:solidFill>
          <a:latin typeface="+mn-lt"/>
          <a:ea typeface="+mn-ea"/>
          <a:cs typeface="+mn-cs"/>
        </a:defRPr>
      </a:lvl2pPr>
      <a:lvl3pPr marL="1143000" indent="-228600" algn="l" defTabSz="914400" rtl="0" eaLnBrk="1" latinLnBrk="0" hangingPunct="1">
        <a:lnSpc>
          <a:spcPct val="100000"/>
        </a:lnSpc>
        <a:spcBef>
          <a:spcPts val="600"/>
        </a:spcBef>
        <a:buFont typeface="Arial" panose="020B0604020202020204" pitchFamily="34" charset="0"/>
        <a:buChar char="•"/>
        <a:defRPr sz="1200" kern="1200" baseline="0">
          <a:solidFill>
            <a:schemeClr val="tx1"/>
          </a:solidFill>
          <a:latin typeface="+mn-lt"/>
          <a:ea typeface="+mn-ea"/>
          <a:cs typeface="+mn-cs"/>
        </a:defRPr>
      </a:lvl3pPr>
      <a:lvl4pPr marL="1600200" indent="-228600" algn="l" defTabSz="914400" rtl="0" eaLnBrk="1" latinLnBrk="0" hangingPunct="1">
        <a:lnSpc>
          <a:spcPct val="100000"/>
        </a:lnSpc>
        <a:spcBef>
          <a:spcPts val="600"/>
        </a:spcBef>
        <a:buFont typeface="Arial" panose="020B0604020202020204" pitchFamily="34" charset="0"/>
        <a:buChar char="•"/>
        <a:defRPr sz="1200" kern="1200" baseline="0">
          <a:solidFill>
            <a:schemeClr val="tx1"/>
          </a:solidFill>
          <a:latin typeface="+mn-lt"/>
          <a:ea typeface="+mn-ea"/>
          <a:cs typeface="+mn-cs"/>
        </a:defRPr>
      </a:lvl4pPr>
      <a:lvl5pPr marL="2057400" indent="-228600" algn="l" defTabSz="914400" rtl="0" eaLnBrk="1" latinLnBrk="0" hangingPunct="1">
        <a:lnSpc>
          <a:spcPct val="100000"/>
        </a:lnSpc>
        <a:spcBef>
          <a:spcPts val="600"/>
        </a:spcBef>
        <a:buFont typeface="Arial" panose="020B0604020202020204" pitchFamily="34" charset="0"/>
        <a:buChar char="•"/>
        <a:defRPr sz="12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648">
          <p15:clr>
            <a:srgbClr val="F26B43"/>
          </p15:clr>
        </p15:guide>
        <p15:guide id="2" orient="horz" pos="4176">
          <p15:clr>
            <a:srgbClr val="F26B43"/>
          </p15:clr>
        </p15:guide>
        <p15:guide id="3" pos="624">
          <p15:clr>
            <a:srgbClr val="F26B43"/>
          </p15:clr>
        </p15:guide>
        <p15:guide id="6" pos="384">
          <p15:clr>
            <a:srgbClr val="F26B43"/>
          </p15:clr>
        </p15:guide>
        <p15:guide id="7" pos="7296">
          <p15:clr>
            <a:srgbClr val="F26B43"/>
          </p15:clr>
        </p15:guide>
        <p15:guide id="8" orient="horz" pos="1008">
          <p15:clr>
            <a:srgbClr val="F26B43"/>
          </p15:clr>
        </p15:guide>
        <p15:guide id="9" orient="horz" pos="1416">
          <p15:clr>
            <a:srgbClr val="F26B43"/>
          </p15:clr>
        </p15:guide>
        <p15:guide id="10" orient="horz" pos="2448">
          <p15:clr>
            <a:srgbClr val="F26B43"/>
          </p15:clr>
        </p15:guide>
        <p15:guide id="11" orient="horz" pos="3552">
          <p15:clr>
            <a:srgbClr val="F26B43"/>
          </p15:clr>
        </p15:guide>
        <p15:guide id="12" orient="horz" pos="748">
          <p15:clr>
            <a:srgbClr val="F26B43"/>
          </p15:clr>
        </p15:guide>
        <p15:guide id="13" orient="horz" pos="3744">
          <p15:clr>
            <a:srgbClr val="F26B43"/>
          </p15:clr>
        </p15:guide>
        <p15:guide id="14" pos="3840">
          <p15:clr>
            <a:srgbClr val="F26B43"/>
          </p15:clr>
        </p15:guide>
        <p15:guide id="15" pos="4128">
          <p15:clr>
            <a:srgbClr val="F26B43"/>
          </p15:clr>
        </p15:guide>
        <p15:guide id="16" pos="355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9.jpe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54.jpeg"/><Relationship Id="rId3" Type="http://schemas.openxmlformats.org/officeDocument/2006/relationships/notesSlide" Target="../notesSlides/notesSlide9.xml"/><Relationship Id="rId7" Type="http://schemas.openxmlformats.org/officeDocument/2006/relationships/image" Target="../media/image34.jpeg"/><Relationship Id="rId12" Type="http://schemas.openxmlformats.org/officeDocument/2006/relationships/image" Target="../media/image53.jpeg"/><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33.jpeg"/><Relationship Id="rId11" Type="http://schemas.openxmlformats.org/officeDocument/2006/relationships/image" Target="../media/image52.jpeg"/><Relationship Id="rId5" Type="http://schemas.openxmlformats.org/officeDocument/2006/relationships/image" Target="../media/image32.png"/><Relationship Id="rId10" Type="http://schemas.openxmlformats.org/officeDocument/2006/relationships/image" Target="../media/image51.jpeg"/><Relationship Id="rId4" Type="http://schemas.openxmlformats.org/officeDocument/2006/relationships/image" Target="../media/image39.png"/><Relationship Id="rId9" Type="http://schemas.openxmlformats.org/officeDocument/2006/relationships/image" Target="../media/image31.svg"/><Relationship Id="rId14" Type="http://schemas.openxmlformats.org/officeDocument/2006/relationships/image" Target="../media/image55.jpe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notesSlide" Target="../notesSlides/notesSlide11.xml"/><Relationship Id="rId7" Type="http://schemas.openxmlformats.org/officeDocument/2006/relationships/image" Target="../media/image34.jpeg"/><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12.xml"/><Relationship Id="rId7" Type="http://schemas.openxmlformats.org/officeDocument/2006/relationships/image" Target="../media/image57.png"/><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6.xml"/><Relationship Id="rId1" Type="http://schemas.openxmlformats.org/officeDocument/2006/relationships/tags" Target="../tags/tag11.xml"/><Relationship Id="rId5" Type="http://schemas.openxmlformats.org/officeDocument/2006/relationships/image" Target="../media/image62.png"/><Relationship Id="rId4" Type="http://schemas.openxmlformats.org/officeDocument/2006/relationships/image" Target="../media/image61.png"/></Relationships>
</file>

<file path=ppt/slides/_rels/slide16.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6.pn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6.xml"/><Relationship Id="rId1" Type="http://schemas.openxmlformats.org/officeDocument/2006/relationships/tags" Target="../tags/tag13.xml"/><Relationship Id="rId5" Type="http://schemas.openxmlformats.org/officeDocument/2006/relationships/image" Target="../media/image60.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4.xml"/><Relationship Id="rId5" Type="http://schemas.openxmlformats.org/officeDocument/2006/relationships/hyperlink" Target="https://www.uvm.edu/extension/necafs/about-necafs" TargetMode="External"/><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5.xml"/><Relationship Id="rId1" Type="http://schemas.openxmlformats.org/officeDocument/2006/relationships/tags" Target="../tags/tag15.xml"/><Relationship Id="rId5" Type="http://schemas.openxmlformats.org/officeDocument/2006/relationships/hyperlink" Target="https://pchf.necafs.org/" TargetMode="External"/><Relationship Id="rId4" Type="http://schemas.openxmlformats.org/officeDocument/2006/relationships/image" Target="../media/image7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6.xml"/><Relationship Id="rId5" Type="http://schemas.openxmlformats.org/officeDocument/2006/relationships/image" Target="../media/image71.png"/><Relationship Id="rId4" Type="http://schemas.openxmlformats.org/officeDocument/2006/relationships/hyperlink" Target="https://pchf.necafs.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2" Type="http://schemas.microsoft.com/office/2017/06/relationships/model3d" Target="../media/model3d1.glb"/><Relationship Id="rId1" Type="http://schemas.openxmlformats.org/officeDocument/2006/relationships/slideLayout" Target="../slideLayouts/slideLayout21.xml"/><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2.xml"/><Relationship Id="rId1" Type="http://schemas.openxmlformats.org/officeDocument/2006/relationships/slideLayout" Target="../slideLayouts/slideLayout4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1.svg"/></Relationships>
</file>

<file path=ppt/slides/_rels/slide30.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3.xml"/><Relationship Id="rId1" Type="http://schemas.openxmlformats.org/officeDocument/2006/relationships/slideLayout" Target="../slideLayouts/slideLayout1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hyperlink" Target="https://www.foodsafetynews.com/2024/06/over-4-million-pounds-of-chocolate-and-confectionery-products-recalled-over-salmonella-concerns/" TargetMode="Externa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0.xml"/><Relationship Id="rId1" Type="http://schemas.openxmlformats.org/officeDocument/2006/relationships/tags" Target="../tags/tag17.xml"/><Relationship Id="rId6" Type="http://schemas.openxmlformats.org/officeDocument/2006/relationships/hyperlink" Target="mailto:kinchla@umass.edu" TargetMode="External"/><Relationship Id="rId5" Type="http://schemas.openxmlformats.org/officeDocument/2006/relationships/hyperlink" Target="mailto:cwormald@umass.edu" TargetMode="External"/><Relationship Id="rId4" Type="http://schemas.openxmlformats.org/officeDocument/2006/relationships/image" Target="../media/image9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35.pn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36.pn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notesSlide" Target="../notesSlides/notesSlide6.xml"/><Relationship Id="rId7" Type="http://schemas.openxmlformats.org/officeDocument/2006/relationships/image" Target="../media/image34.jpe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30.png"/><Relationship Id="rId3" Type="http://schemas.openxmlformats.org/officeDocument/2006/relationships/notesSlide" Target="../notesSlides/notesSlide7.xml"/><Relationship Id="rId7" Type="http://schemas.openxmlformats.org/officeDocument/2006/relationships/image" Target="../media/image34.jpeg"/><Relationship Id="rId12" Type="http://schemas.microsoft.com/office/2007/relationships/diagramDrawing" Target="../diagrams/drawing1.xml"/><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33.jpeg"/><Relationship Id="rId11" Type="http://schemas.openxmlformats.org/officeDocument/2006/relationships/diagramColors" Target="../diagrams/colors1.xml"/><Relationship Id="rId5" Type="http://schemas.openxmlformats.org/officeDocument/2006/relationships/image" Target="../media/image32.png"/><Relationship Id="rId10" Type="http://schemas.openxmlformats.org/officeDocument/2006/relationships/diagramQuickStyle" Target="../diagrams/quickStyle1.xml"/><Relationship Id="rId4" Type="http://schemas.openxmlformats.org/officeDocument/2006/relationships/image" Target="../media/image39.png"/><Relationship Id="rId9" Type="http://schemas.openxmlformats.org/officeDocument/2006/relationships/diagramLayout" Target="../diagrams/layout1.xml"/><Relationship Id="rId14" Type="http://schemas.openxmlformats.org/officeDocument/2006/relationships/image" Target="../media/image31.sv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13" Type="http://schemas.microsoft.com/office/2007/relationships/hdphoto" Target="../media/hdphoto10.wdp"/><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diagramColors" Target="../diagrams/colors2.xml"/><Relationship Id="rId11" Type="http://schemas.microsoft.com/office/2007/relationships/hdphoto" Target="../media/hdphoto9.wdp"/><Relationship Id="rId5" Type="http://schemas.openxmlformats.org/officeDocument/2006/relationships/diagramQuickStyle" Target="../diagrams/quickStyle2.xml"/><Relationship Id="rId15" Type="http://schemas.microsoft.com/office/2007/relationships/hdphoto" Target="../media/hdphoto11.wdp"/><Relationship Id="rId10" Type="http://schemas.openxmlformats.org/officeDocument/2006/relationships/image" Target="../media/image48.png"/><Relationship Id="rId4" Type="http://schemas.openxmlformats.org/officeDocument/2006/relationships/diagramLayout" Target="../diagrams/layout2.xml"/><Relationship Id="rId9" Type="http://schemas.microsoft.com/office/2007/relationships/hdphoto" Target="../media/hdphoto8.wdp"/><Relationship Id="rId14"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D2B6311-8FE8-214F-B91C-9E2F328955B7}"/>
              </a:ext>
            </a:extLst>
          </p:cNvPr>
          <p:cNvSpPr>
            <a:spLocks noGrp="1"/>
          </p:cNvSpPr>
          <p:nvPr>
            <p:ph type="title"/>
          </p:nvPr>
        </p:nvSpPr>
        <p:spPr>
          <a:xfrm>
            <a:off x="599771" y="4548619"/>
            <a:ext cx="11311849" cy="1588127"/>
          </a:xfrm>
        </p:spPr>
        <p:txBody>
          <a:bodyPr/>
          <a:lstStyle/>
          <a:p>
            <a:r>
              <a:rPr lang="en-US" sz="3600">
                <a:latin typeface="Arial"/>
                <a:cs typeface="Arial"/>
              </a:rPr>
              <a:t>Empowering Food Businesses: Practical Training Tools for Sanitation, Safety, and Risk Reduction</a:t>
            </a:r>
          </a:p>
        </p:txBody>
      </p:sp>
      <p:sp>
        <p:nvSpPr>
          <p:cNvPr id="8" name="Text Placeholder 7">
            <a:extLst>
              <a:ext uri="{FF2B5EF4-FFF2-40B4-BE49-F238E27FC236}">
                <a16:creationId xmlns:a16="http://schemas.microsoft.com/office/drawing/2014/main" id="{9F117F6F-B603-AD6F-C3AE-FB80C934A498}"/>
              </a:ext>
            </a:extLst>
          </p:cNvPr>
          <p:cNvSpPr>
            <a:spLocks noGrp="1"/>
          </p:cNvSpPr>
          <p:nvPr>
            <p:ph type="body" sz="quarter" idx="11"/>
          </p:nvPr>
        </p:nvSpPr>
        <p:spPr>
          <a:xfrm>
            <a:off x="599771" y="6018838"/>
            <a:ext cx="10314839" cy="242729"/>
          </a:xfrm>
        </p:spPr>
        <p:txBody>
          <a:bodyPr/>
          <a:lstStyle/>
          <a:p>
            <a:r>
              <a:rPr lang="en-US">
                <a:latin typeface="Arial"/>
                <a:cs typeface="Arial"/>
              </a:rPr>
              <a:t>Christina Allingham, PhD</a:t>
            </a:r>
            <a:endParaRPr lang="en-US"/>
          </a:p>
          <a:p>
            <a:r>
              <a:rPr lang="en-US">
                <a:latin typeface="Arial"/>
                <a:cs typeface="Arial"/>
              </a:rPr>
              <a:t>University of Massachusetts Amherst</a:t>
            </a:r>
          </a:p>
        </p:txBody>
      </p:sp>
      <p:pic>
        <p:nvPicPr>
          <p:cNvPr id="7" name="Picture Placeholder 6" descr="UMass Old Chapel">
            <a:extLst>
              <a:ext uri="{FF2B5EF4-FFF2-40B4-BE49-F238E27FC236}">
                <a16:creationId xmlns:a16="http://schemas.microsoft.com/office/drawing/2014/main" id="{D1F725EE-5918-65F1-657B-15D16F9968B4}"/>
              </a:ext>
            </a:extLst>
          </p:cNvPr>
          <p:cNvPicPr>
            <a:picLocks noGrp="1" noChangeAspect="1"/>
          </p:cNvPicPr>
          <p:nvPr>
            <p:ph type="pic" sz="quarter" idx="13"/>
          </p:nvPr>
        </p:nvPicPr>
        <p:blipFill>
          <a:blip r:embed="rId4" cstate="print">
            <a:extLst>
              <a:ext uri="{28A0092B-C50C-407E-A947-70E740481C1C}">
                <a14:useLocalDpi xmlns:a14="http://schemas.microsoft.com/office/drawing/2010/main" val="0"/>
              </a:ext>
            </a:extLst>
          </a:blip>
          <a:srcRect t="22009" b="22009"/>
          <a:stretch/>
        </p:blipFill>
        <p:spPr/>
      </p:pic>
      <p:sp>
        <p:nvSpPr>
          <p:cNvPr id="2" name="AutoShape 2" descr="https://usc-powerpoint.officeapps.live.com/pods/GetClipboardImage.ashx?Id=ba54b2fe-8d5d-470f-9fd8-af3af6e146e4&amp;DC=PUS5&amp;pkey=2b15f23e-8a33-45ad-a76f-d9a0a6e8714d&amp;wdwaccluster=PUS5">
            <a:extLst>
              <a:ext uri="{FF2B5EF4-FFF2-40B4-BE49-F238E27FC236}">
                <a16:creationId xmlns:a16="http://schemas.microsoft.com/office/drawing/2014/main" id="{098681D0-0BA0-4D58-AC19-878F0A7F3F1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ustDataLst>
      <p:tags r:id="rId1"/>
    </p:custDataLst>
    <p:extLst>
      <p:ext uri="{BB962C8B-B14F-4D97-AF65-F5344CB8AC3E}">
        <p14:creationId xmlns:p14="http://schemas.microsoft.com/office/powerpoint/2010/main" val="2421593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712F5-4CE4-0890-4CDB-56FD6135D207}"/>
            </a:ext>
          </a:extLst>
        </p:cNvPr>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6610798A-6B17-836F-FCD8-652FEECE1196}"/>
              </a:ext>
            </a:extLst>
          </p:cNvPr>
          <p:cNvCxnSpPr>
            <a:cxnSpLocks/>
          </p:cNvCxnSpPr>
          <p:nvPr/>
        </p:nvCxnSpPr>
        <p:spPr>
          <a:xfrm>
            <a:off x="0" y="1081092"/>
            <a:ext cx="12192000" cy="0"/>
          </a:xfrm>
          <a:prstGeom prst="line">
            <a:avLst/>
          </a:prstGeom>
          <a:ln w="28575"/>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251C2EBA-F870-24B4-4BC2-A76B933F0802}"/>
              </a:ext>
            </a:extLst>
          </p:cNvPr>
          <p:cNvPicPr>
            <a:picLocks noChangeAspect="1"/>
          </p:cNvPicPr>
          <p:nvPr/>
        </p:nvPicPr>
        <p:blipFill>
          <a:blip r:embed="rId4"/>
          <a:stretch>
            <a:fillRect/>
          </a:stretch>
        </p:blipFill>
        <p:spPr>
          <a:xfrm>
            <a:off x="9073787" y="6357941"/>
            <a:ext cx="2919260" cy="412398"/>
          </a:xfrm>
          <a:prstGeom prst="rect">
            <a:avLst/>
          </a:prstGeom>
        </p:spPr>
      </p:pic>
      <p:sp>
        <p:nvSpPr>
          <p:cNvPr id="12" name="Content Placeholder 2">
            <a:extLst>
              <a:ext uri="{FF2B5EF4-FFF2-40B4-BE49-F238E27FC236}">
                <a16:creationId xmlns:a16="http://schemas.microsoft.com/office/drawing/2014/main" id="{1A872453-E37C-1328-542A-E617E03C3F7C}"/>
              </a:ext>
            </a:extLst>
          </p:cNvPr>
          <p:cNvSpPr txBox="1">
            <a:spLocks/>
          </p:cNvSpPr>
          <p:nvPr/>
        </p:nvSpPr>
        <p:spPr>
          <a:xfrm>
            <a:off x="332003" y="1252369"/>
            <a:ext cx="9139158" cy="14968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t>Results/Outcomes: Part 2: In-Person Workshop</a:t>
            </a:r>
            <a:endParaRPr lang="en-US" sz="2400" b="1">
              <a:ea typeface="Calibri"/>
              <a:cs typeface="Calibri"/>
            </a:endParaRPr>
          </a:p>
          <a:p>
            <a:pPr marL="0" indent="0">
              <a:buNone/>
            </a:pPr>
            <a:endParaRPr lang="en-US" sz="2400" b="1"/>
          </a:p>
          <a:p>
            <a:pPr marL="0" indent="0">
              <a:buNone/>
            </a:pPr>
            <a:endParaRPr lang="en-US" sz="2400">
              <a:ea typeface="Calibri" panose="020F0502020204030204"/>
              <a:cs typeface="Calibri" panose="020F0502020204030204"/>
            </a:endParaRPr>
          </a:p>
        </p:txBody>
      </p:sp>
      <p:sp>
        <p:nvSpPr>
          <p:cNvPr id="15" name="Title 1">
            <a:extLst>
              <a:ext uri="{FF2B5EF4-FFF2-40B4-BE49-F238E27FC236}">
                <a16:creationId xmlns:a16="http://schemas.microsoft.com/office/drawing/2014/main" id="{EEAE55D2-8E0D-6740-C52C-D37BEFC55570}"/>
              </a:ext>
            </a:extLst>
          </p:cNvPr>
          <p:cNvSpPr>
            <a:spLocks noGrp="1"/>
          </p:cNvSpPr>
          <p:nvPr>
            <p:ph type="title"/>
          </p:nvPr>
        </p:nvSpPr>
        <p:spPr>
          <a:xfrm>
            <a:off x="139356" y="248644"/>
            <a:ext cx="7496630" cy="639834"/>
          </a:xfrm>
        </p:spPr>
        <p:txBody>
          <a:bodyPr anchor="t">
            <a:normAutofit fontScale="90000"/>
          </a:bodyPr>
          <a:lstStyle/>
          <a:p>
            <a:r>
              <a:rPr lang="en-US" sz="2400" b="1"/>
              <a:t>Sanitation Controls Practitioner Program (SCPP) </a:t>
            </a:r>
            <a:br>
              <a:rPr lang="pt-BR" sz="1800"/>
            </a:br>
            <a:r>
              <a:rPr lang="pt-BR" sz="1800"/>
              <a:t>USDA FSOP, Project #2021-70020-35685</a:t>
            </a:r>
            <a:endParaRPr lang="en-US" sz="2000"/>
          </a:p>
        </p:txBody>
      </p:sp>
      <p:grpSp>
        <p:nvGrpSpPr>
          <p:cNvPr id="17" name="Group 16">
            <a:extLst>
              <a:ext uri="{FF2B5EF4-FFF2-40B4-BE49-F238E27FC236}">
                <a16:creationId xmlns:a16="http://schemas.microsoft.com/office/drawing/2014/main" id="{A803D6EC-6063-C150-B16A-D447D5E61F61}"/>
              </a:ext>
            </a:extLst>
          </p:cNvPr>
          <p:cNvGrpSpPr/>
          <p:nvPr/>
        </p:nvGrpSpPr>
        <p:grpSpPr>
          <a:xfrm>
            <a:off x="7525748" y="94257"/>
            <a:ext cx="4526896" cy="860538"/>
            <a:chOff x="246276" y="3942018"/>
            <a:chExt cx="11694571" cy="1960191"/>
          </a:xfrm>
        </p:grpSpPr>
        <p:pic>
          <p:nvPicPr>
            <p:cNvPr id="18" name="Picture 10" descr="A picture containing text&#10;&#10;Description automatically generated">
              <a:extLst>
                <a:ext uri="{FF2B5EF4-FFF2-40B4-BE49-F238E27FC236}">
                  <a16:creationId xmlns:a16="http://schemas.microsoft.com/office/drawing/2014/main" id="{32DED1AC-C5EF-8E8F-3584-B54F860FE8E5}"/>
                </a:ext>
              </a:extLst>
            </p:cNvPr>
            <p:cNvPicPr>
              <a:picLocks noChangeAspect="1"/>
            </p:cNvPicPr>
            <p:nvPr/>
          </p:nvPicPr>
          <p:blipFill>
            <a:blip r:embed="rId5"/>
            <a:stretch>
              <a:fillRect/>
            </a:stretch>
          </p:blipFill>
          <p:spPr>
            <a:xfrm>
              <a:off x="4097262" y="4076563"/>
              <a:ext cx="3425609" cy="1649367"/>
            </a:xfrm>
            <a:prstGeom prst="rect">
              <a:avLst/>
            </a:prstGeom>
          </p:spPr>
        </p:pic>
        <p:pic>
          <p:nvPicPr>
            <p:cNvPr id="19" name="Picture 14" descr="Text&#10;&#10;Description automatically generated">
              <a:extLst>
                <a:ext uri="{FF2B5EF4-FFF2-40B4-BE49-F238E27FC236}">
                  <a16:creationId xmlns:a16="http://schemas.microsoft.com/office/drawing/2014/main" id="{87430D35-15B9-FEF2-1DE5-AC21ACE5430A}"/>
                </a:ext>
              </a:extLst>
            </p:cNvPr>
            <p:cNvPicPr>
              <a:picLocks noChangeAspect="1"/>
            </p:cNvPicPr>
            <p:nvPr/>
          </p:nvPicPr>
          <p:blipFill>
            <a:blip r:embed="rId6"/>
            <a:stretch>
              <a:fillRect/>
            </a:stretch>
          </p:blipFill>
          <p:spPr>
            <a:xfrm>
              <a:off x="7949942" y="4200041"/>
              <a:ext cx="3990905" cy="1267112"/>
            </a:xfrm>
            <a:prstGeom prst="rect">
              <a:avLst/>
            </a:prstGeom>
          </p:spPr>
        </p:pic>
        <p:pic>
          <p:nvPicPr>
            <p:cNvPr id="20" name="Picture 5" descr="Logo, company name&#10;&#10;Description automatically generated">
              <a:extLst>
                <a:ext uri="{FF2B5EF4-FFF2-40B4-BE49-F238E27FC236}">
                  <a16:creationId xmlns:a16="http://schemas.microsoft.com/office/drawing/2014/main" id="{A5A3ABA4-7A69-5CB0-CCBA-C7876EEB7B14}"/>
                </a:ext>
              </a:extLst>
            </p:cNvPr>
            <p:cNvPicPr>
              <a:picLocks noChangeAspect="1"/>
            </p:cNvPicPr>
            <p:nvPr/>
          </p:nvPicPr>
          <p:blipFill>
            <a:blip r:embed="rId7"/>
            <a:stretch>
              <a:fillRect/>
            </a:stretch>
          </p:blipFill>
          <p:spPr>
            <a:xfrm>
              <a:off x="246276" y="3942018"/>
              <a:ext cx="3423916" cy="1960191"/>
            </a:xfrm>
            <a:prstGeom prst="rect">
              <a:avLst/>
            </a:prstGeom>
          </p:spPr>
        </p:pic>
      </p:grpSp>
      <p:sp>
        <p:nvSpPr>
          <p:cNvPr id="21" name="Content Placeholder 10">
            <a:extLst>
              <a:ext uri="{FF2B5EF4-FFF2-40B4-BE49-F238E27FC236}">
                <a16:creationId xmlns:a16="http://schemas.microsoft.com/office/drawing/2014/main" id="{574F828C-95E9-84B1-9F0B-8CEDEAEE3551}"/>
              </a:ext>
            </a:extLst>
          </p:cNvPr>
          <p:cNvSpPr txBox="1">
            <a:spLocks/>
          </p:cNvSpPr>
          <p:nvPr/>
        </p:nvSpPr>
        <p:spPr>
          <a:xfrm>
            <a:off x="450654" y="2368176"/>
            <a:ext cx="7405304" cy="324354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rabicPeriod"/>
            </a:pPr>
            <a:endParaRPr lang="en-US" sz="2400"/>
          </a:p>
        </p:txBody>
      </p:sp>
      <p:pic>
        <p:nvPicPr>
          <p:cNvPr id="23" name="Graphic 22">
            <a:extLst>
              <a:ext uri="{FF2B5EF4-FFF2-40B4-BE49-F238E27FC236}">
                <a16:creationId xmlns:a16="http://schemas.microsoft.com/office/drawing/2014/main" id="{DF6347B3-CAD2-45A4-BC86-D6F4CB0F0A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65336" y="3904279"/>
            <a:ext cx="1739055" cy="1739268"/>
          </a:xfrm>
          <a:prstGeom prst="rect">
            <a:avLst/>
          </a:prstGeom>
        </p:spPr>
      </p:pic>
      <p:pic>
        <p:nvPicPr>
          <p:cNvPr id="5" name="Picture 4" descr="20250318_143135.jpg">
            <a:extLst>
              <a:ext uri="{FF2B5EF4-FFF2-40B4-BE49-F238E27FC236}">
                <a16:creationId xmlns:a16="http://schemas.microsoft.com/office/drawing/2014/main" id="{3E99C69D-53DE-2608-1643-33DAC591A651}"/>
              </a:ext>
            </a:extLst>
          </p:cNvPr>
          <p:cNvPicPr>
            <a:picLocks noChangeAspect="1"/>
          </p:cNvPicPr>
          <p:nvPr/>
        </p:nvPicPr>
        <p:blipFill>
          <a:blip r:embed="rId10"/>
          <a:stretch>
            <a:fillRect/>
          </a:stretch>
        </p:blipFill>
        <p:spPr>
          <a:xfrm rot="5400000">
            <a:off x="8403271" y="2279582"/>
            <a:ext cx="3832457" cy="2922435"/>
          </a:xfrm>
          <a:prstGeom prst="rect">
            <a:avLst/>
          </a:prstGeom>
        </p:spPr>
      </p:pic>
      <p:pic>
        <p:nvPicPr>
          <p:cNvPr id="10" name="Picture 9" descr="IMG_8238.jpg">
            <a:extLst>
              <a:ext uri="{FF2B5EF4-FFF2-40B4-BE49-F238E27FC236}">
                <a16:creationId xmlns:a16="http://schemas.microsoft.com/office/drawing/2014/main" id="{DBAA8F00-8C43-E324-204C-F6B969DAC34C}"/>
              </a:ext>
            </a:extLst>
          </p:cNvPr>
          <p:cNvPicPr>
            <a:picLocks noChangeAspect="1"/>
          </p:cNvPicPr>
          <p:nvPr/>
        </p:nvPicPr>
        <p:blipFill>
          <a:blip r:embed="rId11"/>
          <a:srcRect l="44333" t="27479" r="10816" b="17510"/>
          <a:stretch/>
        </p:blipFill>
        <p:spPr>
          <a:xfrm>
            <a:off x="411283" y="1824571"/>
            <a:ext cx="1741960" cy="1872987"/>
          </a:xfrm>
          <a:prstGeom prst="rect">
            <a:avLst/>
          </a:prstGeom>
        </p:spPr>
      </p:pic>
      <p:pic>
        <p:nvPicPr>
          <p:cNvPr id="13" name="Picture 12" descr="A few men in a kitchen&#10;&#10;AI-generated content may be incorrect.">
            <a:extLst>
              <a:ext uri="{FF2B5EF4-FFF2-40B4-BE49-F238E27FC236}">
                <a16:creationId xmlns:a16="http://schemas.microsoft.com/office/drawing/2014/main" id="{A86B54D4-D58F-308B-A3B8-CA9DEACCEB36}"/>
              </a:ext>
            </a:extLst>
          </p:cNvPr>
          <p:cNvPicPr>
            <a:picLocks noChangeAspect="1"/>
          </p:cNvPicPr>
          <p:nvPr/>
        </p:nvPicPr>
        <p:blipFill>
          <a:blip r:embed="rId12">
            <a:extLst>
              <a:ext uri="{28A0092B-C50C-407E-A947-70E740481C1C}">
                <a14:useLocalDpi xmlns:a14="http://schemas.microsoft.com/office/drawing/2010/main" val="0"/>
              </a:ext>
            </a:extLst>
          </a:blip>
          <a:srcRect l="6778" t="35318" r="16268" b="28355"/>
          <a:stretch/>
        </p:blipFill>
        <p:spPr>
          <a:xfrm>
            <a:off x="2306418" y="1824571"/>
            <a:ext cx="3359073" cy="2114276"/>
          </a:xfrm>
          <a:prstGeom prst="rect">
            <a:avLst/>
          </a:prstGeom>
        </p:spPr>
      </p:pic>
      <p:pic>
        <p:nvPicPr>
          <p:cNvPr id="22" name="Picture 21" descr="A person in a white coat and plastic hat&#10;&#10;AI-generated content may be incorrect.">
            <a:extLst>
              <a:ext uri="{FF2B5EF4-FFF2-40B4-BE49-F238E27FC236}">
                <a16:creationId xmlns:a16="http://schemas.microsoft.com/office/drawing/2014/main" id="{33F97E1A-1B9E-6325-1605-1A6A067514C3}"/>
              </a:ext>
            </a:extLst>
          </p:cNvPr>
          <p:cNvPicPr>
            <a:picLocks noChangeAspect="1"/>
          </p:cNvPicPr>
          <p:nvPr/>
        </p:nvPicPr>
        <p:blipFill>
          <a:blip r:embed="rId13">
            <a:extLst>
              <a:ext uri="{28A0092B-C50C-407E-A947-70E740481C1C}">
                <a14:useLocalDpi xmlns:a14="http://schemas.microsoft.com/office/drawing/2010/main" val="0"/>
              </a:ext>
            </a:extLst>
          </a:blip>
          <a:srcRect l="16963" t="24599" r="10157"/>
          <a:stretch/>
        </p:blipFill>
        <p:spPr>
          <a:xfrm>
            <a:off x="5890572" y="1824571"/>
            <a:ext cx="2765681" cy="3815179"/>
          </a:xfrm>
          <a:prstGeom prst="rect">
            <a:avLst/>
          </a:prstGeom>
        </p:spPr>
      </p:pic>
      <p:pic>
        <p:nvPicPr>
          <p:cNvPr id="2" name="Picture 1" descr="A group of people in a room&#10;&#10;Description automatically generated">
            <a:extLst>
              <a:ext uri="{FF2B5EF4-FFF2-40B4-BE49-F238E27FC236}">
                <a16:creationId xmlns:a16="http://schemas.microsoft.com/office/drawing/2014/main" id="{E131A457-F99C-80FE-68E5-086866391C9E}"/>
              </a:ext>
            </a:extLst>
          </p:cNvPr>
          <p:cNvPicPr>
            <a:picLocks noChangeAspect="1"/>
          </p:cNvPicPr>
          <p:nvPr/>
        </p:nvPicPr>
        <p:blipFill rotWithShape="1">
          <a:blip r:embed="rId14"/>
          <a:srcRect l="1" r="7694" b="34319"/>
          <a:stretch/>
        </p:blipFill>
        <p:spPr>
          <a:xfrm>
            <a:off x="2306418" y="4043894"/>
            <a:ext cx="3359073" cy="2390876"/>
          </a:xfrm>
          <a:prstGeom prst="rect">
            <a:avLst/>
          </a:prstGeom>
        </p:spPr>
      </p:pic>
    </p:spTree>
    <p:custDataLst>
      <p:tags r:id="rId1"/>
    </p:custDataLst>
    <p:extLst>
      <p:ext uri="{BB962C8B-B14F-4D97-AF65-F5344CB8AC3E}">
        <p14:creationId xmlns:p14="http://schemas.microsoft.com/office/powerpoint/2010/main" val="15637290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F3966-D3C9-35A7-7CA3-D685C04ED9B8}"/>
              </a:ext>
            </a:extLst>
          </p:cNvPr>
          <p:cNvSpPr>
            <a:spLocks noGrp="1"/>
          </p:cNvSpPr>
          <p:nvPr>
            <p:ph type="title"/>
          </p:nvPr>
        </p:nvSpPr>
        <p:spPr>
          <a:xfrm>
            <a:off x="-1581374" y="408464"/>
            <a:ext cx="15354747" cy="1077849"/>
          </a:xfrm>
        </p:spPr>
        <p:txBody>
          <a:bodyPr>
            <a:normAutofit/>
          </a:bodyPr>
          <a:lstStyle/>
          <a:p>
            <a:pPr algn="ctr"/>
            <a:r>
              <a:rPr lang="en-US" sz="2800"/>
              <a:t>Results – Pre- to Post- In-Person Program Change in Preparedness</a:t>
            </a:r>
          </a:p>
        </p:txBody>
      </p:sp>
      <p:sp>
        <p:nvSpPr>
          <p:cNvPr id="15" name="Slide Number Placeholder 14">
            <a:extLst>
              <a:ext uri="{FF2B5EF4-FFF2-40B4-BE49-F238E27FC236}">
                <a16:creationId xmlns:a16="http://schemas.microsoft.com/office/drawing/2014/main" id="{71E2EA8A-8B82-DDAB-6F79-1E90B78F9D3D}"/>
              </a:ext>
            </a:extLst>
          </p:cNvPr>
          <p:cNvSpPr>
            <a:spLocks noGrp="1"/>
          </p:cNvSpPr>
          <p:nvPr>
            <p:ph type="sldNum" sz="quarter" idx="12"/>
          </p:nvPr>
        </p:nvSpPr>
        <p:spPr>
          <a:xfrm>
            <a:off x="11642114" y="202231"/>
            <a:ext cx="462988" cy="59093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39E08-E0E5-4B1A-8F7D-08FE7678A3B6}" type="slidenum">
              <a:rPr kumimoji="0" lang="en-US" sz="900" b="0" i="0" u="none" strike="noStrike" kern="1200" cap="none" spc="0" normalizeH="0" baseline="0" noProof="0" smtClean="0">
                <a:ln>
                  <a:noFill/>
                </a:ln>
                <a:solidFill>
                  <a:prstClr val="black"/>
                </a:solidFill>
                <a:effectLst/>
                <a:uLnTx/>
                <a:uFillTx/>
                <a:latin typeface="Univer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900" b="0" i="0" u="none" strike="noStrike" kern="1200" cap="none" spc="0" normalizeH="0" baseline="0" noProof="0">
              <a:ln>
                <a:noFill/>
              </a:ln>
              <a:solidFill>
                <a:prstClr val="black"/>
              </a:solidFill>
              <a:effectLst/>
              <a:uLnTx/>
              <a:uFillTx/>
              <a:latin typeface="Univers Light"/>
              <a:ea typeface="+mn-ea"/>
              <a:cs typeface="+mn-cs"/>
            </a:endParaRPr>
          </a:p>
        </p:txBody>
      </p:sp>
      <p:graphicFrame>
        <p:nvGraphicFramePr>
          <p:cNvPr id="22" name="Chart 21">
            <a:extLst>
              <a:ext uri="{FF2B5EF4-FFF2-40B4-BE49-F238E27FC236}">
                <a16:creationId xmlns:a16="http://schemas.microsoft.com/office/drawing/2014/main" id="{5C3D5351-E0F9-8648-30DE-53D20E813B01}"/>
              </a:ext>
            </a:extLst>
          </p:cNvPr>
          <p:cNvGraphicFramePr>
            <a:graphicFrameLocks/>
          </p:cNvGraphicFramePr>
          <p:nvPr/>
        </p:nvGraphicFramePr>
        <p:xfrm>
          <a:off x="1292179" y="793162"/>
          <a:ext cx="9607640" cy="581059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09793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D1ED3-5198-AC83-E7B8-FB299BA53CE5}"/>
            </a:ext>
          </a:extLst>
        </p:cNvPr>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1AD46A64-7212-C9A5-7F19-84EBDA1CAF0B}"/>
              </a:ext>
            </a:extLst>
          </p:cNvPr>
          <p:cNvCxnSpPr>
            <a:cxnSpLocks/>
          </p:cNvCxnSpPr>
          <p:nvPr/>
        </p:nvCxnSpPr>
        <p:spPr>
          <a:xfrm>
            <a:off x="0" y="1081092"/>
            <a:ext cx="12192000" cy="0"/>
          </a:xfrm>
          <a:prstGeom prst="line">
            <a:avLst/>
          </a:prstGeom>
          <a:ln w="28575"/>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40B365A4-1533-A265-33F2-CCA8A70EFB4C}"/>
              </a:ext>
            </a:extLst>
          </p:cNvPr>
          <p:cNvPicPr>
            <a:picLocks noChangeAspect="1"/>
          </p:cNvPicPr>
          <p:nvPr/>
        </p:nvPicPr>
        <p:blipFill>
          <a:blip r:embed="rId4"/>
          <a:stretch>
            <a:fillRect/>
          </a:stretch>
        </p:blipFill>
        <p:spPr>
          <a:xfrm>
            <a:off x="9073787" y="6357941"/>
            <a:ext cx="2919260" cy="412398"/>
          </a:xfrm>
          <a:prstGeom prst="rect">
            <a:avLst/>
          </a:prstGeom>
        </p:spPr>
      </p:pic>
      <p:sp>
        <p:nvSpPr>
          <p:cNvPr id="12" name="Content Placeholder 2">
            <a:extLst>
              <a:ext uri="{FF2B5EF4-FFF2-40B4-BE49-F238E27FC236}">
                <a16:creationId xmlns:a16="http://schemas.microsoft.com/office/drawing/2014/main" id="{8BF14804-6210-6C82-BA8B-476769F0E8C7}"/>
              </a:ext>
            </a:extLst>
          </p:cNvPr>
          <p:cNvSpPr txBox="1">
            <a:spLocks/>
          </p:cNvSpPr>
          <p:nvPr/>
        </p:nvSpPr>
        <p:spPr>
          <a:xfrm>
            <a:off x="264401" y="1253077"/>
            <a:ext cx="10507789" cy="14968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t>Results/Outcomes: Part 3 - Guided Technical Support Webinar Series </a:t>
            </a:r>
            <a:br>
              <a:rPr lang="en-US" sz="2400" b="1">
                <a:solidFill>
                  <a:srgbClr val="035D8A"/>
                </a:solidFill>
              </a:rPr>
            </a:br>
            <a:endParaRPr lang="en-US" sz="2400" b="1">
              <a:solidFill>
                <a:srgbClr val="035D8A"/>
              </a:solidFill>
              <a:ea typeface="Calibri"/>
              <a:cs typeface="Calibri"/>
            </a:endParaRPr>
          </a:p>
          <a:p>
            <a:pPr marL="0" indent="0">
              <a:buNone/>
            </a:pPr>
            <a:endParaRPr lang="en-US" sz="2400" b="1"/>
          </a:p>
          <a:p>
            <a:pPr marL="0" indent="0">
              <a:buNone/>
            </a:pPr>
            <a:endParaRPr lang="en-US" sz="2400">
              <a:ea typeface="Calibri" panose="020F0502020204030204"/>
              <a:cs typeface="Calibri" panose="020F0502020204030204"/>
            </a:endParaRPr>
          </a:p>
        </p:txBody>
      </p:sp>
      <p:sp>
        <p:nvSpPr>
          <p:cNvPr id="15" name="Title 1">
            <a:extLst>
              <a:ext uri="{FF2B5EF4-FFF2-40B4-BE49-F238E27FC236}">
                <a16:creationId xmlns:a16="http://schemas.microsoft.com/office/drawing/2014/main" id="{1FE2B9D5-A789-1890-F6AB-A76367CD759D}"/>
              </a:ext>
            </a:extLst>
          </p:cNvPr>
          <p:cNvSpPr>
            <a:spLocks noGrp="1"/>
          </p:cNvSpPr>
          <p:nvPr>
            <p:ph type="title"/>
          </p:nvPr>
        </p:nvSpPr>
        <p:spPr>
          <a:xfrm>
            <a:off x="139356" y="222210"/>
            <a:ext cx="7496630" cy="733936"/>
          </a:xfrm>
        </p:spPr>
        <p:txBody>
          <a:bodyPr anchor="t">
            <a:normAutofit/>
          </a:bodyPr>
          <a:lstStyle/>
          <a:p>
            <a:r>
              <a:rPr lang="en-US" sz="2400" b="1"/>
              <a:t>Sanitation Controls Practitioner Program (SCPP) </a:t>
            </a:r>
            <a:br>
              <a:rPr lang="pt-BR" sz="1800"/>
            </a:br>
            <a:r>
              <a:rPr lang="pt-BR" sz="1800"/>
              <a:t>USDA FSOP, Project #2021-70020-35685</a:t>
            </a:r>
            <a:endParaRPr lang="en-US" sz="2000"/>
          </a:p>
        </p:txBody>
      </p:sp>
      <p:grpSp>
        <p:nvGrpSpPr>
          <p:cNvPr id="17" name="Group 16">
            <a:extLst>
              <a:ext uri="{FF2B5EF4-FFF2-40B4-BE49-F238E27FC236}">
                <a16:creationId xmlns:a16="http://schemas.microsoft.com/office/drawing/2014/main" id="{BC1DF286-1BED-76E0-E057-7626915E28D3}"/>
              </a:ext>
            </a:extLst>
          </p:cNvPr>
          <p:cNvGrpSpPr/>
          <p:nvPr/>
        </p:nvGrpSpPr>
        <p:grpSpPr>
          <a:xfrm>
            <a:off x="7525748" y="94257"/>
            <a:ext cx="4526896" cy="860538"/>
            <a:chOff x="246276" y="3942018"/>
            <a:chExt cx="11694571" cy="1960191"/>
          </a:xfrm>
        </p:grpSpPr>
        <p:pic>
          <p:nvPicPr>
            <p:cNvPr id="18" name="Picture 10" descr="A picture containing text&#10;&#10;Description automatically generated">
              <a:extLst>
                <a:ext uri="{FF2B5EF4-FFF2-40B4-BE49-F238E27FC236}">
                  <a16:creationId xmlns:a16="http://schemas.microsoft.com/office/drawing/2014/main" id="{0A03DDD5-8D00-2817-26C4-F0DECA400CDC}"/>
                </a:ext>
              </a:extLst>
            </p:cNvPr>
            <p:cNvPicPr>
              <a:picLocks noChangeAspect="1"/>
            </p:cNvPicPr>
            <p:nvPr/>
          </p:nvPicPr>
          <p:blipFill>
            <a:blip r:embed="rId5"/>
            <a:stretch>
              <a:fillRect/>
            </a:stretch>
          </p:blipFill>
          <p:spPr>
            <a:xfrm>
              <a:off x="4097262" y="4076563"/>
              <a:ext cx="3425609" cy="1649367"/>
            </a:xfrm>
            <a:prstGeom prst="rect">
              <a:avLst/>
            </a:prstGeom>
          </p:spPr>
        </p:pic>
        <p:pic>
          <p:nvPicPr>
            <p:cNvPr id="19" name="Picture 14" descr="Text&#10;&#10;Description automatically generated">
              <a:extLst>
                <a:ext uri="{FF2B5EF4-FFF2-40B4-BE49-F238E27FC236}">
                  <a16:creationId xmlns:a16="http://schemas.microsoft.com/office/drawing/2014/main" id="{EB571057-55FA-A6E6-2492-2908DDDEDBA1}"/>
                </a:ext>
              </a:extLst>
            </p:cNvPr>
            <p:cNvPicPr>
              <a:picLocks noChangeAspect="1"/>
            </p:cNvPicPr>
            <p:nvPr/>
          </p:nvPicPr>
          <p:blipFill>
            <a:blip r:embed="rId6"/>
            <a:stretch>
              <a:fillRect/>
            </a:stretch>
          </p:blipFill>
          <p:spPr>
            <a:xfrm>
              <a:off x="7949942" y="4200041"/>
              <a:ext cx="3990905" cy="1267112"/>
            </a:xfrm>
            <a:prstGeom prst="rect">
              <a:avLst/>
            </a:prstGeom>
          </p:spPr>
        </p:pic>
        <p:pic>
          <p:nvPicPr>
            <p:cNvPr id="20" name="Picture 5" descr="Logo, company name&#10;&#10;Description automatically generated">
              <a:extLst>
                <a:ext uri="{FF2B5EF4-FFF2-40B4-BE49-F238E27FC236}">
                  <a16:creationId xmlns:a16="http://schemas.microsoft.com/office/drawing/2014/main" id="{A8CC554F-9ECD-1C8B-8A25-5B0AF0F35C63}"/>
                </a:ext>
              </a:extLst>
            </p:cNvPr>
            <p:cNvPicPr>
              <a:picLocks noChangeAspect="1"/>
            </p:cNvPicPr>
            <p:nvPr/>
          </p:nvPicPr>
          <p:blipFill>
            <a:blip r:embed="rId7"/>
            <a:stretch>
              <a:fillRect/>
            </a:stretch>
          </p:blipFill>
          <p:spPr>
            <a:xfrm>
              <a:off x="246276" y="3942018"/>
              <a:ext cx="3423916" cy="1960191"/>
            </a:xfrm>
            <a:prstGeom prst="rect">
              <a:avLst/>
            </a:prstGeom>
          </p:spPr>
        </p:pic>
      </p:grpSp>
      <p:sp>
        <p:nvSpPr>
          <p:cNvPr id="2" name="Content Placeholder 2">
            <a:extLst>
              <a:ext uri="{FF2B5EF4-FFF2-40B4-BE49-F238E27FC236}">
                <a16:creationId xmlns:a16="http://schemas.microsoft.com/office/drawing/2014/main" id="{C2FE5D67-FE18-98B5-069E-2880CF0FC6CD}"/>
              </a:ext>
            </a:extLst>
          </p:cNvPr>
          <p:cNvSpPr>
            <a:spLocks noGrp="1"/>
          </p:cNvSpPr>
          <p:nvPr>
            <p:ph idx="1"/>
          </p:nvPr>
        </p:nvSpPr>
        <p:spPr>
          <a:xfrm>
            <a:off x="264163" y="1871939"/>
            <a:ext cx="6201032" cy="4472305"/>
          </a:xfrm>
        </p:spPr>
        <p:txBody>
          <a:bodyPr vert="horz" lIns="91440" tIns="45720" rIns="91440" bIns="45720" rtlCol="0" anchor="t">
            <a:noAutofit/>
          </a:bodyPr>
          <a:lstStyle/>
          <a:p>
            <a:r>
              <a:rPr lang="en-US" sz="2400" dirty="0"/>
              <a:t>Webinar Topics</a:t>
            </a:r>
            <a:endParaRPr lang="en-US" sz="2400" dirty="0">
              <a:ea typeface="Calibri"/>
              <a:cs typeface="Calibri"/>
            </a:endParaRPr>
          </a:p>
          <a:p>
            <a:pPr marL="617220" lvl="1" indent="-342900">
              <a:buAutoNum type="arabicPeriod"/>
            </a:pPr>
            <a:r>
              <a:rPr lang="en-US" sz="2000" dirty="0"/>
              <a:t>Best practices for developing SSOPs </a:t>
            </a:r>
            <a:endParaRPr lang="en-US" sz="2000" dirty="0">
              <a:ea typeface="Calibri"/>
              <a:cs typeface="Calibri"/>
            </a:endParaRPr>
          </a:p>
          <a:p>
            <a:pPr marL="617220" lvl="1" indent="-342900">
              <a:buAutoNum type="arabicPeriod"/>
            </a:pPr>
            <a:r>
              <a:rPr lang="en-US" sz="2000" dirty="0"/>
              <a:t>Considerations for master sanitation schedules </a:t>
            </a:r>
            <a:endParaRPr lang="en-US" sz="2000" dirty="0">
              <a:ea typeface="Calibri"/>
              <a:cs typeface="Calibri"/>
            </a:endParaRPr>
          </a:p>
          <a:p>
            <a:pPr marL="617220" lvl="1" indent="-342900">
              <a:buAutoNum type="arabicPeriod"/>
            </a:pPr>
            <a:r>
              <a:rPr lang="en-US" sz="2000" dirty="0"/>
              <a:t>How to assess and resolve a cleaning or sanitation non-conformance </a:t>
            </a:r>
            <a:endParaRPr lang="en-US" sz="2000" dirty="0">
              <a:ea typeface="Calibri"/>
              <a:cs typeface="Calibri"/>
            </a:endParaRPr>
          </a:p>
          <a:p>
            <a:pPr marL="617220" lvl="1" indent="-342900">
              <a:buAutoNum type="arabicPeriod"/>
            </a:pPr>
            <a:r>
              <a:rPr lang="en-US" sz="2000" dirty="0"/>
              <a:t>Sanitation verification activities   </a:t>
            </a:r>
            <a:endParaRPr lang="en-US" sz="2000" dirty="0">
              <a:ea typeface="Calibri"/>
              <a:cs typeface="Calibri"/>
            </a:endParaRPr>
          </a:p>
          <a:p>
            <a:pPr marL="617220" lvl="1" indent="-342900">
              <a:buAutoNum type="arabicPeriod"/>
            </a:pPr>
            <a:r>
              <a:rPr lang="en-US" sz="2000" dirty="0"/>
              <a:t>Dry Cleaning </a:t>
            </a:r>
            <a:endParaRPr lang="en-US" sz="2000" dirty="0">
              <a:ea typeface="Calibri"/>
              <a:cs typeface="Calibri"/>
            </a:endParaRPr>
          </a:p>
          <a:p>
            <a:pPr marL="617220" lvl="1" indent="-342900">
              <a:buAutoNum type="arabicPeriod"/>
            </a:pPr>
            <a:r>
              <a:rPr lang="en-US" sz="2000" dirty="0"/>
              <a:t>Disinfection </a:t>
            </a:r>
            <a:endParaRPr lang="en-US" sz="2000" dirty="0">
              <a:ea typeface="Calibri"/>
              <a:cs typeface="Calibri"/>
            </a:endParaRPr>
          </a:p>
          <a:p>
            <a:pPr marL="228600" lvl="1">
              <a:spcBef>
                <a:spcPts val="1000"/>
              </a:spcBef>
            </a:pPr>
            <a:r>
              <a:rPr lang="en-US" sz="2000" dirty="0"/>
              <a:t>~3 hours of contact hours</a:t>
            </a:r>
            <a:endParaRPr lang="en-US" sz="2000" dirty="0">
              <a:ea typeface="Calibri"/>
              <a:cs typeface="Calibri"/>
            </a:endParaRPr>
          </a:p>
          <a:p>
            <a:r>
              <a:rPr lang="en-US" sz="2400" dirty="0"/>
              <a:t>Webinar includes a ~20 mini-lecture followed by a 40-minute open Q&amp;A Discussion</a:t>
            </a:r>
            <a:endParaRPr lang="en-US" sz="2400" dirty="0">
              <a:ea typeface="Calibri"/>
              <a:cs typeface="Calibri"/>
            </a:endParaRPr>
          </a:p>
          <a:p>
            <a:endParaRPr lang="en-US" dirty="0"/>
          </a:p>
          <a:p>
            <a:pPr lvl="1"/>
            <a:endParaRPr lang="en-US" dirty="0"/>
          </a:p>
        </p:txBody>
      </p:sp>
      <p:pic>
        <p:nvPicPr>
          <p:cNvPr id="4" name="Picture 3" descr="A group of logos on a white background&#10;&#10;Description automatically generated">
            <a:extLst>
              <a:ext uri="{FF2B5EF4-FFF2-40B4-BE49-F238E27FC236}">
                <a16:creationId xmlns:a16="http://schemas.microsoft.com/office/drawing/2014/main" id="{AB225D2E-97CD-5030-9008-A8DD5B46534A}"/>
              </a:ext>
            </a:extLst>
          </p:cNvPr>
          <p:cNvPicPr>
            <a:picLocks noChangeAspect="1"/>
          </p:cNvPicPr>
          <p:nvPr/>
        </p:nvPicPr>
        <p:blipFill>
          <a:blip r:embed="rId8"/>
          <a:stretch>
            <a:fillRect/>
          </a:stretch>
        </p:blipFill>
        <p:spPr>
          <a:xfrm>
            <a:off x="6713586" y="2386072"/>
            <a:ext cx="5104277" cy="2874033"/>
          </a:xfrm>
          <a:prstGeom prst="rect">
            <a:avLst/>
          </a:prstGeom>
        </p:spPr>
      </p:pic>
    </p:spTree>
    <p:custDataLst>
      <p:tags r:id="rId1"/>
    </p:custDataLst>
    <p:extLst>
      <p:ext uri="{BB962C8B-B14F-4D97-AF65-F5344CB8AC3E}">
        <p14:creationId xmlns:p14="http://schemas.microsoft.com/office/powerpoint/2010/main" val="2915659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a:cxnSpLocks/>
          </p:cNvCxnSpPr>
          <p:nvPr/>
        </p:nvCxnSpPr>
        <p:spPr>
          <a:xfrm>
            <a:off x="0" y="1081092"/>
            <a:ext cx="1219200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Content Placeholder 2">
            <a:extLst>
              <a:ext uri="{FF2B5EF4-FFF2-40B4-BE49-F238E27FC236}">
                <a16:creationId xmlns:a16="http://schemas.microsoft.com/office/drawing/2014/main" id="{C114B26D-0D03-4BAA-84C2-B15552ABE7AF}"/>
              </a:ext>
            </a:extLst>
          </p:cNvPr>
          <p:cNvSpPr txBox="1">
            <a:spLocks/>
          </p:cNvSpPr>
          <p:nvPr/>
        </p:nvSpPr>
        <p:spPr>
          <a:xfrm>
            <a:off x="226275" y="1209699"/>
            <a:ext cx="9094542" cy="16515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t>Project Outputs</a:t>
            </a:r>
            <a:r>
              <a:rPr lang="en-US" sz="3200"/>
              <a:t>:</a:t>
            </a:r>
            <a:endParaRPr lang="en-US" sz="2400"/>
          </a:p>
        </p:txBody>
      </p:sp>
      <p:sp>
        <p:nvSpPr>
          <p:cNvPr id="10" name="Title 1">
            <a:extLst>
              <a:ext uri="{FF2B5EF4-FFF2-40B4-BE49-F238E27FC236}">
                <a16:creationId xmlns:a16="http://schemas.microsoft.com/office/drawing/2014/main" id="{9F8C3D6F-199D-41CE-8D4D-6811FB643F89}"/>
              </a:ext>
            </a:extLst>
          </p:cNvPr>
          <p:cNvSpPr txBox="1">
            <a:spLocks/>
          </p:cNvSpPr>
          <p:nvPr/>
        </p:nvSpPr>
        <p:spPr>
          <a:xfrm>
            <a:off x="141234" y="191776"/>
            <a:ext cx="7496630" cy="117747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t>Sanitation Controls Practitioner Program (SCPP) </a:t>
            </a:r>
            <a:br>
              <a:rPr lang="pt-BR" sz="1800"/>
            </a:br>
            <a:r>
              <a:rPr lang="pt-BR" sz="1800"/>
              <a:t>USDA FSOP, Project #2021-70020-35685</a:t>
            </a:r>
            <a:endParaRPr lang="en-US" sz="2000"/>
          </a:p>
        </p:txBody>
      </p:sp>
      <p:grpSp>
        <p:nvGrpSpPr>
          <p:cNvPr id="11" name="Group 10">
            <a:extLst>
              <a:ext uri="{FF2B5EF4-FFF2-40B4-BE49-F238E27FC236}">
                <a16:creationId xmlns:a16="http://schemas.microsoft.com/office/drawing/2014/main" id="{94594122-B05F-45E7-959C-4177FCA5EC4E}"/>
              </a:ext>
            </a:extLst>
          </p:cNvPr>
          <p:cNvGrpSpPr/>
          <p:nvPr/>
        </p:nvGrpSpPr>
        <p:grpSpPr>
          <a:xfrm>
            <a:off x="7523870" y="78502"/>
            <a:ext cx="4526896" cy="860538"/>
            <a:chOff x="246276" y="3942018"/>
            <a:chExt cx="11694571" cy="1960191"/>
          </a:xfrm>
        </p:grpSpPr>
        <p:pic>
          <p:nvPicPr>
            <p:cNvPr id="12" name="Picture 10" descr="A picture containing text&#10;&#10;Description automatically generated">
              <a:extLst>
                <a:ext uri="{FF2B5EF4-FFF2-40B4-BE49-F238E27FC236}">
                  <a16:creationId xmlns:a16="http://schemas.microsoft.com/office/drawing/2014/main" id="{2768F862-F626-44FD-996E-C2E7A277FC1C}"/>
                </a:ext>
              </a:extLst>
            </p:cNvPr>
            <p:cNvPicPr>
              <a:picLocks noChangeAspect="1"/>
            </p:cNvPicPr>
            <p:nvPr/>
          </p:nvPicPr>
          <p:blipFill>
            <a:blip r:embed="rId4"/>
            <a:stretch>
              <a:fillRect/>
            </a:stretch>
          </p:blipFill>
          <p:spPr>
            <a:xfrm>
              <a:off x="4097262" y="4076563"/>
              <a:ext cx="3425609" cy="1649367"/>
            </a:xfrm>
            <a:prstGeom prst="rect">
              <a:avLst/>
            </a:prstGeom>
          </p:spPr>
        </p:pic>
        <p:pic>
          <p:nvPicPr>
            <p:cNvPr id="13" name="Picture 14" descr="Text&#10;&#10;Description automatically generated">
              <a:extLst>
                <a:ext uri="{FF2B5EF4-FFF2-40B4-BE49-F238E27FC236}">
                  <a16:creationId xmlns:a16="http://schemas.microsoft.com/office/drawing/2014/main" id="{21E4351E-98F1-4A9C-BCF5-2FB1D07BA1B3}"/>
                </a:ext>
              </a:extLst>
            </p:cNvPr>
            <p:cNvPicPr>
              <a:picLocks noChangeAspect="1"/>
            </p:cNvPicPr>
            <p:nvPr/>
          </p:nvPicPr>
          <p:blipFill>
            <a:blip r:embed="rId5"/>
            <a:stretch>
              <a:fillRect/>
            </a:stretch>
          </p:blipFill>
          <p:spPr>
            <a:xfrm>
              <a:off x="7949942" y="4200041"/>
              <a:ext cx="3990905" cy="1267112"/>
            </a:xfrm>
            <a:prstGeom prst="rect">
              <a:avLst/>
            </a:prstGeom>
          </p:spPr>
        </p:pic>
        <p:pic>
          <p:nvPicPr>
            <p:cNvPr id="15" name="Picture 5" descr="Logo, company name&#10;&#10;Description automatically generated">
              <a:extLst>
                <a:ext uri="{FF2B5EF4-FFF2-40B4-BE49-F238E27FC236}">
                  <a16:creationId xmlns:a16="http://schemas.microsoft.com/office/drawing/2014/main" id="{F505FB33-A9E4-45A1-A6DD-0988DD37A8C1}"/>
                </a:ext>
              </a:extLst>
            </p:cNvPr>
            <p:cNvPicPr>
              <a:picLocks noChangeAspect="1"/>
            </p:cNvPicPr>
            <p:nvPr/>
          </p:nvPicPr>
          <p:blipFill>
            <a:blip r:embed="rId6"/>
            <a:stretch>
              <a:fillRect/>
            </a:stretch>
          </p:blipFill>
          <p:spPr>
            <a:xfrm>
              <a:off x="246276" y="3942018"/>
              <a:ext cx="3423916" cy="1960191"/>
            </a:xfrm>
            <a:prstGeom prst="rect">
              <a:avLst/>
            </a:prstGeom>
          </p:spPr>
        </p:pic>
      </p:grpSp>
      <p:sp>
        <p:nvSpPr>
          <p:cNvPr id="17" name="Content Placeholder 2">
            <a:extLst>
              <a:ext uri="{FF2B5EF4-FFF2-40B4-BE49-F238E27FC236}">
                <a16:creationId xmlns:a16="http://schemas.microsoft.com/office/drawing/2014/main" id="{BBE9A3F9-BF38-4EBB-8450-9246AA9F7DCD}"/>
              </a:ext>
            </a:extLst>
          </p:cNvPr>
          <p:cNvSpPr>
            <a:spLocks noGrp="1"/>
          </p:cNvSpPr>
          <p:nvPr>
            <p:ph idx="1"/>
          </p:nvPr>
        </p:nvSpPr>
        <p:spPr>
          <a:xfrm>
            <a:off x="5252841" y="1685433"/>
            <a:ext cx="6762540" cy="4539600"/>
          </a:xfrm>
        </p:spPr>
        <p:txBody>
          <a:bodyPr vert="horz" lIns="91440" tIns="45720" rIns="91440" bIns="45720" rtlCol="0" anchor="t">
            <a:noAutofit/>
          </a:bodyPr>
          <a:lstStyle/>
          <a:p>
            <a:pPr>
              <a:buFont typeface="Wingdings" panose="020B0604020202020204" pitchFamily="34" charset="0"/>
              <a:buChar char="ü"/>
            </a:pPr>
            <a:r>
              <a:rPr lang="en-US" sz="2100">
                <a:latin typeface="Arial"/>
                <a:cs typeface="Arial"/>
              </a:rPr>
              <a:t>Industry engagement (focus groups, advisory board and evaluations)</a:t>
            </a:r>
          </a:p>
          <a:p>
            <a:pPr>
              <a:buFont typeface="Wingdings" panose="020B0604020202020204" pitchFamily="34" charset="0"/>
              <a:buChar char="ü"/>
            </a:pPr>
            <a:r>
              <a:rPr lang="en-US" sz="2100">
                <a:latin typeface="Arial"/>
                <a:cs typeface="Arial"/>
              </a:rPr>
              <a:t>Piloted programming (3 locations)</a:t>
            </a:r>
          </a:p>
          <a:p>
            <a:pPr>
              <a:buFont typeface="Wingdings" panose="020B0604020202020204" pitchFamily="34" charset="0"/>
              <a:buChar char="ü"/>
            </a:pPr>
            <a:r>
              <a:rPr lang="en-US" sz="2100">
                <a:latin typeface="Arial"/>
                <a:cs typeface="Arial"/>
              </a:rPr>
              <a:t>Hybrid Program</a:t>
            </a:r>
          </a:p>
          <a:p>
            <a:pPr marL="800100" lvl="1" indent="-342900"/>
            <a:r>
              <a:rPr lang="en-US" sz="2100">
                <a:latin typeface="Arial"/>
                <a:cs typeface="Arial"/>
              </a:rPr>
              <a:t>Online Training: self-paced 6 modules</a:t>
            </a:r>
          </a:p>
          <a:p>
            <a:pPr marL="800100" lvl="1" indent="-342900"/>
            <a:r>
              <a:rPr lang="en-US" sz="2100">
                <a:latin typeface="Arial"/>
                <a:cs typeface="Arial"/>
              </a:rPr>
              <a:t>1-Day In-person hands-on learning workshop</a:t>
            </a:r>
          </a:p>
          <a:p>
            <a:pPr marL="800100" lvl="1" indent="-342900"/>
            <a:r>
              <a:rPr lang="en-US" sz="2100">
                <a:latin typeface="Arial"/>
                <a:cs typeface="Arial"/>
              </a:rPr>
              <a:t>3-part virtual technical support sessions (9 topics available)</a:t>
            </a:r>
          </a:p>
          <a:p>
            <a:pPr marL="800100" lvl="1" indent="-342900"/>
            <a:r>
              <a:rPr lang="en-US" sz="2100">
                <a:latin typeface="Arial"/>
                <a:cs typeface="Arial"/>
              </a:rPr>
              <a:t>Practitioner workbook for building competencies</a:t>
            </a:r>
          </a:p>
          <a:p>
            <a:pPr>
              <a:buFont typeface="Wingdings" panose="020B0604020202020204" pitchFamily="34" charset="0"/>
              <a:buChar char="ü"/>
            </a:pPr>
            <a:r>
              <a:rPr lang="en-US" sz="2100">
                <a:solidFill>
                  <a:srgbClr val="000000"/>
                </a:solidFill>
                <a:latin typeface="Arial"/>
                <a:cs typeface="Arial"/>
              </a:rPr>
              <a:t>Instructor Guide</a:t>
            </a:r>
          </a:p>
          <a:p>
            <a:pPr>
              <a:buFont typeface="Wingdings" panose="020B0604020202020204" pitchFamily="34" charset="0"/>
              <a:buChar char="ü"/>
            </a:pPr>
            <a:r>
              <a:rPr lang="en-US" sz="2100">
                <a:solidFill>
                  <a:srgbClr val="000000"/>
                </a:solidFill>
                <a:latin typeface="Arial"/>
                <a:cs typeface="Arial"/>
              </a:rPr>
              <a:t>Spanish Translation – online training* (coming soon!)</a:t>
            </a:r>
            <a:endParaRPr lang="en-US" sz="2100">
              <a:solidFill>
                <a:schemeClr val="accent6"/>
              </a:solidFill>
              <a:latin typeface="Arial"/>
              <a:cs typeface="Arial"/>
            </a:endParaRPr>
          </a:p>
          <a:p>
            <a:pPr marL="0" indent="0">
              <a:buNone/>
            </a:pPr>
            <a:endParaRPr lang="en-US">
              <a:solidFill>
                <a:schemeClr val="accent6"/>
              </a:solidFill>
              <a:latin typeface="Arial"/>
              <a:cs typeface="Arial"/>
            </a:endParaRPr>
          </a:p>
        </p:txBody>
      </p:sp>
      <p:pic>
        <p:nvPicPr>
          <p:cNvPr id="26" name="Picture 25" descr="A person wearing gloves and holding a spray object&#10;&#10;AI-generated content may be incorrect.">
            <a:extLst>
              <a:ext uri="{FF2B5EF4-FFF2-40B4-BE49-F238E27FC236}">
                <a16:creationId xmlns:a16="http://schemas.microsoft.com/office/drawing/2014/main" id="{B6D7F37F-2128-4A33-A5FD-8701CAF1FD7D}"/>
              </a:ext>
            </a:extLst>
          </p:cNvPr>
          <p:cNvPicPr>
            <a:picLocks noChangeAspect="1"/>
          </p:cNvPicPr>
          <p:nvPr/>
        </p:nvPicPr>
        <p:blipFill>
          <a:blip r:embed="rId7">
            <a:extLst>
              <a:ext uri="{28A0092B-C50C-407E-A947-70E740481C1C}">
                <a14:useLocalDpi xmlns:a14="http://schemas.microsoft.com/office/drawing/2010/main" val="0"/>
              </a:ext>
            </a:extLst>
          </a:blip>
          <a:srcRect b="48148"/>
          <a:stretch/>
        </p:blipFill>
        <p:spPr>
          <a:xfrm>
            <a:off x="324313" y="1780452"/>
            <a:ext cx="4732454" cy="3176524"/>
          </a:xfrm>
          <a:prstGeom prst="rect">
            <a:avLst/>
          </a:prstGeom>
        </p:spPr>
      </p:pic>
      <p:pic>
        <p:nvPicPr>
          <p:cNvPr id="3" name="Picture 2" descr="A qr code with black squares&#10;&#10;Description automatically generated">
            <a:extLst>
              <a:ext uri="{FF2B5EF4-FFF2-40B4-BE49-F238E27FC236}">
                <a16:creationId xmlns:a16="http://schemas.microsoft.com/office/drawing/2014/main" id="{66807A4D-218C-1918-9DBF-9CBDB8A7A7A5}"/>
              </a:ext>
            </a:extLst>
          </p:cNvPr>
          <p:cNvPicPr>
            <a:picLocks noChangeAspect="1"/>
          </p:cNvPicPr>
          <p:nvPr/>
        </p:nvPicPr>
        <p:blipFill>
          <a:blip r:embed="rId8"/>
          <a:stretch>
            <a:fillRect/>
          </a:stretch>
        </p:blipFill>
        <p:spPr>
          <a:xfrm>
            <a:off x="461870" y="5071569"/>
            <a:ext cx="1138078" cy="1153464"/>
          </a:xfrm>
          <a:prstGeom prst="rect">
            <a:avLst/>
          </a:prstGeom>
        </p:spPr>
      </p:pic>
      <p:sp>
        <p:nvSpPr>
          <p:cNvPr id="4" name="TextBox 3">
            <a:extLst>
              <a:ext uri="{FF2B5EF4-FFF2-40B4-BE49-F238E27FC236}">
                <a16:creationId xmlns:a16="http://schemas.microsoft.com/office/drawing/2014/main" id="{8967B354-C6D0-752B-4905-18D30EA7C6DE}"/>
              </a:ext>
            </a:extLst>
          </p:cNvPr>
          <p:cNvSpPr txBox="1"/>
          <p:nvPr/>
        </p:nvSpPr>
        <p:spPr>
          <a:xfrm>
            <a:off x="1697985" y="5077548"/>
            <a:ext cx="345681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365C86"/>
                </a:solidFill>
              </a:rPr>
              <a:t>Join us in New Hampshire in December</a:t>
            </a:r>
            <a:r>
              <a:rPr lang="en-US" sz="2400" b="1">
                <a:solidFill>
                  <a:srgbClr val="365C86"/>
                </a:solidFill>
                <a:ea typeface="Calibri"/>
                <a:cs typeface="Calibri"/>
              </a:rPr>
              <a:t>!</a:t>
            </a:r>
          </a:p>
        </p:txBody>
      </p:sp>
    </p:spTree>
    <p:custDataLst>
      <p:tags r:id="rId1"/>
    </p:custDataLst>
    <p:extLst>
      <p:ext uri="{BB962C8B-B14F-4D97-AF65-F5344CB8AC3E}">
        <p14:creationId xmlns:p14="http://schemas.microsoft.com/office/powerpoint/2010/main" val="529240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D64C9-702A-BF83-32FA-C044678108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3D271B-48DD-1EED-7AA2-5F2AE72767DA}"/>
              </a:ext>
            </a:extLst>
          </p:cNvPr>
          <p:cNvSpPr>
            <a:spLocks noGrp="1"/>
          </p:cNvSpPr>
          <p:nvPr>
            <p:ph type="title"/>
          </p:nvPr>
        </p:nvSpPr>
        <p:spPr>
          <a:xfrm>
            <a:off x="599771" y="4764141"/>
            <a:ext cx="10314840" cy="1588127"/>
          </a:xfrm>
        </p:spPr>
        <p:txBody>
          <a:bodyPr anchor="t">
            <a:normAutofit/>
          </a:bodyPr>
          <a:lstStyle/>
          <a:p>
            <a:r>
              <a:rPr lang="en-US" sz="4600" err="1"/>
              <a:t>iTIPS</a:t>
            </a:r>
            <a:r>
              <a:rPr lang="en-US" sz="4600"/>
              <a:t>: Interactive Tools to Improve the Practice of Food Safety</a:t>
            </a:r>
          </a:p>
        </p:txBody>
      </p:sp>
      <p:pic>
        <p:nvPicPr>
          <p:cNvPr id="1028" name="Picture 4" descr="iTIPS - Food Safety">
            <a:extLst>
              <a:ext uri="{FF2B5EF4-FFF2-40B4-BE49-F238E27FC236}">
                <a16:creationId xmlns:a16="http://schemas.microsoft.com/office/drawing/2014/main" id="{73C7200A-F52A-2970-D769-5930137A94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7181" b="-1"/>
          <a:stretch>
            <a:fillRect/>
          </a:stretch>
        </p:blipFill>
        <p:spPr bwMode="auto">
          <a:xfrm>
            <a:off x="20" y="-1"/>
            <a:ext cx="12191980" cy="4305993"/>
          </a:xfrm>
          <a:prstGeom prst="rect">
            <a:avLst/>
          </a:prstGeom>
          <a:solidFill>
            <a:srgbClr val="FFFFFF"/>
          </a:solidFill>
        </p:spPr>
      </p:pic>
    </p:spTree>
    <p:extLst>
      <p:ext uri="{BB962C8B-B14F-4D97-AF65-F5344CB8AC3E}">
        <p14:creationId xmlns:p14="http://schemas.microsoft.com/office/powerpoint/2010/main" val="552771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1A6B74-2135-435C-B365-F0F6834B4A3F}"/>
              </a:ext>
            </a:extLst>
          </p:cNvPr>
          <p:cNvSpPr>
            <a:spLocks noGrp="1"/>
          </p:cNvSpPr>
          <p:nvPr>
            <p:ph type="title"/>
          </p:nvPr>
        </p:nvSpPr>
        <p:spPr>
          <a:xfrm>
            <a:off x="968694" y="366328"/>
            <a:ext cx="10814289" cy="424732"/>
          </a:xfrm>
        </p:spPr>
        <p:txBody>
          <a:bodyPr/>
          <a:lstStyle/>
          <a:p>
            <a:r>
              <a:rPr lang="en-US" sz="2400">
                <a:solidFill>
                  <a:srgbClr val="54377C"/>
                </a:solidFill>
              </a:rPr>
              <a:t>        </a:t>
            </a:r>
            <a:r>
              <a:rPr lang="en-US" sz="2400" err="1">
                <a:solidFill>
                  <a:srgbClr val="54377C"/>
                </a:solidFill>
              </a:rPr>
              <a:t>iTIPS</a:t>
            </a:r>
            <a:r>
              <a:rPr lang="en-US" sz="2400">
                <a:solidFill>
                  <a:srgbClr val="54377C"/>
                </a:solidFill>
              </a:rPr>
              <a:t>: Interactive Tools to Improve the Practice of Food Safety </a:t>
            </a:r>
          </a:p>
        </p:txBody>
      </p:sp>
      <p:sp>
        <p:nvSpPr>
          <p:cNvPr id="22" name="Content Placeholder 21">
            <a:extLst>
              <a:ext uri="{FF2B5EF4-FFF2-40B4-BE49-F238E27FC236}">
                <a16:creationId xmlns:a16="http://schemas.microsoft.com/office/drawing/2014/main" id="{7B559467-23FC-4D61-BB40-AE5B05245336}"/>
              </a:ext>
            </a:extLst>
          </p:cNvPr>
          <p:cNvSpPr>
            <a:spLocks noGrp="1"/>
          </p:cNvSpPr>
          <p:nvPr>
            <p:ph sz="quarter" idx="10"/>
          </p:nvPr>
        </p:nvSpPr>
        <p:spPr/>
        <p:txBody>
          <a:bodyPr/>
          <a:lstStyle/>
          <a:p>
            <a:r>
              <a:rPr lang="en-US" sz="2400" b="1"/>
              <a:t>Main Goal: </a:t>
            </a:r>
            <a:r>
              <a:rPr lang="en-US" sz="2400"/>
              <a:t>To improve food safety culture and reduce risk in small food processing establishments through accessible, bilingual, digital training tools that support FSMA compliance.</a:t>
            </a:r>
          </a:p>
          <a:p>
            <a:pPr marL="7938" indent="0">
              <a:buNone/>
            </a:pPr>
            <a:endParaRPr lang="en-US" sz="2400"/>
          </a:p>
          <a:p>
            <a:r>
              <a:rPr lang="en-US" sz="2400" b="1"/>
              <a:t>Relevance:</a:t>
            </a:r>
          </a:p>
          <a:p>
            <a:pPr lvl="1"/>
            <a:r>
              <a:rPr lang="en-US" sz="2000"/>
              <a:t>Small processors face challenges: limited resources, potentially low English proficiency, and time constraints.</a:t>
            </a:r>
          </a:p>
          <a:p>
            <a:pPr lvl="1"/>
            <a:r>
              <a:rPr lang="en-US" sz="2000"/>
              <a:t>FSMA compliance is critical but difficult to implement without support.</a:t>
            </a:r>
          </a:p>
          <a:p>
            <a:pPr lvl="1"/>
            <a:r>
              <a:rPr lang="en-US" sz="2000" err="1"/>
              <a:t>iTIPS</a:t>
            </a:r>
            <a:r>
              <a:rPr lang="en-US" sz="2000"/>
              <a:t> bridges the gap with interactive, practical, and culturally relevant training.</a:t>
            </a:r>
          </a:p>
        </p:txBody>
      </p:sp>
      <p:pic>
        <p:nvPicPr>
          <p:cNvPr id="19" name="Picture 18">
            <a:extLst>
              <a:ext uri="{FF2B5EF4-FFF2-40B4-BE49-F238E27FC236}">
                <a16:creationId xmlns:a16="http://schemas.microsoft.com/office/drawing/2014/main" id="{6340C9CA-FDF7-4527-89EE-8AFC0E3E5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04" y="343423"/>
            <a:ext cx="1552381" cy="457143"/>
          </a:xfrm>
          <a:prstGeom prst="rect">
            <a:avLst/>
          </a:prstGeom>
        </p:spPr>
      </p:pic>
      <p:pic>
        <p:nvPicPr>
          <p:cNvPr id="24" name="Picture 23">
            <a:extLst>
              <a:ext uri="{FF2B5EF4-FFF2-40B4-BE49-F238E27FC236}">
                <a16:creationId xmlns:a16="http://schemas.microsoft.com/office/drawing/2014/main" id="{24EAB09D-8DA2-4022-9E37-91175ABBEB12}"/>
              </a:ext>
            </a:extLst>
          </p:cNvPr>
          <p:cNvPicPr>
            <a:picLocks noChangeAspect="1"/>
          </p:cNvPicPr>
          <p:nvPr/>
        </p:nvPicPr>
        <p:blipFill rotWithShape="1">
          <a:blip r:embed="rId4"/>
          <a:srcRect l="62237" t="11268" r="12224" b="62839"/>
          <a:stretch/>
        </p:blipFill>
        <p:spPr>
          <a:xfrm>
            <a:off x="6095999" y="937627"/>
            <a:ext cx="4880289" cy="1518196"/>
          </a:xfrm>
          <a:prstGeom prst="rect">
            <a:avLst/>
          </a:prstGeom>
        </p:spPr>
      </p:pic>
      <p:pic>
        <p:nvPicPr>
          <p:cNvPr id="25" name="Picture 24">
            <a:extLst>
              <a:ext uri="{FF2B5EF4-FFF2-40B4-BE49-F238E27FC236}">
                <a16:creationId xmlns:a16="http://schemas.microsoft.com/office/drawing/2014/main" id="{8C46F7F3-83D1-4F04-9F67-DC7424B991E6}"/>
              </a:ext>
            </a:extLst>
          </p:cNvPr>
          <p:cNvPicPr>
            <a:picLocks noChangeAspect="1"/>
          </p:cNvPicPr>
          <p:nvPr/>
        </p:nvPicPr>
        <p:blipFill rotWithShape="1">
          <a:blip r:embed="rId5"/>
          <a:srcRect t="33629" r="35211"/>
          <a:stretch/>
        </p:blipFill>
        <p:spPr>
          <a:xfrm>
            <a:off x="6095999" y="2455823"/>
            <a:ext cx="4880289" cy="4058754"/>
          </a:xfrm>
          <a:prstGeom prst="rect">
            <a:avLst/>
          </a:prstGeom>
        </p:spPr>
      </p:pic>
      <p:sp>
        <p:nvSpPr>
          <p:cNvPr id="26" name="Rectangle 25">
            <a:extLst>
              <a:ext uri="{FF2B5EF4-FFF2-40B4-BE49-F238E27FC236}">
                <a16:creationId xmlns:a16="http://schemas.microsoft.com/office/drawing/2014/main" id="{F72745C9-E19D-451E-A898-0FD8B44B850F}"/>
              </a:ext>
            </a:extLst>
          </p:cNvPr>
          <p:cNvSpPr/>
          <p:nvPr/>
        </p:nvSpPr>
        <p:spPr>
          <a:xfrm>
            <a:off x="502741" y="6182294"/>
            <a:ext cx="4124462" cy="461665"/>
          </a:xfrm>
          <a:prstGeom prst="rect">
            <a:avLst/>
          </a:prstGeom>
        </p:spPr>
        <p:txBody>
          <a:bodyPr wrap="none">
            <a:spAutoFit/>
          </a:bodyPr>
          <a:lstStyle/>
          <a:p>
            <a:r>
              <a:rPr lang="en-US" sz="2400" b="1">
                <a:solidFill>
                  <a:srgbClr val="412A7C"/>
                </a:solidFill>
              </a:rPr>
              <a:t>https://itipsfoodsafety.org/ </a:t>
            </a:r>
          </a:p>
        </p:txBody>
      </p:sp>
      <p:pic>
        <p:nvPicPr>
          <p:cNvPr id="27" name="Picture 26">
            <a:extLst>
              <a:ext uri="{FF2B5EF4-FFF2-40B4-BE49-F238E27FC236}">
                <a16:creationId xmlns:a16="http://schemas.microsoft.com/office/drawing/2014/main" id="{61342EE4-127A-4334-8355-7ABFB3EE5A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3618" y="6186816"/>
            <a:ext cx="1552381" cy="457143"/>
          </a:xfrm>
          <a:prstGeom prst="rect">
            <a:avLst/>
          </a:prstGeom>
        </p:spPr>
      </p:pic>
    </p:spTree>
    <p:custDataLst>
      <p:tags r:id="rId1"/>
    </p:custDataLst>
    <p:extLst>
      <p:ext uri="{BB962C8B-B14F-4D97-AF65-F5344CB8AC3E}">
        <p14:creationId xmlns:p14="http://schemas.microsoft.com/office/powerpoint/2010/main" val="38640868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1A6B74-2135-435C-B365-F0F6834B4A3F}"/>
              </a:ext>
            </a:extLst>
          </p:cNvPr>
          <p:cNvSpPr>
            <a:spLocks noGrp="1"/>
          </p:cNvSpPr>
          <p:nvPr>
            <p:ph type="title"/>
          </p:nvPr>
        </p:nvSpPr>
        <p:spPr>
          <a:xfrm>
            <a:off x="651754" y="343423"/>
            <a:ext cx="10817352" cy="452432"/>
          </a:xfrm>
        </p:spPr>
        <p:txBody>
          <a:bodyPr/>
          <a:lstStyle/>
          <a:p>
            <a:pPr algn="r"/>
            <a:r>
              <a:rPr lang="en-US" sz="2600">
                <a:solidFill>
                  <a:srgbClr val="54377C"/>
                </a:solidFill>
              </a:rPr>
              <a:t>        </a:t>
            </a:r>
            <a:r>
              <a:rPr lang="en-US" sz="2600" err="1">
                <a:solidFill>
                  <a:srgbClr val="54377C"/>
                </a:solidFill>
              </a:rPr>
              <a:t>iTIPS</a:t>
            </a:r>
            <a:r>
              <a:rPr lang="en-US" sz="2600">
                <a:solidFill>
                  <a:srgbClr val="54377C"/>
                </a:solidFill>
              </a:rPr>
              <a:t>: Interactive Tools to Improve the Practice of Food Safety </a:t>
            </a:r>
          </a:p>
        </p:txBody>
      </p:sp>
      <p:sp>
        <p:nvSpPr>
          <p:cNvPr id="22" name="Content Placeholder 21">
            <a:extLst>
              <a:ext uri="{FF2B5EF4-FFF2-40B4-BE49-F238E27FC236}">
                <a16:creationId xmlns:a16="http://schemas.microsoft.com/office/drawing/2014/main" id="{7B559467-23FC-4D61-BB40-AE5B05245336}"/>
              </a:ext>
            </a:extLst>
          </p:cNvPr>
          <p:cNvSpPr>
            <a:spLocks noGrp="1"/>
          </p:cNvSpPr>
          <p:nvPr>
            <p:ph sz="quarter" idx="10"/>
          </p:nvPr>
        </p:nvSpPr>
        <p:spPr>
          <a:xfrm>
            <a:off x="314867" y="1042737"/>
            <a:ext cx="7337217" cy="5194549"/>
          </a:xfrm>
        </p:spPr>
        <p:txBody>
          <a:bodyPr/>
          <a:lstStyle/>
          <a:p>
            <a:pPr marL="7938" indent="0">
              <a:buNone/>
            </a:pPr>
            <a:r>
              <a:rPr lang="en-US" sz="2000" b="1"/>
              <a:t>Key Program Objectives:</a:t>
            </a:r>
          </a:p>
          <a:p>
            <a:pPr marL="7938" indent="0">
              <a:buNone/>
            </a:pPr>
            <a:r>
              <a:rPr lang="en-US" sz="2000" b="1"/>
              <a:t>✅ Develop Interactive Digital Tools</a:t>
            </a:r>
          </a:p>
          <a:p>
            <a:pPr lvl="1"/>
            <a:r>
              <a:rPr lang="en-US" sz="1800"/>
              <a:t>Bilingual, user-friendly modules tailored to </a:t>
            </a:r>
            <a:br>
              <a:rPr lang="en-US" sz="1800"/>
            </a:br>
            <a:r>
              <a:rPr lang="en-US" sz="1800"/>
              <a:t>small processors</a:t>
            </a:r>
          </a:p>
          <a:p>
            <a:pPr lvl="1"/>
            <a:r>
              <a:rPr lang="en-US" sz="1800"/>
              <a:t>Accessible via mobile and desktop platforms</a:t>
            </a:r>
          </a:p>
          <a:p>
            <a:pPr marL="7938" indent="0">
              <a:buNone/>
            </a:pPr>
            <a:r>
              <a:rPr lang="en-US" sz="2000" b="1"/>
              <a:t>✅ Deliver Risk Management Training</a:t>
            </a:r>
          </a:p>
          <a:p>
            <a:pPr lvl="1"/>
            <a:r>
              <a:rPr lang="en-US" sz="1800"/>
              <a:t>Focused on FSMA requirements</a:t>
            </a:r>
          </a:p>
          <a:p>
            <a:pPr lvl="1"/>
            <a:r>
              <a:rPr lang="en-US" sz="1800"/>
              <a:t>Practical guidance for sanitation and food handling</a:t>
            </a:r>
          </a:p>
          <a:p>
            <a:pPr marL="7938" indent="0">
              <a:buNone/>
            </a:pPr>
            <a:r>
              <a:rPr lang="en-US" sz="2000" b="1"/>
              <a:t>✅ Strengthen Community Partnerships</a:t>
            </a:r>
          </a:p>
          <a:p>
            <a:pPr lvl="1"/>
            <a:r>
              <a:rPr lang="en-US" sz="1800"/>
              <a:t>Collaborate with NGOs and community-based </a:t>
            </a:r>
            <a:br>
              <a:rPr lang="en-US" sz="1800"/>
            </a:br>
            <a:r>
              <a:rPr lang="en-US" sz="1800"/>
              <a:t>organizations</a:t>
            </a:r>
          </a:p>
          <a:p>
            <a:pPr lvl="1"/>
            <a:r>
              <a:rPr lang="en-US" sz="1800"/>
              <a:t>Target support for socially disadvantaged and </a:t>
            </a:r>
            <a:br>
              <a:rPr lang="en-US" sz="1800"/>
            </a:br>
            <a:r>
              <a:rPr lang="en-US" sz="1800"/>
              <a:t>startup food businesses</a:t>
            </a:r>
          </a:p>
          <a:p>
            <a:pPr marL="7938" indent="0">
              <a:buNone/>
            </a:pPr>
            <a:r>
              <a:rPr lang="en-US" sz="2000" b="1"/>
              <a:t>✅ Expand Regional Impact</a:t>
            </a:r>
          </a:p>
          <a:p>
            <a:pPr lvl="1"/>
            <a:r>
              <a:rPr lang="en-US" sz="1800"/>
              <a:t>Engage with WRCEFS, NECAFS, NRC FSMA</a:t>
            </a:r>
          </a:p>
          <a:p>
            <a:pPr lvl="1"/>
            <a:r>
              <a:rPr lang="en-US" sz="1800"/>
              <a:t>Share resources across multi-state networks</a:t>
            </a:r>
          </a:p>
          <a:p>
            <a:pPr marL="7938" indent="0">
              <a:buNone/>
            </a:pPr>
            <a:endParaRPr lang="en-US" sz="2400"/>
          </a:p>
        </p:txBody>
      </p:sp>
      <p:pic>
        <p:nvPicPr>
          <p:cNvPr id="19" name="Picture 18">
            <a:extLst>
              <a:ext uri="{FF2B5EF4-FFF2-40B4-BE49-F238E27FC236}">
                <a16:creationId xmlns:a16="http://schemas.microsoft.com/office/drawing/2014/main" id="{6340C9CA-FDF7-4527-89EE-8AFC0E3E5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504" y="343423"/>
            <a:ext cx="1552381" cy="457143"/>
          </a:xfrm>
          <a:prstGeom prst="rect">
            <a:avLst/>
          </a:prstGeom>
        </p:spPr>
      </p:pic>
      <p:pic>
        <p:nvPicPr>
          <p:cNvPr id="2" name="Picture 1">
            <a:extLst>
              <a:ext uri="{FF2B5EF4-FFF2-40B4-BE49-F238E27FC236}">
                <a16:creationId xmlns:a16="http://schemas.microsoft.com/office/drawing/2014/main" id="{CA511EFF-3EB0-49CF-A3AF-348FCE770E47}"/>
              </a:ext>
            </a:extLst>
          </p:cNvPr>
          <p:cNvPicPr>
            <a:picLocks noChangeAspect="1"/>
          </p:cNvPicPr>
          <p:nvPr/>
        </p:nvPicPr>
        <p:blipFill rotWithShape="1">
          <a:blip r:embed="rId4"/>
          <a:srcRect l="58290" t="29951" r="13552" b="17301"/>
          <a:stretch/>
        </p:blipFill>
        <p:spPr>
          <a:xfrm>
            <a:off x="5885303" y="2045747"/>
            <a:ext cx="5991830" cy="3443905"/>
          </a:xfrm>
          <a:prstGeom prst="rect">
            <a:avLst/>
          </a:prstGeom>
        </p:spPr>
      </p:pic>
      <p:sp>
        <p:nvSpPr>
          <p:cNvPr id="7" name="Rectangle 6">
            <a:extLst>
              <a:ext uri="{FF2B5EF4-FFF2-40B4-BE49-F238E27FC236}">
                <a16:creationId xmlns:a16="http://schemas.microsoft.com/office/drawing/2014/main" id="{07F24C2A-90F1-47F2-BBE9-5E7E3E56F4B9}"/>
              </a:ext>
            </a:extLst>
          </p:cNvPr>
          <p:cNvSpPr/>
          <p:nvPr/>
        </p:nvSpPr>
        <p:spPr>
          <a:xfrm>
            <a:off x="6598742" y="5947596"/>
            <a:ext cx="4039504" cy="461665"/>
          </a:xfrm>
          <a:prstGeom prst="rect">
            <a:avLst/>
          </a:prstGeom>
        </p:spPr>
        <p:txBody>
          <a:bodyPr wrap="none">
            <a:spAutoFit/>
          </a:bodyPr>
          <a:lstStyle/>
          <a:p>
            <a:r>
              <a:rPr lang="en-US" sz="2400" b="1">
                <a:solidFill>
                  <a:srgbClr val="412A7C"/>
                </a:solidFill>
              </a:rPr>
              <a:t>https://itipsfoodsafety.org/</a:t>
            </a:r>
          </a:p>
        </p:txBody>
      </p:sp>
      <p:pic>
        <p:nvPicPr>
          <p:cNvPr id="8" name="Picture 7">
            <a:extLst>
              <a:ext uri="{FF2B5EF4-FFF2-40B4-BE49-F238E27FC236}">
                <a16:creationId xmlns:a16="http://schemas.microsoft.com/office/drawing/2014/main" id="{F64DE39C-9E07-4E66-898A-4BAC5595B2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9619" y="5952118"/>
            <a:ext cx="1552381" cy="457143"/>
          </a:xfrm>
          <a:prstGeom prst="rect">
            <a:avLst/>
          </a:prstGeom>
        </p:spPr>
      </p:pic>
      <p:pic>
        <p:nvPicPr>
          <p:cNvPr id="3" name="Picture 2">
            <a:extLst>
              <a:ext uri="{FF2B5EF4-FFF2-40B4-BE49-F238E27FC236}">
                <a16:creationId xmlns:a16="http://schemas.microsoft.com/office/drawing/2014/main" id="{EF0DA295-6084-4283-ABFC-67164CDF7878}"/>
              </a:ext>
            </a:extLst>
          </p:cNvPr>
          <p:cNvPicPr>
            <a:picLocks noChangeAspect="1"/>
          </p:cNvPicPr>
          <p:nvPr/>
        </p:nvPicPr>
        <p:blipFill>
          <a:blip r:embed="rId5"/>
          <a:stretch>
            <a:fillRect/>
          </a:stretch>
        </p:blipFill>
        <p:spPr>
          <a:xfrm>
            <a:off x="5885303" y="1251050"/>
            <a:ext cx="2046630" cy="542165"/>
          </a:xfrm>
          <a:prstGeom prst="rect">
            <a:avLst/>
          </a:prstGeom>
        </p:spPr>
      </p:pic>
      <p:pic>
        <p:nvPicPr>
          <p:cNvPr id="5" name="Picture 4">
            <a:extLst>
              <a:ext uri="{FF2B5EF4-FFF2-40B4-BE49-F238E27FC236}">
                <a16:creationId xmlns:a16="http://schemas.microsoft.com/office/drawing/2014/main" id="{999D9B0C-D7D6-4F6F-AA81-E53CF03B5567}"/>
              </a:ext>
            </a:extLst>
          </p:cNvPr>
          <p:cNvPicPr>
            <a:picLocks noChangeAspect="1"/>
          </p:cNvPicPr>
          <p:nvPr/>
        </p:nvPicPr>
        <p:blipFill>
          <a:blip r:embed="rId6"/>
          <a:stretch>
            <a:fillRect/>
          </a:stretch>
        </p:blipFill>
        <p:spPr>
          <a:xfrm>
            <a:off x="7972127" y="1251050"/>
            <a:ext cx="1812922" cy="281552"/>
          </a:xfrm>
          <a:prstGeom prst="rect">
            <a:avLst/>
          </a:prstGeom>
        </p:spPr>
      </p:pic>
      <p:pic>
        <p:nvPicPr>
          <p:cNvPr id="6" name="Picture 5">
            <a:extLst>
              <a:ext uri="{FF2B5EF4-FFF2-40B4-BE49-F238E27FC236}">
                <a16:creationId xmlns:a16="http://schemas.microsoft.com/office/drawing/2014/main" id="{C8AA86FD-4F02-4B60-A0CF-D26B6173B67A}"/>
              </a:ext>
            </a:extLst>
          </p:cNvPr>
          <p:cNvPicPr>
            <a:picLocks noChangeAspect="1"/>
          </p:cNvPicPr>
          <p:nvPr/>
        </p:nvPicPr>
        <p:blipFill>
          <a:blip r:embed="rId7"/>
          <a:stretch>
            <a:fillRect/>
          </a:stretch>
        </p:blipFill>
        <p:spPr>
          <a:xfrm>
            <a:off x="9825243" y="1251050"/>
            <a:ext cx="1671679" cy="516848"/>
          </a:xfrm>
          <a:prstGeom prst="rect">
            <a:avLst/>
          </a:prstGeom>
        </p:spPr>
      </p:pic>
    </p:spTree>
    <p:custDataLst>
      <p:tags r:id="rId1"/>
    </p:custDataLst>
    <p:extLst>
      <p:ext uri="{BB962C8B-B14F-4D97-AF65-F5344CB8AC3E}">
        <p14:creationId xmlns:p14="http://schemas.microsoft.com/office/powerpoint/2010/main" val="14505159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1A6B74-2135-435C-B365-F0F6834B4A3F}"/>
              </a:ext>
            </a:extLst>
          </p:cNvPr>
          <p:cNvSpPr>
            <a:spLocks noGrp="1"/>
          </p:cNvSpPr>
          <p:nvPr>
            <p:ph type="title"/>
          </p:nvPr>
        </p:nvSpPr>
        <p:spPr>
          <a:xfrm>
            <a:off x="-220694" y="359628"/>
            <a:ext cx="11531289" cy="424732"/>
          </a:xfrm>
        </p:spPr>
        <p:txBody>
          <a:bodyPr/>
          <a:lstStyle/>
          <a:p>
            <a:pPr algn="r"/>
            <a:r>
              <a:rPr lang="en-US" sz="2400">
                <a:solidFill>
                  <a:srgbClr val="54377C"/>
                </a:solidFill>
              </a:rPr>
              <a:t>        </a:t>
            </a:r>
            <a:r>
              <a:rPr lang="en-US" sz="2400" err="1">
                <a:solidFill>
                  <a:srgbClr val="54377C"/>
                </a:solidFill>
              </a:rPr>
              <a:t>iTIPS</a:t>
            </a:r>
            <a:r>
              <a:rPr lang="en-US" sz="2400">
                <a:solidFill>
                  <a:srgbClr val="54377C"/>
                </a:solidFill>
              </a:rPr>
              <a:t>: Interactive Tools to Improve the Practice of Food Safety </a:t>
            </a:r>
          </a:p>
        </p:txBody>
      </p:sp>
      <p:pic>
        <p:nvPicPr>
          <p:cNvPr id="8" name="Content Placeholder 7">
            <a:extLst>
              <a:ext uri="{FF2B5EF4-FFF2-40B4-BE49-F238E27FC236}">
                <a16:creationId xmlns:a16="http://schemas.microsoft.com/office/drawing/2014/main" id="{2ABCF810-8280-4B17-8228-675C7BFFAA58}"/>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1011" b="5031"/>
          <a:stretch/>
        </p:blipFill>
        <p:spPr>
          <a:xfrm>
            <a:off x="2400391" y="946660"/>
            <a:ext cx="9340954" cy="5567917"/>
          </a:xfrm>
        </p:spPr>
      </p:pic>
      <p:pic>
        <p:nvPicPr>
          <p:cNvPr id="14" name="Picture 13">
            <a:extLst>
              <a:ext uri="{FF2B5EF4-FFF2-40B4-BE49-F238E27FC236}">
                <a16:creationId xmlns:a16="http://schemas.microsoft.com/office/drawing/2014/main" id="{47D60C52-9623-4B2A-A9C0-6D10F0774C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341" y="2041647"/>
            <a:ext cx="4559952" cy="4472930"/>
          </a:xfrm>
          <a:prstGeom prst="rect">
            <a:avLst/>
          </a:prstGeom>
        </p:spPr>
      </p:pic>
      <p:sp>
        <p:nvSpPr>
          <p:cNvPr id="17" name="TextBox 16">
            <a:extLst>
              <a:ext uri="{FF2B5EF4-FFF2-40B4-BE49-F238E27FC236}">
                <a16:creationId xmlns:a16="http://schemas.microsoft.com/office/drawing/2014/main" id="{CF5A80FB-564E-4FAD-B4D4-60410F634315}"/>
              </a:ext>
            </a:extLst>
          </p:cNvPr>
          <p:cNvSpPr txBox="1"/>
          <p:nvPr/>
        </p:nvSpPr>
        <p:spPr>
          <a:xfrm>
            <a:off x="5263122" y="3429000"/>
            <a:ext cx="5979393" cy="1569660"/>
          </a:xfrm>
          <a:prstGeom prst="rect">
            <a:avLst/>
          </a:prstGeom>
          <a:solidFill>
            <a:srgbClr val="D7CAE8"/>
          </a:solidFill>
        </p:spPr>
        <p:txBody>
          <a:bodyPr wrap="square" rtlCol="0">
            <a:spAutoFit/>
          </a:bodyPr>
          <a:lstStyle/>
          <a:p>
            <a:r>
              <a:rPr lang="en-US" sz="1600" b="1"/>
              <a:t>Complete the following modules with a minimum score 80% on all assessments:</a:t>
            </a:r>
          </a:p>
          <a:p>
            <a:pPr marL="285750" indent="-285750">
              <a:buFont typeface="Arial" panose="020B0604020202020204" pitchFamily="34" charset="0"/>
              <a:buChar char="•"/>
            </a:pPr>
            <a:r>
              <a:rPr lang="en-US" sz="1600"/>
              <a:t>Module 1: Safe Practices in Office and Breakroom Settings</a:t>
            </a:r>
          </a:p>
          <a:p>
            <a:pPr marL="285750" indent="-285750">
              <a:buFont typeface="Arial" panose="020B0604020202020204" pitchFamily="34" charset="0"/>
              <a:buChar char="•"/>
            </a:pPr>
            <a:r>
              <a:rPr lang="en-US" sz="1600"/>
              <a:t>Module 2: Food Safety in the Processing Room</a:t>
            </a:r>
          </a:p>
          <a:p>
            <a:pPr marL="285750" indent="-285750">
              <a:buFont typeface="Arial" panose="020B0604020202020204" pitchFamily="34" charset="0"/>
              <a:buChar char="•"/>
            </a:pPr>
            <a:r>
              <a:rPr lang="en-US" sz="1600"/>
              <a:t>Module 3: Warehouse and Distribution Safety</a:t>
            </a:r>
          </a:p>
          <a:p>
            <a:pPr marL="285750" indent="-285750">
              <a:buFont typeface="Arial" panose="020B0604020202020204" pitchFamily="34" charset="0"/>
              <a:buChar char="•"/>
            </a:pPr>
            <a:r>
              <a:rPr lang="en-US" sz="1600"/>
              <a:t>Module 4: Facility and Grounds Maintenance</a:t>
            </a:r>
          </a:p>
        </p:txBody>
      </p:sp>
      <p:pic>
        <p:nvPicPr>
          <p:cNvPr id="19" name="Picture 18">
            <a:extLst>
              <a:ext uri="{FF2B5EF4-FFF2-40B4-BE49-F238E27FC236}">
                <a16:creationId xmlns:a16="http://schemas.microsoft.com/office/drawing/2014/main" id="{6340C9CA-FDF7-4527-89EE-8AFC0E3E55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504" y="343423"/>
            <a:ext cx="1552381" cy="457143"/>
          </a:xfrm>
          <a:prstGeom prst="rect">
            <a:avLst/>
          </a:prstGeom>
        </p:spPr>
      </p:pic>
      <p:sp>
        <p:nvSpPr>
          <p:cNvPr id="7" name="Rectangle 6">
            <a:extLst>
              <a:ext uri="{FF2B5EF4-FFF2-40B4-BE49-F238E27FC236}">
                <a16:creationId xmlns:a16="http://schemas.microsoft.com/office/drawing/2014/main" id="{0CCF1E74-9C41-4FAB-BB9C-38C3391B8618}"/>
              </a:ext>
            </a:extLst>
          </p:cNvPr>
          <p:cNvSpPr/>
          <p:nvPr/>
        </p:nvSpPr>
        <p:spPr>
          <a:xfrm>
            <a:off x="6493528" y="6176018"/>
            <a:ext cx="4039504" cy="461665"/>
          </a:xfrm>
          <a:prstGeom prst="rect">
            <a:avLst/>
          </a:prstGeom>
          <a:solidFill>
            <a:schemeClr val="bg1"/>
          </a:solidFill>
        </p:spPr>
        <p:txBody>
          <a:bodyPr wrap="none">
            <a:spAutoFit/>
          </a:bodyPr>
          <a:lstStyle/>
          <a:p>
            <a:r>
              <a:rPr lang="en-US" sz="2400" b="1">
                <a:solidFill>
                  <a:srgbClr val="412A7C"/>
                </a:solidFill>
              </a:rPr>
              <a:t>https://itipsfoodsafety.org/</a:t>
            </a:r>
          </a:p>
        </p:txBody>
      </p:sp>
      <p:pic>
        <p:nvPicPr>
          <p:cNvPr id="9" name="Picture 8">
            <a:extLst>
              <a:ext uri="{FF2B5EF4-FFF2-40B4-BE49-F238E27FC236}">
                <a16:creationId xmlns:a16="http://schemas.microsoft.com/office/drawing/2014/main" id="{70AC9799-875D-4289-8416-033D4FC643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4405" y="6180540"/>
            <a:ext cx="1552381" cy="457143"/>
          </a:xfrm>
          <a:prstGeom prst="rect">
            <a:avLst/>
          </a:prstGeom>
          <a:solidFill>
            <a:schemeClr val="bg1"/>
          </a:solidFill>
        </p:spPr>
      </p:pic>
    </p:spTree>
    <p:custDataLst>
      <p:tags r:id="rId1"/>
    </p:custDataLst>
    <p:extLst>
      <p:ext uri="{BB962C8B-B14F-4D97-AF65-F5344CB8AC3E}">
        <p14:creationId xmlns:p14="http://schemas.microsoft.com/office/powerpoint/2010/main" val="2754624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F4521-8677-F364-C74E-449B009B1B39}"/>
              </a:ext>
            </a:extLst>
          </p:cNvPr>
          <p:cNvSpPr>
            <a:spLocks noGrp="1"/>
          </p:cNvSpPr>
          <p:nvPr>
            <p:ph type="title"/>
          </p:nvPr>
        </p:nvSpPr>
        <p:spPr>
          <a:xfrm>
            <a:off x="599771" y="4838363"/>
            <a:ext cx="10314840" cy="1588127"/>
          </a:xfrm>
        </p:spPr>
        <p:txBody>
          <a:bodyPr anchor="t">
            <a:normAutofit/>
          </a:bodyPr>
          <a:lstStyle/>
          <a:p>
            <a:r>
              <a:rPr lang="en-US" sz="5000"/>
              <a:t>Northeast Center to Advance Food Safety Processors’ Toolkit</a:t>
            </a:r>
          </a:p>
        </p:txBody>
      </p:sp>
      <p:pic>
        <p:nvPicPr>
          <p:cNvPr id="5" name="Picture Placeholder 4">
            <a:extLst>
              <a:ext uri="{FF2B5EF4-FFF2-40B4-BE49-F238E27FC236}">
                <a16:creationId xmlns:a16="http://schemas.microsoft.com/office/drawing/2014/main" id="{C5B6E589-66EB-A71E-07D1-2E00632B328C}"/>
              </a:ext>
            </a:extLst>
          </p:cNvPr>
          <p:cNvPicPr>
            <a:picLocks noGrp="1" noChangeAspect="1"/>
          </p:cNvPicPr>
          <p:nvPr>
            <p:ph type="pic" sz="quarter" idx="13"/>
          </p:nvPr>
        </p:nvPicPr>
        <p:blipFill>
          <a:blip r:embed="rId3"/>
          <a:srcRect t="18611" b="18611"/>
          <a:stretch/>
        </p:blipFill>
        <p:spPr>
          <a:xfrm>
            <a:off x="0" y="341"/>
            <a:ext cx="12192000" cy="4305310"/>
          </a:xfrm>
          <a:prstGeom prst="rect">
            <a:avLst/>
          </a:prstGeom>
          <a:noFill/>
        </p:spPr>
      </p:pic>
    </p:spTree>
    <p:extLst>
      <p:ext uri="{BB962C8B-B14F-4D97-AF65-F5344CB8AC3E}">
        <p14:creationId xmlns:p14="http://schemas.microsoft.com/office/powerpoint/2010/main" val="4028343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1EAFBB-D6B7-470A-A502-86DF01747414}"/>
              </a:ext>
            </a:extLst>
          </p:cNvPr>
          <p:cNvPicPr>
            <a:picLocks noChangeAspect="1"/>
          </p:cNvPicPr>
          <p:nvPr/>
        </p:nvPicPr>
        <p:blipFill>
          <a:blip r:embed="rId4"/>
          <a:stretch>
            <a:fillRect/>
          </a:stretch>
        </p:blipFill>
        <p:spPr>
          <a:xfrm>
            <a:off x="151579" y="2173700"/>
            <a:ext cx="5158539" cy="2903332"/>
          </a:xfrm>
          <a:prstGeom prst="rect">
            <a:avLst/>
          </a:prstGeom>
        </p:spPr>
      </p:pic>
      <p:sp>
        <p:nvSpPr>
          <p:cNvPr id="8" name="Title 7">
            <a:extLst>
              <a:ext uri="{FF2B5EF4-FFF2-40B4-BE49-F238E27FC236}">
                <a16:creationId xmlns:a16="http://schemas.microsoft.com/office/drawing/2014/main" id="{94743AA0-9AA3-C13B-5CE7-13F17AD33BA6}"/>
              </a:ext>
            </a:extLst>
          </p:cNvPr>
          <p:cNvSpPr>
            <a:spLocks noGrp="1"/>
          </p:cNvSpPr>
          <p:nvPr>
            <p:ph type="title"/>
          </p:nvPr>
        </p:nvSpPr>
        <p:spPr>
          <a:xfrm>
            <a:off x="350854" y="559645"/>
            <a:ext cx="10817352" cy="590931"/>
          </a:xfrm>
        </p:spPr>
        <p:txBody>
          <a:bodyPr/>
          <a:lstStyle/>
          <a:p>
            <a:r>
              <a:rPr lang="en-US"/>
              <a:t>Northeast Center to Advance Food Safety</a:t>
            </a:r>
          </a:p>
        </p:txBody>
      </p:sp>
      <p:sp>
        <p:nvSpPr>
          <p:cNvPr id="5" name="Slide Number Placeholder 4">
            <a:extLst>
              <a:ext uri="{FF2B5EF4-FFF2-40B4-BE49-F238E27FC236}">
                <a16:creationId xmlns:a16="http://schemas.microsoft.com/office/drawing/2014/main" id="{154EAEE8-0F0B-C950-41FC-270C2450D474}"/>
              </a:ext>
            </a:extLst>
          </p:cNvPr>
          <p:cNvSpPr>
            <a:spLocks noGrp="1"/>
          </p:cNvSpPr>
          <p:nvPr>
            <p:ph type="sldNum" sz="quarter" idx="12"/>
          </p:nvPr>
        </p:nvSpPr>
        <p:spPr/>
        <p:txBody>
          <a:bodyPr/>
          <a:lstStyle/>
          <a:p>
            <a:fld id="{1384340B-8AF4-0045-985F-0107ADAFEF01}" type="slidenum">
              <a:rPr lang="en-US" smtClean="0"/>
              <a:pPr/>
              <a:t>19</a:t>
            </a:fld>
            <a:endParaRPr lang="en-US"/>
          </a:p>
        </p:txBody>
      </p:sp>
      <p:sp>
        <p:nvSpPr>
          <p:cNvPr id="9" name="Content Placeholder 8">
            <a:extLst>
              <a:ext uri="{FF2B5EF4-FFF2-40B4-BE49-F238E27FC236}">
                <a16:creationId xmlns:a16="http://schemas.microsoft.com/office/drawing/2014/main" id="{2C6A5210-94AF-36ED-7193-4E93709CA660}"/>
              </a:ext>
            </a:extLst>
          </p:cNvPr>
          <p:cNvSpPr>
            <a:spLocks noGrp="1"/>
          </p:cNvSpPr>
          <p:nvPr>
            <p:ph sz="quarter" idx="10"/>
          </p:nvPr>
        </p:nvSpPr>
        <p:spPr>
          <a:xfrm>
            <a:off x="4883103" y="1474266"/>
            <a:ext cx="6814456" cy="5040311"/>
          </a:xfrm>
        </p:spPr>
        <p:txBody>
          <a:bodyPr/>
          <a:lstStyle/>
          <a:p>
            <a:r>
              <a:rPr lang="en-US" sz="2400"/>
              <a:t>Northeast Center to Advance Food Safety (NECAFS) is </a:t>
            </a:r>
            <a:r>
              <a:rPr lang="en-US" sz="2400" b="1"/>
              <a:t>one of four USDA funded regional centers </a:t>
            </a:r>
            <a:r>
              <a:rPr lang="en-US" sz="2400"/>
              <a:t>tasked with </a:t>
            </a:r>
            <a:r>
              <a:rPr lang="en-US" sz="2400" b="1"/>
              <a:t>coordinating training, education and outreach</a:t>
            </a:r>
            <a:r>
              <a:rPr lang="en-US" sz="2400"/>
              <a:t> related to the FSMA Produce Safety Rule and the FSMA Preventive Controls for Human Foods Rule.</a:t>
            </a:r>
          </a:p>
          <a:p>
            <a:r>
              <a:rPr lang="en-US" sz="2400"/>
              <a:t>NECAFS focuses on </a:t>
            </a:r>
            <a:r>
              <a:rPr lang="en-US" sz="2400" b="1"/>
              <a:t>coordination and facilitation of the Northeast regional network </a:t>
            </a:r>
            <a:r>
              <a:rPr lang="en-US" sz="2400"/>
              <a:t>to </a:t>
            </a:r>
            <a:r>
              <a:rPr lang="en-US" sz="2400" b="1"/>
              <a:t>support a national food safety training, education, extension, outreach, and technical assistance system</a:t>
            </a:r>
            <a:r>
              <a:rPr lang="en-US" sz="2400"/>
              <a:t> among </a:t>
            </a:r>
            <a:r>
              <a:rPr lang="en-US" sz="2400" b="1"/>
              <a:t>small and medium-sized producers </a:t>
            </a:r>
            <a:r>
              <a:rPr lang="en-US" sz="2400"/>
              <a:t>and small processors.</a:t>
            </a:r>
          </a:p>
        </p:txBody>
      </p:sp>
      <p:sp>
        <p:nvSpPr>
          <p:cNvPr id="2" name="Rectangle 1">
            <a:extLst>
              <a:ext uri="{FF2B5EF4-FFF2-40B4-BE49-F238E27FC236}">
                <a16:creationId xmlns:a16="http://schemas.microsoft.com/office/drawing/2014/main" id="{C511265D-5EA9-49E0-8EC3-DA657FD4D2EF}"/>
              </a:ext>
            </a:extLst>
          </p:cNvPr>
          <p:cNvSpPr/>
          <p:nvPr/>
        </p:nvSpPr>
        <p:spPr>
          <a:xfrm>
            <a:off x="314865" y="6316378"/>
            <a:ext cx="8801936" cy="276999"/>
          </a:xfrm>
          <a:prstGeom prst="rect">
            <a:avLst/>
          </a:prstGeom>
        </p:spPr>
        <p:txBody>
          <a:bodyPr wrap="square">
            <a:spAutoFit/>
          </a:bodyPr>
          <a:lstStyle/>
          <a:p>
            <a:r>
              <a:rPr lang="en-US" sz="1200">
                <a:hlinkClick r:id="rId5"/>
              </a:rPr>
              <a:t>About NECAFS | Northeast Center to Advance Food Safety | The University of Vermont</a:t>
            </a:r>
            <a:endParaRPr lang="en-US" sz="1200"/>
          </a:p>
        </p:txBody>
      </p:sp>
    </p:spTree>
    <p:custDataLst>
      <p:tags r:id="rId1"/>
    </p:custDataLst>
    <p:extLst>
      <p:ext uri="{BB962C8B-B14F-4D97-AF65-F5344CB8AC3E}">
        <p14:creationId xmlns:p14="http://schemas.microsoft.com/office/powerpoint/2010/main" val="15245235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23B80D35-06EB-A6AF-DE00-67B5C1948596}"/>
              </a:ext>
            </a:extLst>
          </p:cNvPr>
          <p:cNvSpPr>
            <a:spLocks noGrp="1"/>
          </p:cNvSpPr>
          <p:nvPr>
            <p:ph type="body" sz="quarter" idx="49"/>
          </p:nvPr>
        </p:nvSpPr>
        <p:spPr>
          <a:xfrm>
            <a:off x="334963" y="2757944"/>
            <a:ext cx="3256376" cy="671056"/>
          </a:xfrm>
        </p:spPr>
        <p:txBody>
          <a:bodyPr/>
          <a:lstStyle/>
          <a:p>
            <a:pPr marL="7620" algn="ctr"/>
            <a:r>
              <a:rPr lang="en-US" sz="4400">
                <a:latin typeface="Arial"/>
                <a:cs typeface="Arial"/>
              </a:rPr>
              <a:t>Agenda Overview</a:t>
            </a:r>
            <a:endParaRPr lang="en-US" sz="4400"/>
          </a:p>
        </p:txBody>
      </p:sp>
      <p:sp>
        <p:nvSpPr>
          <p:cNvPr id="16" name="Slide Number Placeholder 15">
            <a:extLst>
              <a:ext uri="{FF2B5EF4-FFF2-40B4-BE49-F238E27FC236}">
                <a16:creationId xmlns:a16="http://schemas.microsoft.com/office/drawing/2014/main" id="{6B8C9EA2-E7FB-6AD5-2815-C1EA741F987C}"/>
              </a:ext>
            </a:extLst>
          </p:cNvPr>
          <p:cNvSpPr>
            <a:spLocks noGrp="1"/>
          </p:cNvSpPr>
          <p:nvPr>
            <p:ph type="sldNum" sz="quarter" idx="51"/>
          </p:nvPr>
        </p:nvSpPr>
        <p:spPr/>
        <p:txBody>
          <a:bodyPr/>
          <a:lstStyle/>
          <a:p>
            <a:fld id="{1384340B-8AF4-0045-985F-0107ADAFEF01}" type="slidenum">
              <a:rPr lang="en-US" smtClean="0"/>
              <a:pPr/>
              <a:t>2</a:t>
            </a:fld>
            <a:endParaRPr lang="en-US"/>
          </a:p>
        </p:txBody>
      </p:sp>
      <p:sp>
        <p:nvSpPr>
          <p:cNvPr id="2" name="Text Placeholder 1">
            <a:extLst>
              <a:ext uri="{FF2B5EF4-FFF2-40B4-BE49-F238E27FC236}">
                <a16:creationId xmlns:a16="http://schemas.microsoft.com/office/drawing/2014/main" id="{4D7716F6-7D19-DA94-C5C4-2CEF7AC0C075}"/>
              </a:ext>
            </a:extLst>
          </p:cNvPr>
          <p:cNvSpPr>
            <a:spLocks noGrp="1"/>
          </p:cNvSpPr>
          <p:nvPr>
            <p:ph type="body" sz="quarter" idx="14"/>
          </p:nvPr>
        </p:nvSpPr>
        <p:spPr/>
        <p:txBody>
          <a:bodyPr/>
          <a:lstStyle/>
          <a:p>
            <a:endParaRPr lang="en-US"/>
          </a:p>
        </p:txBody>
      </p:sp>
      <p:sp>
        <p:nvSpPr>
          <p:cNvPr id="8" name="Text Placeholder 7">
            <a:extLst>
              <a:ext uri="{FF2B5EF4-FFF2-40B4-BE49-F238E27FC236}">
                <a16:creationId xmlns:a16="http://schemas.microsoft.com/office/drawing/2014/main" id="{99F36855-AF14-100C-DAD3-E9954F939ECF}"/>
              </a:ext>
            </a:extLst>
          </p:cNvPr>
          <p:cNvSpPr>
            <a:spLocks noGrp="1"/>
          </p:cNvSpPr>
          <p:nvPr>
            <p:ph type="body" sz="quarter" idx="15"/>
          </p:nvPr>
        </p:nvSpPr>
        <p:spPr/>
        <p:txBody>
          <a:bodyPr/>
          <a:lstStyle/>
          <a:p>
            <a:r>
              <a:rPr lang="en-US" b="1">
                <a:latin typeface="Arial Black"/>
                <a:cs typeface="Arial"/>
              </a:rPr>
              <a:t>Sanitation Controls Practitioner Program (SCPP)</a:t>
            </a:r>
            <a:endParaRPr lang="en-US">
              <a:latin typeface="Arial Black"/>
              <a:cs typeface="Arial"/>
            </a:endParaRPr>
          </a:p>
        </p:txBody>
      </p:sp>
      <p:sp>
        <p:nvSpPr>
          <p:cNvPr id="3" name="Text Placeholder 2">
            <a:extLst>
              <a:ext uri="{FF2B5EF4-FFF2-40B4-BE49-F238E27FC236}">
                <a16:creationId xmlns:a16="http://schemas.microsoft.com/office/drawing/2014/main" id="{68597810-FDF8-D376-0D98-1C6D05B76C4D}"/>
              </a:ext>
            </a:extLst>
          </p:cNvPr>
          <p:cNvSpPr>
            <a:spLocks noGrp="1"/>
          </p:cNvSpPr>
          <p:nvPr>
            <p:ph type="body" sz="quarter" idx="33"/>
          </p:nvPr>
        </p:nvSpPr>
        <p:spPr/>
        <p:txBody>
          <a:bodyPr/>
          <a:lstStyle/>
          <a:p>
            <a:endParaRPr lang="en-US"/>
          </a:p>
        </p:txBody>
      </p:sp>
      <p:sp>
        <p:nvSpPr>
          <p:cNvPr id="9" name="Text Placeholder 8">
            <a:extLst>
              <a:ext uri="{FF2B5EF4-FFF2-40B4-BE49-F238E27FC236}">
                <a16:creationId xmlns:a16="http://schemas.microsoft.com/office/drawing/2014/main" id="{DB0F4B98-3061-45D5-A658-E995C4A8060A}"/>
              </a:ext>
            </a:extLst>
          </p:cNvPr>
          <p:cNvSpPr>
            <a:spLocks noGrp="1"/>
          </p:cNvSpPr>
          <p:nvPr>
            <p:ph type="body" sz="quarter" idx="34"/>
          </p:nvPr>
        </p:nvSpPr>
        <p:spPr/>
        <p:txBody>
          <a:bodyPr/>
          <a:lstStyle/>
          <a:p>
            <a:r>
              <a:rPr lang="en-US" b="1">
                <a:latin typeface="Arial Black" panose="020B0A04020102020204" pitchFamily="34" charset="0"/>
              </a:rPr>
              <a:t>Interactive Tools to Improve the Practice of Food Safety </a:t>
            </a:r>
          </a:p>
        </p:txBody>
      </p:sp>
      <p:sp>
        <p:nvSpPr>
          <p:cNvPr id="4" name="Text Placeholder 3">
            <a:extLst>
              <a:ext uri="{FF2B5EF4-FFF2-40B4-BE49-F238E27FC236}">
                <a16:creationId xmlns:a16="http://schemas.microsoft.com/office/drawing/2014/main" id="{8B4FFCCB-DEB8-CD7B-BB94-27538E452B23}"/>
              </a:ext>
            </a:extLst>
          </p:cNvPr>
          <p:cNvSpPr>
            <a:spLocks noGrp="1"/>
          </p:cNvSpPr>
          <p:nvPr>
            <p:ph type="body" sz="quarter" idx="36"/>
          </p:nvPr>
        </p:nvSpPr>
        <p:spPr/>
        <p:txBody>
          <a:bodyPr/>
          <a:lstStyle/>
          <a:p>
            <a:endParaRPr lang="en-US"/>
          </a:p>
        </p:txBody>
      </p:sp>
      <p:sp>
        <p:nvSpPr>
          <p:cNvPr id="10" name="Text Placeholder 9">
            <a:extLst>
              <a:ext uri="{FF2B5EF4-FFF2-40B4-BE49-F238E27FC236}">
                <a16:creationId xmlns:a16="http://schemas.microsoft.com/office/drawing/2014/main" id="{09847450-6C9F-B0A1-E30A-BDCB70D91DFE}"/>
              </a:ext>
            </a:extLst>
          </p:cNvPr>
          <p:cNvSpPr>
            <a:spLocks noGrp="1"/>
          </p:cNvSpPr>
          <p:nvPr>
            <p:ph type="body" sz="quarter" idx="37"/>
          </p:nvPr>
        </p:nvSpPr>
        <p:spPr/>
        <p:txBody>
          <a:bodyPr/>
          <a:lstStyle/>
          <a:p>
            <a:r>
              <a:rPr lang="en-US" b="1">
                <a:latin typeface="Arial Black" panose="020B0A04020102020204" pitchFamily="34" charset="0"/>
              </a:rPr>
              <a:t>NECAFS: Processors’ Food Safety Toolkit</a:t>
            </a:r>
          </a:p>
        </p:txBody>
      </p:sp>
      <p:sp>
        <p:nvSpPr>
          <p:cNvPr id="5" name="Text Placeholder 4">
            <a:extLst>
              <a:ext uri="{FF2B5EF4-FFF2-40B4-BE49-F238E27FC236}">
                <a16:creationId xmlns:a16="http://schemas.microsoft.com/office/drawing/2014/main" id="{4C779839-75E4-21C2-8682-CB0468E7980A}"/>
              </a:ext>
            </a:extLst>
          </p:cNvPr>
          <p:cNvSpPr>
            <a:spLocks noGrp="1"/>
          </p:cNvSpPr>
          <p:nvPr>
            <p:ph type="body" sz="quarter" idx="39"/>
          </p:nvPr>
        </p:nvSpPr>
        <p:spPr/>
        <p:txBody>
          <a:bodyPr/>
          <a:lstStyle/>
          <a:p>
            <a:endParaRPr lang="en-US"/>
          </a:p>
        </p:txBody>
      </p:sp>
      <p:sp>
        <p:nvSpPr>
          <p:cNvPr id="11" name="Text Placeholder 10">
            <a:extLst>
              <a:ext uri="{FF2B5EF4-FFF2-40B4-BE49-F238E27FC236}">
                <a16:creationId xmlns:a16="http://schemas.microsoft.com/office/drawing/2014/main" id="{1BAC222C-FE03-07D9-DA18-CB03E53647C7}"/>
              </a:ext>
            </a:extLst>
          </p:cNvPr>
          <p:cNvSpPr>
            <a:spLocks noGrp="1"/>
          </p:cNvSpPr>
          <p:nvPr>
            <p:ph type="body" sz="quarter" idx="40"/>
          </p:nvPr>
        </p:nvSpPr>
        <p:spPr/>
        <p:txBody>
          <a:bodyPr/>
          <a:lstStyle/>
          <a:p>
            <a:r>
              <a:rPr lang="en-US" b="1">
                <a:latin typeface="Arial Black" panose="020B0A04020102020204" pitchFamily="34" charset="0"/>
              </a:rPr>
              <a:t>UMass – Current Research &amp; Future Direction</a:t>
            </a:r>
          </a:p>
        </p:txBody>
      </p:sp>
      <p:sp>
        <p:nvSpPr>
          <p:cNvPr id="15" name="Footer Placeholder 14">
            <a:extLst>
              <a:ext uri="{FF2B5EF4-FFF2-40B4-BE49-F238E27FC236}">
                <a16:creationId xmlns:a16="http://schemas.microsoft.com/office/drawing/2014/main" id="{1F931387-99EE-97FD-383C-35BFD690EC4C}"/>
              </a:ext>
            </a:extLst>
          </p:cNvPr>
          <p:cNvSpPr>
            <a:spLocks noGrp="1"/>
          </p:cNvSpPr>
          <p:nvPr>
            <p:ph type="ftr" sz="quarter" idx="52"/>
          </p:nvPr>
        </p:nvSpPr>
        <p:spPr>
          <a:xfrm>
            <a:off x="4351874" y="6479813"/>
            <a:ext cx="6805484" cy="18943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chemeClr val="tx1"/>
                </a:solidFill>
                <a:effectLst/>
                <a:uLnTx/>
                <a:uFillTx/>
                <a:latin typeface="+mn-lt"/>
                <a:ea typeface="+mn-ea"/>
                <a:cs typeface="+mn-cs"/>
              </a:rPr>
              <a:t>Edit footer to insert school / college / unit details</a:t>
            </a:r>
          </a:p>
        </p:txBody>
      </p:sp>
      <p:sp>
        <p:nvSpPr>
          <p:cNvPr id="17" name="AutoShape 2" descr="https://usc-powerpoint.officeapps.live.com/pods/GetClipboardImage.ashx?Id=5283ba0c-8e4e-4dd8-a232-a661d6be4e9e&amp;DC=PUS5&amp;pkey=462cdcc5-cc4c-49ba-b72f-e3027dde3255&amp;wdwaccluster=PUS5">
            <a:extLst>
              <a:ext uri="{FF2B5EF4-FFF2-40B4-BE49-F238E27FC236}">
                <a16:creationId xmlns:a16="http://schemas.microsoft.com/office/drawing/2014/main" id="{F6BF9900-CD2A-474E-92D4-8A100D3E0BD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ustDataLst>
      <p:tags r:id="rId1"/>
    </p:custDataLst>
    <p:extLst>
      <p:ext uri="{BB962C8B-B14F-4D97-AF65-F5344CB8AC3E}">
        <p14:creationId xmlns:p14="http://schemas.microsoft.com/office/powerpoint/2010/main" val="2178032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919794-44EB-47F2-8B44-66F862A47227}"/>
              </a:ext>
            </a:extLst>
          </p:cNvPr>
          <p:cNvSpPr>
            <a:spLocks noGrp="1"/>
          </p:cNvSpPr>
          <p:nvPr>
            <p:ph type="title"/>
          </p:nvPr>
        </p:nvSpPr>
        <p:spPr>
          <a:xfrm>
            <a:off x="461824" y="506283"/>
            <a:ext cx="10817352" cy="590931"/>
          </a:xfrm>
        </p:spPr>
        <p:txBody>
          <a:bodyPr/>
          <a:lstStyle/>
          <a:p>
            <a:r>
              <a:rPr lang="en-US"/>
              <a:t>Processors’ Food Safety Toolkit</a:t>
            </a:r>
          </a:p>
        </p:txBody>
      </p:sp>
      <p:sp>
        <p:nvSpPr>
          <p:cNvPr id="8" name="Slide Number Placeholder 7">
            <a:extLst>
              <a:ext uri="{FF2B5EF4-FFF2-40B4-BE49-F238E27FC236}">
                <a16:creationId xmlns:a16="http://schemas.microsoft.com/office/drawing/2014/main" id="{6E1EDB3F-88F6-43E7-2C7B-E80C71FCFDE5}"/>
              </a:ext>
            </a:extLst>
          </p:cNvPr>
          <p:cNvSpPr>
            <a:spLocks noGrp="1"/>
          </p:cNvSpPr>
          <p:nvPr>
            <p:ph type="sldNum" sz="quarter" idx="11"/>
          </p:nvPr>
        </p:nvSpPr>
        <p:spPr/>
        <p:txBody>
          <a:bodyPr/>
          <a:lstStyle/>
          <a:p>
            <a:fld id="{1384340B-8AF4-0045-985F-0107ADAFEF01}" type="slidenum">
              <a:rPr lang="en-US" smtClean="0"/>
              <a:pPr/>
              <a:t>20</a:t>
            </a:fld>
            <a:endParaRPr lang="en-US"/>
          </a:p>
        </p:txBody>
      </p:sp>
      <p:pic>
        <p:nvPicPr>
          <p:cNvPr id="2" name="Picture 1">
            <a:extLst>
              <a:ext uri="{FF2B5EF4-FFF2-40B4-BE49-F238E27FC236}">
                <a16:creationId xmlns:a16="http://schemas.microsoft.com/office/drawing/2014/main" id="{87A6D61E-926F-4B3D-90B0-2B19DDF48399}"/>
              </a:ext>
            </a:extLst>
          </p:cNvPr>
          <p:cNvPicPr>
            <a:picLocks noChangeAspect="1"/>
          </p:cNvPicPr>
          <p:nvPr/>
        </p:nvPicPr>
        <p:blipFill rotWithShape="1">
          <a:blip r:embed="rId4"/>
          <a:srcRect l="46191" t="6596" r="2157"/>
          <a:stretch/>
        </p:blipFill>
        <p:spPr>
          <a:xfrm>
            <a:off x="4603736" y="1627602"/>
            <a:ext cx="7093823" cy="3935812"/>
          </a:xfrm>
          <a:prstGeom prst="rect">
            <a:avLst/>
          </a:prstGeom>
        </p:spPr>
      </p:pic>
      <p:sp>
        <p:nvSpPr>
          <p:cNvPr id="11" name="Rectangle 10">
            <a:extLst>
              <a:ext uri="{FF2B5EF4-FFF2-40B4-BE49-F238E27FC236}">
                <a16:creationId xmlns:a16="http://schemas.microsoft.com/office/drawing/2014/main" id="{D8902773-C931-43B4-A10B-B4422B304EA0}"/>
              </a:ext>
            </a:extLst>
          </p:cNvPr>
          <p:cNvSpPr/>
          <p:nvPr/>
        </p:nvSpPr>
        <p:spPr>
          <a:xfrm>
            <a:off x="461824" y="1593096"/>
            <a:ext cx="3799935" cy="3970318"/>
          </a:xfrm>
          <a:prstGeom prst="rect">
            <a:avLst/>
          </a:prstGeom>
        </p:spPr>
        <p:txBody>
          <a:bodyPr wrap="square">
            <a:spAutoFit/>
          </a:bodyPr>
          <a:lstStyle/>
          <a:p>
            <a:r>
              <a:rPr lang="en-US" sz="2800"/>
              <a:t>A resource collection to help very-small and small processors get started with Preventive Controls for Human Food (PCHF) and current Good Manufacturing Practices (</a:t>
            </a:r>
            <a:r>
              <a:rPr lang="en-US" sz="2800" err="1"/>
              <a:t>cGMPs</a:t>
            </a:r>
            <a:r>
              <a:rPr lang="en-US" sz="2800"/>
              <a:t>)</a:t>
            </a:r>
          </a:p>
        </p:txBody>
      </p:sp>
      <p:sp>
        <p:nvSpPr>
          <p:cNvPr id="12" name="Rectangle 11">
            <a:extLst>
              <a:ext uri="{FF2B5EF4-FFF2-40B4-BE49-F238E27FC236}">
                <a16:creationId xmlns:a16="http://schemas.microsoft.com/office/drawing/2014/main" id="{8BABB5F8-D54B-4021-B81D-57AFB793C6CD}"/>
              </a:ext>
            </a:extLst>
          </p:cNvPr>
          <p:cNvSpPr/>
          <p:nvPr/>
        </p:nvSpPr>
        <p:spPr>
          <a:xfrm>
            <a:off x="314865" y="6256662"/>
            <a:ext cx="5314917" cy="307777"/>
          </a:xfrm>
          <a:prstGeom prst="rect">
            <a:avLst/>
          </a:prstGeom>
        </p:spPr>
        <p:txBody>
          <a:bodyPr wrap="none">
            <a:spAutoFit/>
          </a:bodyPr>
          <a:lstStyle/>
          <a:p>
            <a:r>
              <a:rPr lang="en-US" sz="1400">
                <a:hlinkClick r:id="rId5"/>
              </a:rPr>
              <a:t>Home | Processors’ Food Safety Toolkit</a:t>
            </a:r>
            <a:r>
              <a:rPr lang="en-US" sz="1400"/>
              <a:t> : </a:t>
            </a:r>
            <a:r>
              <a:rPr lang="en-US" sz="1400">
                <a:hlinkClick r:id="rId5"/>
              </a:rPr>
              <a:t>https://pchf.necafs.org</a:t>
            </a:r>
            <a:r>
              <a:rPr lang="en-US" sz="1400"/>
              <a:t>  </a:t>
            </a:r>
          </a:p>
        </p:txBody>
      </p:sp>
    </p:spTree>
    <p:custDataLst>
      <p:tags r:id="rId1"/>
    </p:custDataLst>
    <p:extLst>
      <p:ext uri="{BB962C8B-B14F-4D97-AF65-F5344CB8AC3E}">
        <p14:creationId xmlns:p14="http://schemas.microsoft.com/office/powerpoint/2010/main" val="7446850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919794-44EB-47F2-8B44-66F862A47227}"/>
              </a:ext>
            </a:extLst>
          </p:cNvPr>
          <p:cNvSpPr>
            <a:spLocks noGrp="1"/>
          </p:cNvSpPr>
          <p:nvPr>
            <p:ph type="title"/>
          </p:nvPr>
        </p:nvSpPr>
        <p:spPr>
          <a:xfrm>
            <a:off x="687324" y="256372"/>
            <a:ext cx="10817352" cy="590931"/>
          </a:xfrm>
        </p:spPr>
        <p:txBody>
          <a:bodyPr/>
          <a:lstStyle/>
          <a:p>
            <a:r>
              <a:rPr lang="en-US"/>
              <a:t>Processors’ Food Safety Toolkit</a:t>
            </a:r>
          </a:p>
        </p:txBody>
      </p:sp>
      <p:sp>
        <p:nvSpPr>
          <p:cNvPr id="8" name="Slide Number Placeholder 7">
            <a:extLst>
              <a:ext uri="{FF2B5EF4-FFF2-40B4-BE49-F238E27FC236}">
                <a16:creationId xmlns:a16="http://schemas.microsoft.com/office/drawing/2014/main" id="{6E1EDB3F-88F6-43E7-2C7B-E80C71FCFDE5}"/>
              </a:ext>
            </a:extLst>
          </p:cNvPr>
          <p:cNvSpPr>
            <a:spLocks noGrp="1"/>
          </p:cNvSpPr>
          <p:nvPr>
            <p:ph type="sldNum" sz="quarter" idx="16"/>
          </p:nvPr>
        </p:nvSpPr>
        <p:spPr/>
        <p:txBody>
          <a:bodyPr/>
          <a:lstStyle/>
          <a:p>
            <a:fld id="{1384340B-8AF4-0045-985F-0107ADAFEF01}" type="slidenum">
              <a:rPr lang="en-US" smtClean="0"/>
              <a:pPr/>
              <a:t>21</a:t>
            </a:fld>
            <a:endParaRPr lang="en-US"/>
          </a:p>
        </p:txBody>
      </p:sp>
      <p:sp>
        <p:nvSpPr>
          <p:cNvPr id="9" name="Content Placeholder 8">
            <a:extLst>
              <a:ext uri="{FF2B5EF4-FFF2-40B4-BE49-F238E27FC236}">
                <a16:creationId xmlns:a16="http://schemas.microsoft.com/office/drawing/2014/main" id="{91FD729A-DD69-40BB-9F57-9B14D676088F}"/>
              </a:ext>
            </a:extLst>
          </p:cNvPr>
          <p:cNvSpPr>
            <a:spLocks noGrp="1"/>
          </p:cNvSpPr>
          <p:nvPr>
            <p:ph sz="quarter" idx="14"/>
          </p:nvPr>
        </p:nvSpPr>
        <p:spPr>
          <a:xfrm>
            <a:off x="6959146" y="1149207"/>
            <a:ext cx="5795961" cy="5040311"/>
          </a:xfrm>
        </p:spPr>
        <p:txBody>
          <a:bodyPr/>
          <a:lstStyle/>
          <a:p>
            <a:r>
              <a:rPr lang="en-US" sz="2000"/>
              <a:t>Complying with the PCHF Rule</a:t>
            </a:r>
          </a:p>
          <a:p>
            <a:r>
              <a:rPr lang="en-US" sz="2000"/>
              <a:t>Good Manufacturing Practices</a:t>
            </a:r>
          </a:p>
          <a:p>
            <a:r>
              <a:rPr lang="en-US" sz="2000"/>
              <a:t>Allergens </a:t>
            </a:r>
          </a:p>
          <a:p>
            <a:r>
              <a:rPr lang="en-US" sz="2000"/>
              <a:t>Sanitation SOPs</a:t>
            </a:r>
          </a:p>
          <a:p>
            <a:r>
              <a:rPr lang="en-US" sz="2000"/>
              <a:t>Developing a Food Safety Plan</a:t>
            </a:r>
          </a:p>
          <a:p>
            <a:r>
              <a:rPr lang="en-US" sz="2000"/>
              <a:t>Validation Studies and Processes</a:t>
            </a:r>
          </a:p>
          <a:p>
            <a:r>
              <a:rPr lang="en-US" sz="2000"/>
              <a:t>Production Specifications</a:t>
            </a:r>
          </a:p>
          <a:p>
            <a:r>
              <a:rPr lang="en-US" sz="2000"/>
              <a:t>Environmental Monitoring Program</a:t>
            </a:r>
          </a:p>
          <a:p>
            <a:r>
              <a:rPr lang="en-US" sz="2000"/>
              <a:t>State and Local Regulations</a:t>
            </a:r>
          </a:p>
          <a:p>
            <a:r>
              <a:rPr lang="en-US" sz="2000"/>
              <a:t>Extension and Consulting Services and Resources</a:t>
            </a:r>
          </a:p>
          <a:p>
            <a:r>
              <a:rPr lang="en-US" sz="2000"/>
              <a:t>Funding Opportunities</a:t>
            </a:r>
          </a:p>
          <a:p>
            <a:r>
              <a:rPr lang="en-US" sz="2000"/>
              <a:t>Talk to Someone</a:t>
            </a:r>
            <a:br>
              <a:rPr lang="en-US"/>
            </a:br>
            <a:endParaRPr lang="en-US"/>
          </a:p>
        </p:txBody>
      </p:sp>
      <p:sp>
        <p:nvSpPr>
          <p:cNvPr id="12" name="Rectangle 11">
            <a:extLst>
              <a:ext uri="{FF2B5EF4-FFF2-40B4-BE49-F238E27FC236}">
                <a16:creationId xmlns:a16="http://schemas.microsoft.com/office/drawing/2014/main" id="{8BABB5F8-D54B-4021-B81D-57AFB793C6CD}"/>
              </a:ext>
            </a:extLst>
          </p:cNvPr>
          <p:cNvSpPr/>
          <p:nvPr/>
        </p:nvSpPr>
        <p:spPr>
          <a:xfrm>
            <a:off x="687324" y="6293851"/>
            <a:ext cx="5314917" cy="307777"/>
          </a:xfrm>
          <a:prstGeom prst="rect">
            <a:avLst/>
          </a:prstGeom>
        </p:spPr>
        <p:txBody>
          <a:bodyPr wrap="none">
            <a:spAutoFit/>
          </a:bodyPr>
          <a:lstStyle/>
          <a:p>
            <a:r>
              <a:rPr lang="en-US" sz="1400">
                <a:hlinkClick r:id="rId4"/>
              </a:rPr>
              <a:t>Home | Processors’ Food Safety Toolkit</a:t>
            </a:r>
            <a:r>
              <a:rPr lang="en-US" sz="1400"/>
              <a:t> : </a:t>
            </a:r>
            <a:r>
              <a:rPr lang="en-US" sz="1400">
                <a:hlinkClick r:id="rId4"/>
              </a:rPr>
              <a:t>https://pchf.necafs.org</a:t>
            </a:r>
            <a:r>
              <a:rPr lang="en-US" sz="1400"/>
              <a:t>  </a:t>
            </a:r>
          </a:p>
        </p:txBody>
      </p:sp>
      <p:pic>
        <p:nvPicPr>
          <p:cNvPr id="5" name="Picture 4">
            <a:extLst>
              <a:ext uri="{FF2B5EF4-FFF2-40B4-BE49-F238E27FC236}">
                <a16:creationId xmlns:a16="http://schemas.microsoft.com/office/drawing/2014/main" id="{E08D6C38-6F6E-444A-B66D-71C92AF71923}"/>
              </a:ext>
            </a:extLst>
          </p:cNvPr>
          <p:cNvPicPr>
            <a:picLocks noChangeAspect="1"/>
          </p:cNvPicPr>
          <p:nvPr/>
        </p:nvPicPr>
        <p:blipFill rotWithShape="1">
          <a:blip r:embed="rId5"/>
          <a:srcRect l="58158" t="6366" r="13158" b="8723"/>
          <a:stretch/>
        </p:blipFill>
        <p:spPr>
          <a:xfrm>
            <a:off x="735436" y="914460"/>
            <a:ext cx="5652210" cy="5133659"/>
          </a:xfrm>
          <a:prstGeom prst="rect">
            <a:avLst/>
          </a:prstGeom>
        </p:spPr>
      </p:pic>
    </p:spTree>
    <p:custDataLst>
      <p:tags r:id="rId1"/>
    </p:custDataLst>
    <p:extLst>
      <p:ext uri="{BB962C8B-B14F-4D97-AF65-F5344CB8AC3E}">
        <p14:creationId xmlns:p14="http://schemas.microsoft.com/office/powerpoint/2010/main" val="38694908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C1177-2953-9111-0272-66026B2365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C52802-4217-4A1A-14FB-B38303CACDDB}"/>
              </a:ext>
            </a:extLst>
          </p:cNvPr>
          <p:cNvSpPr>
            <a:spLocks noGrp="1"/>
          </p:cNvSpPr>
          <p:nvPr>
            <p:ph type="title"/>
          </p:nvPr>
        </p:nvSpPr>
        <p:spPr>
          <a:xfrm>
            <a:off x="685800" y="5052778"/>
            <a:ext cx="10314840" cy="1588127"/>
          </a:xfrm>
        </p:spPr>
        <p:txBody>
          <a:bodyPr anchor="t">
            <a:normAutofit/>
          </a:bodyPr>
          <a:lstStyle/>
          <a:p>
            <a:r>
              <a:rPr lang="en-US" sz="4800" dirty="0"/>
              <a:t>Current Work: UMass Extension and CAFE</a:t>
            </a:r>
          </a:p>
        </p:txBody>
      </p:sp>
      <p:pic>
        <p:nvPicPr>
          <p:cNvPr id="2050" name="Picture 2" descr="Conservation Assessment and Prioritization System">
            <a:extLst>
              <a:ext uri="{FF2B5EF4-FFF2-40B4-BE49-F238E27FC236}">
                <a16:creationId xmlns:a16="http://schemas.microsoft.com/office/drawing/2014/main" id="{43290BD5-0391-AE16-91FD-E89CA6029079}"/>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8230" b="-12326"/>
          <a:stretch>
            <a:fillRect/>
          </a:stretch>
        </p:blipFill>
        <p:spPr bwMode="auto">
          <a:xfrm>
            <a:off x="685800" y="466916"/>
            <a:ext cx="10744200" cy="4326914"/>
          </a:xfrm>
          <a:prstGeom prst="rect">
            <a:avLst/>
          </a:prstGeom>
          <a:solidFill>
            <a:srgbClr val="FFFFFF"/>
          </a:solidFill>
        </p:spPr>
      </p:pic>
    </p:spTree>
    <p:extLst>
      <p:ext uri="{BB962C8B-B14F-4D97-AF65-F5344CB8AC3E}">
        <p14:creationId xmlns:p14="http://schemas.microsoft.com/office/powerpoint/2010/main" val="1140245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F36BA-D137-A46A-CC7A-0CA8CCB9EF2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201C12-C1AB-9A61-445F-73127382582D}"/>
              </a:ext>
            </a:extLst>
          </p:cNvPr>
          <p:cNvSpPr>
            <a:spLocks noGrp="1"/>
          </p:cNvSpPr>
          <p:nvPr>
            <p:ph type="title"/>
          </p:nvPr>
        </p:nvSpPr>
        <p:spPr>
          <a:xfrm>
            <a:off x="599771" y="4577105"/>
            <a:ext cx="10314840" cy="1588127"/>
          </a:xfrm>
        </p:spPr>
        <p:txBody>
          <a:bodyPr vert="horz" lIns="91440" tIns="45720" rIns="91440" bIns="45720" rtlCol="0" anchor="t">
            <a:normAutofit/>
          </a:bodyPr>
          <a:lstStyle/>
          <a:p>
            <a:r>
              <a:rPr lang="en-US" sz="3400" b="1" i="0" kern="1200">
                <a:latin typeface="Arial" panose="020B0604020202020204" pitchFamily="34" charset="0"/>
                <a:ea typeface="Baskerville" panose="02020502070401020303" pitchFamily="18" charset="0"/>
                <a:cs typeface="Arial" panose="020B0604020202020204" pitchFamily="34" charset="0"/>
              </a:rPr>
              <a:t>Conducting Concealed Observations to Investigate Variability in Sanitation Practices in Food Service Applications</a:t>
            </a:r>
          </a:p>
        </p:txBody>
      </p:sp>
      <p:sp>
        <p:nvSpPr>
          <p:cNvPr id="3" name="Text Placeholder 3">
            <a:extLst>
              <a:ext uri="{FF2B5EF4-FFF2-40B4-BE49-F238E27FC236}">
                <a16:creationId xmlns:a16="http://schemas.microsoft.com/office/drawing/2014/main" id="{38B5B919-62C6-77BC-474E-0715FB236D48}"/>
              </a:ext>
            </a:extLst>
          </p:cNvPr>
          <p:cNvSpPr txBox="1">
            <a:spLocks/>
          </p:cNvSpPr>
          <p:nvPr/>
        </p:nvSpPr>
        <p:spPr>
          <a:xfrm>
            <a:off x="599772" y="6314980"/>
            <a:ext cx="10314839" cy="242729"/>
          </a:xfrm>
          <a:prstGeom prst="rect">
            <a:avLst/>
          </a:prstGeom>
        </p:spPr>
        <p:txBody>
          <a:bodyPr vert="horz" lIns="72000" tIns="45720" rIns="91440" bIns="45720" rtlCol="0" anchor="ctr">
            <a:noAutofit/>
          </a:bodyPr>
          <a:lstStyle>
            <a:lvl1pPr marL="144463" indent="-136525" algn="l" defTabSz="914400" rtl="0" eaLnBrk="1" latinLnBrk="0" hangingPunct="1">
              <a:lnSpc>
                <a:spcPct val="90000"/>
              </a:lnSpc>
              <a:spcBef>
                <a:spcPts val="800"/>
              </a:spcBef>
              <a:buFont typeface="Arial" panose="020B0604020202020204" pitchFamily="34" charset="0"/>
              <a:buChar char="•"/>
              <a:tabLst/>
              <a:defRPr sz="1600" b="0" i="0" kern="1200">
                <a:solidFill>
                  <a:schemeClr val="tx1"/>
                </a:solidFill>
                <a:latin typeface="Arial" panose="020B0604020202020204" pitchFamily="34" charset="0"/>
                <a:ea typeface="+mn-ea"/>
                <a:cs typeface="Arial" panose="020B0604020202020204" pitchFamily="34" charset="0"/>
              </a:defRPr>
            </a:lvl1pPr>
            <a:lvl2pPr marL="269875" indent="-134938" algn="l" defTabSz="914400" rtl="0" eaLnBrk="1" latinLnBrk="0" hangingPunct="1">
              <a:lnSpc>
                <a:spcPct val="90000"/>
              </a:lnSpc>
              <a:spcBef>
                <a:spcPts val="800"/>
              </a:spcBef>
              <a:buFont typeface="Arial" panose="020B0604020202020204" pitchFamily="34" charset="0"/>
              <a:buChar char="•"/>
              <a:tabLst/>
              <a:defRPr sz="1400" b="0" i="0" kern="1200">
                <a:solidFill>
                  <a:schemeClr val="tx1"/>
                </a:solidFill>
                <a:latin typeface="Arial" panose="020B0604020202020204" pitchFamily="34" charset="0"/>
                <a:ea typeface="+mn-ea"/>
                <a:cs typeface="Arial" panose="020B0604020202020204" pitchFamily="34" charset="0"/>
              </a:defRPr>
            </a:lvl2pPr>
            <a:lvl3pPr marL="404813" indent="-134938" algn="l" defTabSz="914400" rtl="0" eaLnBrk="1" latinLnBrk="0" hangingPunct="1">
              <a:lnSpc>
                <a:spcPct val="90000"/>
              </a:lnSpc>
              <a:spcBef>
                <a:spcPts val="800"/>
              </a:spcBef>
              <a:buFont typeface="Arial" panose="020B0604020202020204" pitchFamily="34" charset="0"/>
              <a:buChar char="•"/>
              <a:tabLst/>
              <a:defRPr sz="1200" b="0" i="0" kern="1200">
                <a:solidFill>
                  <a:schemeClr val="tx1"/>
                </a:solidFill>
                <a:latin typeface="Arial" panose="020B0604020202020204" pitchFamily="34" charset="0"/>
                <a:ea typeface="+mn-ea"/>
                <a:cs typeface="Arial" panose="020B0604020202020204" pitchFamily="34" charset="0"/>
              </a:defRPr>
            </a:lvl3pPr>
            <a:lvl4pPr marL="539750" indent="-134938" algn="l" defTabSz="914400" rtl="0" eaLnBrk="1" latinLnBrk="0" hangingPunct="1">
              <a:lnSpc>
                <a:spcPct val="90000"/>
              </a:lnSpc>
              <a:spcBef>
                <a:spcPts val="800"/>
              </a:spcBef>
              <a:buFont typeface="Arial" panose="020B0604020202020204" pitchFamily="34" charset="0"/>
              <a:buChar char="•"/>
              <a:tabLst/>
              <a:defRPr sz="1100" b="0" i="0" kern="1200">
                <a:solidFill>
                  <a:schemeClr val="tx1"/>
                </a:solidFill>
                <a:latin typeface="Arial" panose="020B0604020202020204" pitchFamily="34" charset="0"/>
                <a:ea typeface="+mn-ea"/>
                <a:cs typeface="Arial" panose="020B0604020202020204" pitchFamily="34" charset="0"/>
              </a:defRPr>
            </a:lvl4pPr>
            <a:lvl5pPr marL="674688" indent="-134938" algn="l" defTabSz="914400" rtl="0" eaLnBrk="1" latinLnBrk="0" hangingPunct="1">
              <a:lnSpc>
                <a:spcPct val="90000"/>
              </a:lnSpc>
              <a:spcBef>
                <a:spcPts val="800"/>
              </a:spcBef>
              <a:buFont typeface="Arial" panose="020B0604020202020204" pitchFamily="34" charset="0"/>
              <a:buChar char="•"/>
              <a:tabLst/>
              <a:defRPr sz="11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000" b="0" i="0" kern="1200" cap="all" spc="140" baseline="0">
                <a:latin typeface="Arial" panose="020B0604020202020204" pitchFamily="34" charset="0"/>
                <a:ea typeface="+mn-ea"/>
                <a:cs typeface="Arial" panose="020B0604020202020204" pitchFamily="34" charset="0"/>
              </a:rPr>
              <a:t>Christina Allingham, Ph.D. </a:t>
            </a:r>
          </a:p>
          <a:p>
            <a:pPr marL="0" indent="0">
              <a:buNone/>
            </a:pPr>
            <a:r>
              <a:rPr lang="en-US" sz="1000" b="0" i="0" kern="1200" cap="all" spc="140" baseline="0">
                <a:latin typeface="Arial" panose="020B0604020202020204" pitchFamily="34" charset="0"/>
                <a:ea typeface="+mn-ea"/>
                <a:cs typeface="Arial" panose="020B0604020202020204" pitchFamily="34" charset="0"/>
              </a:rPr>
              <a:t>Postdoctoral Research Associate, Department of Food Science, University of Massachusetts Amherst</a:t>
            </a:r>
          </a:p>
        </p:txBody>
      </p:sp>
      <p:pic>
        <p:nvPicPr>
          <p:cNvPr id="3074" name="Picture 2" descr="133,900+ Spy Agent Stock Photos, Pictures &amp; Royalty-Free Images - iStock |  Secret agent, Secret service, Fbi">
            <a:extLst>
              <a:ext uri="{FF2B5EF4-FFF2-40B4-BE49-F238E27FC236}">
                <a16:creationId xmlns:a16="http://schemas.microsoft.com/office/drawing/2014/main" id="{1CA9E321-5F1C-ED9D-674F-01BA7D24F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891" b="7967"/>
          <a:stretch>
            <a:fillRect/>
          </a:stretch>
        </p:blipFill>
        <p:spPr bwMode="auto">
          <a:xfrm>
            <a:off x="20" y="-1"/>
            <a:ext cx="12191980" cy="4305993"/>
          </a:xfrm>
          <a:prstGeom prst="rect">
            <a:avLst/>
          </a:prstGeom>
          <a:solidFill>
            <a:srgbClr val="FFFFFF"/>
          </a:solidFill>
        </p:spPr>
      </p:pic>
    </p:spTree>
    <p:extLst>
      <p:ext uri="{BB962C8B-B14F-4D97-AF65-F5344CB8AC3E}">
        <p14:creationId xmlns:p14="http://schemas.microsoft.com/office/powerpoint/2010/main" val="21483044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21EBAB0-FEFA-F84C-9799-DA58F0DC490D}"/>
              </a:ext>
            </a:extLst>
          </p:cNvPr>
          <p:cNvSpPr>
            <a:spLocks noGrp="1"/>
          </p:cNvSpPr>
          <p:nvPr>
            <p:ph type="body" idx="1"/>
          </p:nvPr>
        </p:nvSpPr>
        <p:spPr>
          <a:xfrm>
            <a:off x="0" y="2717290"/>
            <a:ext cx="5676276" cy="2078272"/>
          </a:xfrm>
        </p:spPr>
        <p:txBody>
          <a:bodyPr/>
          <a:lstStyle/>
          <a:p>
            <a:pPr lvl="1" algn="ctr"/>
            <a:r>
              <a:rPr lang="en-US" sz="3200">
                <a:solidFill>
                  <a:schemeClr val="tx1"/>
                </a:solidFill>
                <a:latin typeface="Calibri" panose="020F0502020204030204" pitchFamily="34" charset="0"/>
                <a:cs typeface="Calibri" panose="020F0502020204030204" pitchFamily="34" charset="0"/>
              </a:rPr>
              <a:t>Over 81% of reported norovirus outbreaks in the United States are traced to food service.</a:t>
            </a:r>
            <a:endParaRPr lang="en-US">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a:latin typeface="Calibri" panose="020F0502020204030204" pitchFamily="34" charset="0"/>
              <a:cs typeface="Calibri" panose="020F0502020204030204" pitchFamily="34" charset="0"/>
            </a:endParaRPr>
          </a:p>
        </p:txBody>
      </p:sp>
      <p:sp>
        <p:nvSpPr>
          <p:cNvPr id="4" name="Title 3">
            <a:extLst>
              <a:ext uri="{FF2B5EF4-FFF2-40B4-BE49-F238E27FC236}">
                <a16:creationId xmlns:a16="http://schemas.microsoft.com/office/drawing/2014/main" id="{26D6DFBC-B720-B049-AA39-243D5355CCB1}"/>
              </a:ext>
            </a:extLst>
          </p:cNvPr>
          <p:cNvSpPr>
            <a:spLocks noGrp="1"/>
          </p:cNvSpPr>
          <p:nvPr>
            <p:ph type="title"/>
          </p:nvPr>
        </p:nvSpPr>
        <p:spPr>
          <a:xfrm>
            <a:off x="0" y="1654832"/>
            <a:ext cx="6349750" cy="652463"/>
          </a:xfrm>
        </p:spPr>
        <p:txBody>
          <a:bodyPr/>
          <a:lstStyle/>
          <a:p>
            <a:pPr algn="ctr"/>
            <a:r>
              <a:rPr lang="en-US" sz="2800"/>
              <a:t>Noroviruses pose a burden in Food Service</a:t>
            </a:r>
          </a:p>
        </p:txBody>
      </p:sp>
      <p:pic>
        <p:nvPicPr>
          <p:cNvPr id="5" name="Picture 4" descr="Chart, pie chart&#10;&#10;Description automatically generated">
            <a:extLst>
              <a:ext uri="{FF2B5EF4-FFF2-40B4-BE49-F238E27FC236}">
                <a16:creationId xmlns:a16="http://schemas.microsoft.com/office/drawing/2014/main" id="{FCCB115C-A674-6069-20C7-265A15986B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1993" y="979149"/>
            <a:ext cx="4530083" cy="4332940"/>
          </a:xfrm>
          <a:prstGeom prst="rect">
            <a:avLst/>
          </a:prstGeom>
        </p:spPr>
      </p:pic>
      <p:sp>
        <p:nvSpPr>
          <p:cNvPr id="3" name="TextBox 2">
            <a:extLst>
              <a:ext uri="{FF2B5EF4-FFF2-40B4-BE49-F238E27FC236}">
                <a16:creationId xmlns:a16="http://schemas.microsoft.com/office/drawing/2014/main" id="{10805820-6E89-9C02-2C8B-BF9233B9BF5A}"/>
              </a:ext>
            </a:extLst>
          </p:cNvPr>
          <p:cNvSpPr txBox="1"/>
          <p:nvPr/>
        </p:nvSpPr>
        <p:spPr>
          <a:xfrm>
            <a:off x="11039061" y="6374296"/>
            <a:ext cx="378801"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35</a:t>
            </a:r>
          </a:p>
        </p:txBody>
      </p:sp>
    </p:spTree>
    <p:extLst>
      <p:ext uri="{BB962C8B-B14F-4D97-AF65-F5344CB8AC3E}">
        <p14:creationId xmlns:p14="http://schemas.microsoft.com/office/powerpoint/2010/main" val="1057490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62EAA18-BAF1-A3E0-59FC-12B79C22AC2C}"/>
              </a:ext>
            </a:extLst>
          </p:cNvPr>
          <p:cNvSpPr>
            <a:spLocks noGrp="1"/>
          </p:cNvSpPr>
          <p:nvPr>
            <p:ph type="body" idx="1"/>
          </p:nvPr>
        </p:nvSpPr>
        <p:spPr>
          <a:xfrm>
            <a:off x="291547" y="2594291"/>
            <a:ext cx="5145866" cy="1060450"/>
          </a:xfrm>
        </p:spPr>
        <p:txBody>
          <a:bodyPr/>
          <a:lstStyle/>
          <a:p>
            <a:pPr algn="ctr"/>
            <a:r>
              <a:rPr lang="en-US" sz="3200" b="0" i="0">
                <a:solidFill>
                  <a:srgbClr val="000000"/>
                </a:solidFill>
                <a:effectLst/>
                <a:latin typeface="Calibri" panose="020F0502020204030204" pitchFamily="34" charset="0"/>
                <a:cs typeface="Calibri" panose="020F0502020204030204" pitchFamily="34" charset="0"/>
              </a:rPr>
              <a:t>To mitigate bias and obtain true reflections of sanitation practices, the research team must be concealed.</a:t>
            </a:r>
          </a:p>
        </p:txBody>
      </p:sp>
      <p:sp>
        <p:nvSpPr>
          <p:cNvPr id="3" name="Title 2">
            <a:extLst>
              <a:ext uri="{FF2B5EF4-FFF2-40B4-BE49-F238E27FC236}">
                <a16:creationId xmlns:a16="http://schemas.microsoft.com/office/drawing/2014/main" id="{4DC337C6-A06D-73DC-1449-A3AAE1810596}"/>
              </a:ext>
            </a:extLst>
          </p:cNvPr>
          <p:cNvSpPr>
            <a:spLocks noGrp="1"/>
          </p:cNvSpPr>
          <p:nvPr>
            <p:ph type="title"/>
          </p:nvPr>
        </p:nvSpPr>
        <p:spPr>
          <a:xfrm>
            <a:off x="373189" y="1388750"/>
            <a:ext cx="4982581" cy="652463"/>
          </a:xfrm>
        </p:spPr>
        <p:txBody>
          <a:bodyPr/>
          <a:lstStyle/>
          <a:p>
            <a:pPr algn="ctr"/>
            <a:r>
              <a:rPr lang="en-US"/>
              <a:t>The Hawthorne Effect</a:t>
            </a:r>
          </a:p>
        </p:txBody>
      </p:sp>
      <p:pic>
        <p:nvPicPr>
          <p:cNvPr id="18434" name="Picture 2" descr="Hawthorne Effect Definition: How It Works and Is It Real">
            <a:extLst>
              <a:ext uri="{FF2B5EF4-FFF2-40B4-BE49-F238E27FC236}">
                <a16:creationId xmlns:a16="http://schemas.microsoft.com/office/drawing/2014/main" id="{FBC31206-E148-AD64-BF5D-407C02E3A7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971" r="6901" b="8164"/>
          <a:stretch/>
        </p:blipFill>
        <p:spPr bwMode="auto">
          <a:xfrm>
            <a:off x="6303841" y="627741"/>
            <a:ext cx="4647047" cy="28269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0D1C80A-D45F-28FA-FB29-A4BFC937896A}"/>
              </a:ext>
            </a:extLst>
          </p:cNvPr>
          <p:cNvSpPr txBox="1"/>
          <p:nvPr/>
        </p:nvSpPr>
        <p:spPr>
          <a:xfrm>
            <a:off x="6232745" y="3454686"/>
            <a:ext cx="2565126" cy="200055"/>
          </a:xfrm>
          <a:prstGeom prst="rect">
            <a:avLst/>
          </a:prstGeom>
          <a:noFill/>
        </p:spPr>
        <p:txBody>
          <a:bodyPr wrap="none" rtlCol="0">
            <a:spAutoFit/>
          </a:bodyPr>
          <a:lstStyle/>
          <a:p>
            <a:r>
              <a:rPr lang="en-US" sz="700"/>
              <a:t>https://</a:t>
            </a:r>
            <a:r>
              <a:rPr lang="en-US" sz="700" err="1"/>
              <a:t>www.investopedia.com</a:t>
            </a:r>
            <a:r>
              <a:rPr lang="en-US" sz="700"/>
              <a:t>/terms/h/</a:t>
            </a:r>
            <a:r>
              <a:rPr lang="en-US" sz="700" err="1"/>
              <a:t>hawthorne-effect.asp</a:t>
            </a:r>
            <a:endParaRPr lang="en-US" sz="700"/>
          </a:p>
        </p:txBody>
      </p:sp>
      <p:sp>
        <p:nvSpPr>
          <p:cNvPr id="5" name="TextBox 4">
            <a:extLst>
              <a:ext uri="{FF2B5EF4-FFF2-40B4-BE49-F238E27FC236}">
                <a16:creationId xmlns:a16="http://schemas.microsoft.com/office/drawing/2014/main" id="{D4DDCB35-639B-2DBC-6B36-5C88AD7C7D66}"/>
              </a:ext>
            </a:extLst>
          </p:cNvPr>
          <p:cNvSpPr txBox="1"/>
          <p:nvPr/>
        </p:nvSpPr>
        <p:spPr>
          <a:xfrm>
            <a:off x="11039061" y="6374296"/>
            <a:ext cx="378801" cy="253916"/>
          </a:xfrm>
          <a:prstGeom prst="rect">
            <a:avLst/>
          </a:prstGeom>
          <a:noFill/>
        </p:spPr>
        <p:txBody>
          <a:bodyPr wrap="square" rtlCol="0">
            <a:spAutoFit/>
          </a:bodyPr>
          <a:lstStyle/>
          <a:p>
            <a:r>
              <a:rPr lang="en-US" sz="1050">
                <a:solidFill>
                  <a:schemeClr val="bg1"/>
                </a:solidFill>
              </a:rPr>
              <a:t>36</a:t>
            </a:r>
          </a:p>
        </p:txBody>
      </p:sp>
      <p:pic>
        <p:nvPicPr>
          <p:cNvPr id="7" name="Picture 6" descr="A screenshot of a social media post&#10;&#10;AI-generated content may be incorrect.">
            <a:extLst>
              <a:ext uri="{FF2B5EF4-FFF2-40B4-BE49-F238E27FC236}">
                <a16:creationId xmlns:a16="http://schemas.microsoft.com/office/drawing/2014/main" id="{0F77D084-9BF3-9F9A-CD16-66C704B89636}"/>
              </a:ext>
            </a:extLst>
          </p:cNvPr>
          <p:cNvPicPr>
            <a:picLocks noChangeAspect="1"/>
          </p:cNvPicPr>
          <p:nvPr/>
        </p:nvPicPr>
        <p:blipFill>
          <a:blip r:embed="rId3"/>
          <a:stretch>
            <a:fillRect/>
          </a:stretch>
        </p:blipFill>
        <p:spPr>
          <a:xfrm>
            <a:off x="6150865" y="3921704"/>
            <a:ext cx="4953000" cy="1676400"/>
          </a:xfrm>
          <a:prstGeom prst="rect">
            <a:avLst/>
          </a:prstGeom>
        </p:spPr>
      </p:pic>
      <p:sp>
        <p:nvSpPr>
          <p:cNvPr id="8" name="TextBox 7">
            <a:extLst>
              <a:ext uri="{FF2B5EF4-FFF2-40B4-BE49-F238E27FC236}">
                <a16:creationId xmlns:a16="http://schemas.microsoft.com/office/drawing/2014/main" id="{4A4F5733-0E2D-AE2D-5C6D-A0E3C9281A73}"/>
              </a:ext>
            </a:extLst>
          </p:cNvPr>
          <p:cNvSpPr txBox="1"/>
          <p:nvPr/>
        </p:nvSpPr>
        <p:spPr>
          <a:xfrm>
            <a:off x="6096000" y="5598104"/>
            <a:ext cx="2573140" cy="200055"/>
          </a:xfrm>
          <a:prstGeom prst="rect">
            <a:avLst/>
          </a:prstGeom>
          <a:noFill/>
        </p:spPr>
        <p:txBody>
          <a:bodyPr wrap="none" rtlCol="0">
            <a:spAutoFit/>
          </a:bodyPr>
          <a:lstStyle/>
          <a:p>
            <a:r>
              <a:rPr lang="en-US" sz="700"/>
              <a:t>https://</a:t>
            </a:r>
            <a:r>
              <a:rPr lang="en-US" sz="700" err="1"/>
              <a:t>www.threads.com</a:t>
            </a:r>
            <a:r>
              <a:rPr lang="en-US" sz="700"/>
              <a:t>/@</a:t>
            </a:r>
            <a:r>
              <a:rPr lang="en-US" sz="700" err="1"/>
              <a:t>gordongram</a:t>
            </a:r>
            <a:r>
              <a:rPr lang="en-US" sz="700"/>
              <a:t>/post/DJ4Zkp7N7_E</a:t>
            </a:r>
          </a:p>
        </p:txBody>
      </p:sp>
    </p:spTree>
    <p:extLst>
      <p:ext uri="{BB962C8B-B14F-4D97-AF65-F5344CB8AC3E}">
        <p14:creationId xmlns:p14="http://schemas.microsoft.com/office/powerpoint/2010/main" val="3888643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7D8637-D66C-9221-E48B-3B850ADD31BE}"/>
              </a:ext>
            </a:extLst>
          </p:cNvPr>
          <p:cNvSpPr>
            <a:spLocks noGrp="1"/>
          </p:cNvSpPr>
          <p:nvPr>
            <p:ph type="title"/>
          </p:nvPr>
        </p:nvSpPr>
        <p:spPr>
          <a:xfrm>
            <a:off x="410817" y="1251066"/>
            <a:ext cx="10515600" cy="652463"/>
          </a:xfrm>
        </p:spPr>
        <p:txBody>
          <a:bodyPr/>
          <a:lstStyle/>
          <a:p>
            <a:r>
              <a:rPr lang="en-US"/>
              <a:t>Protocol Flow</a:t>
            </a:r>
          </a:p>
        </p:txBody>
      </p:sp>
      <p:graphicFrame>
        <p:nvGraphicFramePr>
          <p:cNvPr id="4" name="Diagram 3">
            <a:extLst>
              <a:ext uri="{FF2B5EF4-FFF2-40B4-BE49-F238E27FC236}">
                <a16:creationId xmlns:a16="http://schemas.microsoft.com/office/drawing/2014/main" id="{A228D17D-E240-095E-58F3-34A720530863}"/>
              </a:ext>
            </a:extLst>
          </p:cNvPr>
          <p:cNvGraphicFramePr/>
          <p:nvPr/>
        </p:nvGraphicFramePr>
        <p:xfrm>
          <a:off x="410817" y="808383"/>
          <a:ext cx="11370366" cy="4786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32A55D86-6695-A650-187C-1E1A569FD02F}"/>
              </a:ext>
            </a:extLst>
          </p:cNvPr>
          <p:cNvSpPr txBox="1"/>
          <p:nvPr/>
        </p:nvSpPr>
        <p:spPr>
          <a:xfrm>
            <a:off x="318052" y="3803374"/>
            <a:ext cx="2014331" cy="1477328"/>
          </a:xfrm>
          <a:prstGeom prst="rect">
            <a:avLst/>
          </a:prstGeom>
          <a:noFill/>
        </p:spPr>
        <p:txBody>
          <a:bodyPr wrap="square" rtlCol="0">
            <a:spAutoFit/>
          </a:bodyPr>
          <a:lstStyle/>
          <a:p>
            <a:pPr marL="285750" indent="-285750">
              <a:buFont typeface="Arial" panose="020B0604020202020204" pitchFamily="34" charset="0"/>
              <a:buChar char="•"/>
            </a:pPr>
            <a:r>
              <a:rPr lang="en-US"/>
              <a:t>No visits on “special” days</a:t>
            </a:r>
          </a:p>
          <a:p>
            <a:pPr marL="285750" indent="-285750">
              <a:buFont typeface="Arial" panose="020B0604020202020204" pitchFamily="34" charset="0"/>
              <a:buChar char="•"/>
            </a:pPr>
            <a:r>
              <a:rPr lang="en-US"/>
              <a:t>Equal number of days/shifts visited per site</a:t>
            </a:r>
          </a:p>
        </p:txBody>
      </p:sp>
      <p:sp>
        <p:nvSpPr>
          <p:cNvPr id="6" name="TextBox 5">
            <a:extLst>
              <a:ext uri="{FF2B5EF4-FFF2-40B4-BE49-F238E27FC236}">
                <a16:creationId xmlns:a16="http://schemas.microsoft.com/office/drawing/2014/main" id="{66BA7BA7-D7F3-4067-A5DE-E87DF1583C19}"/>
              </a:ext>
            </a:extLst>
          </p:cNvPr>
          <p:cNvSpPr txBox="1"/>
          <p:nvPr/>
        </p:nvSpPr>
        <p:spPr>
          <a:xfrm>
            <a:off x="2763078" y="3803374"/>
            <a:ext cx="2014331" cy="646331"/>
          </a:xfrm>
          <a:prstGeom prst="rect">
            <a:avLst/>
          </a:prstGeom>
          <a:noFill/>
        </p:spPr>
        <p:txBody>
          <a:bodyPr wrap="square" rtlCol="0">
            <a:spAutoFit/>
          </a:bodyPr>
          <a:lstStyle/>
          <a:p>
            <a:pPr marL="285750" indent="-285750">
              <a:buFont typeface="Arial" panose="020B0604020202020204" pitchFamily="34" charset="0"/>
              <a:buChar char="•"/>
            </a:pPr>
            <a:r>
              <a:rPr lang="en-US"/>
              <a:t>Four different sites</a:t>
            </a:r>
          </a:p>
        </p:txBody>
      </p:sp>
      <p:sp>
        <p:nvSpPr>
          <p:cNvPr id="7" name="TextBox 6">
            <a:extLst>
              <a:ext uri="{FF2B5EF4-FFF2-40B4-BE49-F238E27FC236}">
                <a16:creationId xmlns:a16="http://schemas.microsoft.com/office/drawing/2014/main" id="{DCE44A3D-AE6A-4FD0-E35E-D0800A9ACDBB}"/>
              </a:ext>
            </a:extLst>
          </p:cNvPr>
          <p:cNvSpPr txBox="1"/>
          <p:nvPr/>
        </p:nvSpPr>
        <p:spPr>
          <a:xfrm>
            <a:off x="5088834" y="3803374"/>
            <a:ext cx="2014331" cy="1200329"/>
          </a:xfrm>
          <a:prstGeom prst="rect">
            <a:avLst/>
          </a:prstGeom>
          <a:noFill/>
        </p:spPr>
        <p:txBody>
          <a:bodyPr wrap="square" rtlCol="0">
            <a:spAutoFit/>
          </a:bodyPr>
          <a:lstStyle/>
          <a:p>
            <a:pPr marL="285750" indent="-285750">
              <a:buFont typeface="Arial" panose="020B0604020202020204" pitchFamily="34" charset="0"/>
              <a:buChar char="•"/>
            </a:pPr>
            <a:r>
              <a:rPr lang="en-US"/>
              <a:t>Recorded on paper out of sight of other employees</a:t>
            </a:r>
          </a:p>
        </p:txBody>
      </p:sp>
      <p:sp>
        <p:nvSpPr>
          <p:cNvPr id="8" name="TextBox 7">
            <a:extLst>
              <a:ext uri="{FF2B5EF4-FFF2-40B4-BE49-F238E27FC236}">
                <a16:creationId xmlns:a16="http://schemas.microsoft.com/office/drawing/2014/main" id="{B453DE60-09C5-5A67-6C26-9E93EA40AE68}"/>
              </a:ext>
            </a:extLst>
          </p:cNvPr>
          <p:cNvSpPr txBox="1"/>
          <p:nvPr/>
        </p:nvSpPr>
        <p:spPr>
          <a:xfrm>
            <a:off x="7533860" y="3803374"/>
            <a:ext cx="2014331" cy="1200329"/>
          </a:xfrm>
          <a:prstGeom prst="rect">
            <a:avLst/>
          </a:prstGeom>
          <a:noFill/>
        </p:spPr>
        <p:txBody>
          <a:bodyPr wrap="square" rtlCol="0">
            <a:spAutoFit/>
          </a:bodyPr>
          <a:lstStyle/>
          <a:p>
            <a:pPr marL="285750" indent="-285750">
              <a:buFont typeface="Arial" panose="020B0604020202020204" pitchFamily="34" charset="0"/>
              <a:buChar char="•"/>
            </a:pPr>
            <a:r>
              <a:rPr lang="en-US"/>
              <a:t>Transcribed into Excel and paper copies destroyed.</a:t>
            </a:r>
          </a:p>
        </p:txBody>
      </p:sp>
      <p:sp>
        <p:nvSpPr>
          <p:cNvPr id="9" name="TextBox 8">
            <a:extLst>
              <a:ext uri="{FF2B5EF4-FFF2-40B4-BE49-F238E27FC236}">
                <a16:creationId xmlns:a16="http://schemas.microsoft.com/office/drawing/2014/main" id="{85999CEC-2F5C-82A6-44B5-7C6620897479}"/>
              </a:ext>
            </a:extLst>
          </p:cNvPr>
          <p:cNvSpPr txBox="1"/>
          <p:nvPr/>
        </p:nvSpPr>
        <p:spPr>
          <a:xfrm>
            <a:off x="10058399" y="3803373"/>
            <a:ext cx="2014331" cy="1200329"/>
          </a:xfrm>
          <a:prstGeom prst="rect">
            <a:avLst/>
          </a:prstGeom>
          <a:noFill/>
        </p:spPr>
        <p:txBody>
          <a:bodyPr wrap="square" rtlCol="0">
            <a:spAutoFit/>
          </a:bodyPr>
          <a:lstStyle/>
          <a:p>
            <a:pPr marL="285750" indent="-285750">
              <a:buFont typeface="Arial" panose="020B0604020202020204" pitchFamily="34" charset="0"/>
              <a:buChar char="•"/>
            </a:pPr>
            <a:r>
              <a:rPr lang="en-US"/>
              <a:t>Transcriptions uploaded into NVivo for coding.</a:t>
            </a:r>
          </a:p>
        </p:txBody>
      </p:sp>
      <p:sp>
        <p:nvSpPr>
          <p:cNvPr id="2" name="TextBox 1">
            <a:extLst>
              <a:ext uri="{FF2B5EF4-FFF2-40B4-BE49-F238E27FC236}">
                <a16:creationId xmlns:a16="http://schemas.microsoft.com/office/drawing/2014/main" id="{7765CC4F-FABD-4283-32AE-51AB92231C15}"/>
              </a:ext>
            </a:extLst>
          </p:cNvPr>
          <p:cNvSpPr txBox="1"/>
          <p:nvPr/>
        </p:nvSpPr>
        <p:spPr>
          <a:xfrm>
            <a:off x="11039061" y="6374296"/>
            <a:ext cx="378801" cy="253916"/>
          </a:xfrm>
          <a:prstGeom prst="rect">
            <a:avLst/>
          </a:prstGeom>
          <a:noFill/>
        </p:spPr>
        <p:txBody>
          <a:bodyPr wrap="square" rtlCol="0">
            <a:spAutoFit/>
          </a:bodyPr>
          <a:lstStyle/>
          <a:p>
            <a:r>
              <a:rPr lang="en-US" sz="1050">
                <a:solidFill>
                  <a:schemeClr val="bg1"/>
                </a:solidFill>
              </a:rPr>
              <a:t>37</a:t>
            </a:r>
          </a:p>
        </p:txBody>
      </p:sp>
    </p:spTree>
    <p:extLst>
      <p:ext uri="{BB962C8B-B14F-4D97-AF65-F5344CB8AC3E}">
        <p14:creationId xmlns:p14="http://schemas.microsoft.com/office/powerpoint/2010/main" val="2001462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78676B-1748-F989-820C-D8CE96CEFF5B}"/>
              </a:ext>
            </a:extLst>
          </p:cNvPr>
          <p:cNvSpPr>
            <a:spLocks noGrp="1"/>
          </p:cNvSpPr>
          <p:nvPr>
            <p:ph type="title"/>
          </p:nvPr>
        </p:nvSpPr>
        <p:spPr>
          <a:xfrm>
            <a:off x="685406" y="1109740"/>
            <a:ext cx="4227439" cy="652463"/>
          </a:xfrm>
        </p:spPr>
        <p:txBody>
          <a:bodyPr/>
          <a:lstStyle/>
          <a:p>
            <a:pPr algn="ctr"/>
            <a:r>
              <a:rPr lang="en-US" sz="3200"/>
              <a:t>Sample Concealed Observation Data Entry</a:t>
            </a:r>
          </a:p>
        </p:txBody>
      </p:sp>
      <mc:AlternateContent xmlns:mc="http://schemas.openxmlformats.org/markup-compatibility/2006">
        <mc:Choice xmlns:am3d="http://schemas.microsoft.com/office/drawing/2017/model3d" Requires="am3d">
          <p:graphicFrame>
            <p:nvGraphicFramePr>
              <p:cNvPr id="6" name="3D Model 5" descr="Magnifying Glass">
                <a:extLst>
                  <a:ext uri="{FF2B5EF4-FFF2-40B4-BE49-F238E27FC236}">
                    <a16:creationId xmlns:a16="http://schemas.microsoft.com/office/drawing/2014/main" id="{225CADFC-CE36-9B96-861A-8520A9CE7CBC}"/>
                  </a:ext>
                </a:extLst>
              </p:cNvPr>
              <p:cNvGraphicFramePr>
                <a:graphicFrameLocks noChangeAspect="1"/>
              </p:cNvGraphicFramePr>
              <p:nvPr/>
            </p:nvGraphicFramePr>
            <p:xfrm>
              <a:off x="1727644" y="3098529"/>
              <a:ext cx="2142964" cy="2167041"/>
            </p:xfrm>
            <a:graphic>
              <a:graphicData uri="http://schemas.microsoft.com/office/drawing/2017/model3d">
                <am3d:model3d r:embed="rId2">
                  <am3d:spPr>
                    <a:xfrm>
                      <a:off x="0" y="0"/>
                      <a:ext cx="2142964" cy="2167041"/>
                    </a:xfrm>
                    <a:prstGeom prst="rect">
                      <a:avLst/>
                    </a:prstGeom>
                  </am3d:spPr>
                  <am3d:camera>
                    <am3d:pos x="0" y="0" z="66114585"/>
                    <am3d:up dx="0" dy="36000000" dz="0"/>
                    <am3d:lookAt x="0" y="0" z="0"/>
                    <am3d:perspective fov="2700000"/>
                  </am3d:camera>
                  <am3d:trans>
                    <am3d:meterPerModelUnit n="70478" d="1000000"/>
                    <am3d:preTrans dx="3477914" dy="-15515201" dz="-2432555"/>
                    <am3d:scale>
                      <am3d:sx n="1000000" d="1000000"/>
                      <am3d:sy n="1000000" d="1000000"/>
                      <am3d:sz n="1000000" d="1000000"/>
                    </am3d:scale>
                    <am3d:rot ax="519237" ay="1816216" az="263229"/>
                    <am3d:postTrans dx="0" dy="0" dz="0"/>
                  </am3d:trans>
                  <am3d:raster rName="Office3DRenderer" rVer="16.0.8326">
                    <am3d:blip r:embed="rId3"/>
                  </am3d:raster>
                  <am3d:objViewport viewportSz="343431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3D Model 5" descr="Magnifying Glass">
                <a:extLst>
                  <a:ext uri="{FF2B5EF4-FFF2-40B4-BE49-F238E27FC236}">
                    <a16:creationId xmlns:a16="http://schemas.microsoft.com/office/drawing/2014/main" id="{225CADFC-CE36-9B96-861A-8520A9CE7CBC}"/>
                  </a:ext>
                </a:extLst>
              </p:cNvPr>
              <p:cNvPicPr>
                <a:picLocks noGrp="1" noRot="1" noChangeAspect="1" noMove="1" noResize="1" noEditPoints="1" noAdjustHandles="1" noChangeArrowheads="1" noChangeShapeType="1" noCrop="1"/>
              </p:cNvPicPr>
              <p:nvPr/>
            </p:nvPicPr>
            <p:blipFill>
              <a:blip r:embed="rId3"/>
              <a:stretch>
                <a:fillRect/>
              </a:stretch>
            </p:blipFill>
            <p:spPr>
              <a:xfrm>
                <a:off x="1727644" y="3098529"/>
                <a:ext cx="2142964" cy="2167041"/>
              </a:xfrm>
              <a:prstGeom prst="rect">
                <a:avLst/>
              </a:prstGeom>
            </p:spPr>
          </p:pic>
        </mc:Fallback>
      </mc:AlternateContent>
      <p:sp>
        <p:nvSpPr>
          <p:cNvPr id="2" name="TextBox 1">
            <a:extLst>
              <a:ext uri="{FF2B5EF4-FFF2-40B4-BE49-F238E27FC236}">
                <a16:creationId xmlns:a16="http://schemas.microsoft.com/office/drawing/2014/main" id="{7845B8D6-BBFF-980C-A1C0-91D9A8E9AF86}"/>
              </a:ext>
            </a:extLst>
          </p:cNvPr>
          <p:cNvSpPr txBox="1"/>
          <p:nvPr/>
        </p:nvSpPr>
        <p:spPr>
          <a:xfrm>
            <a:off x="11039061" y="6374296"/>
            <a:ext cx="378801" cy="253916"/>
          </a:xfrm>
          <a:prstGeom prst="rect">
            <a:avLst/>
          </a:prstGeom>
          <a:noFill/>
        </p:spPr>
        <p:txBody>
          <a:bodyPr wrap="square" rtlCol="0">
            <a:spAutoFit/>
          </a:bodyPr>
          <a:lstStyle/>
          <a:p>
            <a:r>
              <a:rPr lang="en-US" sz="1050">
                <a:solidFill>
                  <a:schemeClr val="bg1"/>
                </a:solidFill>
              </a:rPr>
              <a:t>40</a:t>
            </a:r>
          </a:p>
        </p:txBody>
      </p:sp>
      <p:pic>
        <p:nvPicPr>
          <p:cNvPr id="4" name="Picture 3" descr="A screenshot of a checklist&#10;&#10;AI-generated content may be incorrect.">
            <a:extLst>
              <a:ext uri="{FF2B5EF4-FFF2-40B4-BE49-F238E27FC236}">
                <a16:creationId xmlns:a16="http://schemas.microsoft.com/office/drawing/2014/main" id="{0583AEDD-9BD0-B88F-9E8D-75A17F8F8C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6773" y="520158"/>
            <a:ext cx="5732369" cy="5156743"/>
          </a:xfrm>
          <a:prstGeom prst="rect">
            <a:avLst/>
          </a:prstGeom>
        </p:spPr>
      </p:pic>
    </p:spTree>
    <p:extLst>
      <p:ext uri="{BB962C8B-B14F-4D97-AF65-F5344CB8AC3E}">
        <p14:creationId xmlns:p14="http://schemas.microsoft.com/office/powerpoint/2010/main" val="1401897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8FEAC0-0FC9-5073-0DC8-0AFEF24A7696}"/>
              </a:ext>
            </a:extLst>
          </p:cNvPr>
          <p:cNvSpPr>
            <a:spLocks noGrp="1"/>
          </p:cNvSpPr>
          <p:nvPr>
            <p:ph type="title"/>
          </p:nvPr>
        </p:nvSpPr>
        <p:spPr/>
        <p:txBody>
          <a:bodyPr/>
          <a:lstStyle/>
          <a:p>
            <a:pPr algn="ctr"/>
            <a:r>
              <a:rPr lang="en-US" sz="2800" dirty="0"/>
              <a:t>Preliminary Risk Model</a:t>
            </a:r>
          </a:p>
        </p:txBody>
      </p:sp>
      <p:sp>
        <p:nvSpPr>
          <p:cNvPr id="5" name="TextBox 4">
            <a:extLst>
              <a:ext uri="{FF2B5EF4-FFF2-40B4-BE49-F238E27FC236}">
                <a16:creationId xmlns:a16="http://schemas.microsoft.com/office/drawing/2014/main" id="{9016BD78-27E5-E073-0B20-B6BCA2E17B00}"/>
              </a:ext>
            </a:extLst>
          </p:cNvPr>
          <p:cNvSpPr txBox="1"/>
          <p:nvPr/>
        </p:nvSpPr>
        <p:spPr>
          <a:xfrm>
            <a:off x="1162311" y="1312515"/>
            <a:ext cx="2597239" cy="646331"/>
          </a:xfrm>
          <a:prstGeom prst="rect">
            <a:avLst/>
          </a:prstGeom>
          <a:noFill/>
          <a:ln w="19050">
            <a:solidFill>
              <a:srgbClr val="881C1C"/>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Component 1: HuNoV contamination sources</a:t>
            </a:r>
          </a:p>
        </p:txBody>
      </p:sp>
      <p:sp>
        <p:nvSpPr>
          <p:cNvPr id="6" name="TextBox 5">
            <a:extLst>
              <a:ext uri="{FF2B5EF4-FFF2-40B4-BE49-F238E27FC236}">
                <a16:creationId xmlns:a16="http://schemas.microsoft.com/office/drawing/2014/main" id="{11B20FAA-717D-00EF-4F1F-7FDF28821F2C}"/>
              </a:ext>
            </a:extLst>
          </p:cNvPr>
          <p:cNvSpPr txBox="1"/>
          <p:nvPr/>
        </p:nvSpPr>
        <p:spPr>
          <a:xfrm>
            <a:off x="1162311" y="2228955"/>
            <a:ext cx="2597239" cy="923330"/>
          </a:xfrm>
          <a:prstGeom prst="rect">
            <a:avLst/>
          </a:prstGeom>
          <a:noFill/>
          <a:ln>
            <a:solidFill>
              <a:srgbClr val="881C1C"/>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HuNoV hand contamination during restroom visit</a:t>
            </a:r>
          </a:p>
        </p:txBody>
      </p:sp>
      <p:sp>
        <p:nvSpPr>
          <p:cNvPr id="7" name="TextBox 6">
            <a:extLst>
              <a:ext uri="{FF2B5EF4-FFF2-40B4-BE49-F238E27FC236}">
                <a16:creationId xmlns:a16="http://schemas.microsoft.com/office/drawing/2014/main" id="{AFA6D639-47A5-DE9B-6073-356CC7FC2FCC}"/>
              </a:ext>
            </a:extLst>
          </p:cNvPr>
          <p:cNvSpPr txBox="1"/>
          <p:nvPr/>
        </p:nvSpPr>
        <p:spPr>
          <a:xfrm>
            <a:off x="4797380" y="1312514"/>
            <a:ext cx="2597239" cy="646331"/>
          </a:xfrm>
          <a:prstGeom prst="rect">
            <a:avLst/>
          </a:prstGeom>
          <a:noFill/>
          <a:ln w="19050">
            <a:solidFill>
              <a:srgbClr val="881C1C"/>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Component 2: Food preparation</a:t>
            </a:r>
          </a:p>
        </p:txBody>
      </p:sp>
      <p:sp>
        <p:nvSpPr>
          <p:cNvPr id="8" name="TextBox 7">
            <a:extLst>
              <a:ext uri="{FF2B5EF4-FFF2-40B4-BE49-F238E27FC236}">
                <a16:creationId xmlns:a16="http://schemas.microsoft.com/office/drawing/2014/main" id="{9CADEB8D-4DC6-523D-856D-3372DECB1F11}"/>
              </a:ext>
            </a:extLst>
          </p:cNvPr>
          <p:cNvSpPr txBox="1"/>
          <p:nvPr/>
        </p:nvSpPr>
        <p:spPr>
          <a:xfrm>
            <a:off x="8523140" y="1302414"/>
            <a:ext cx="2597239" cy="646331"/>
          </a:xfrm>
          <a:prstGeom prst="rect">
            <a:avLst/>
          </a:prstGeom>
          <a:noFill/>
          <a:ln w="19050">
            <a:solidFill>
              <a:srgbClr val="881C1C"/>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Component 3: HuNoV intervention measures</a:t>
            </a:r>
          </a:p>
        </p:txBody>
      </p:sp>
      <p:sp>
        <p:nvSpPr>
          <p:cNvPr id="9" name="TextBox 8">
            <a:extLst>
              <a:ext uri="{FF2B5EF4-FFF2-40B4-BE49-F238E27FC236}">
                <a16:creationId xmlns:a16="http://schemas.microsoft.com/office/drawing/2014/main" id="{55B5C120-4ABC-3D88-6842-6C5D8A56A962}"/>
              </a:ext>
            </a:extLst>
          </p:cNvPr>
          <p:cNvSpPr txBox="1"/>
          <p:nvPr/>
        </p:nvSpPr>
        <p:spPr>
          <a:xfrm>
            <a:off x="1162311" y="3446004"/>
            <a:ext cx="2597239" cy="646331"/>
          </a:xfrm>
          <a:prstGeom prst="rect">
            <a:avLst/>
          </a:prstGeom>
          <a:noFill/>
          <a:ln>
            <a:solidFill>
              <a:srgbClr val="881C1C"/>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HuNoV asymptomatic carriers</a:t>
            </a:r>
          </a:p>
        </p:txBody>
      </p:sp>
      <p:sp>
        <p:nvSpPr>
          <p:cNvPr id="10" name="TextBox 9">
            <a:extLst>
              <a:ext uri="{FF2B5EF4-FFF2-40B4-BE49-F238E27FC236}">
                <a16:creationId xmlns:a16="http://schemas.microsoft.com/office/drawing/2014/main" id="{73A264A5-E26F-A6BD-BC0C-6557EFF062F4}"/>
              </a:ext>
            </a:extLst>
          </p:cNvPr>
          <p:cNvSpPr txBox="1"/>
          <p:nvPr/>
        </p:nvSpPr>
        <p:spPr>
          <a:xfrm>
            <a:off x="1162311" y="4402479"/>
            <a:ext cx="2597239" cy="923330"/>
          </a:xfrm>
          <a:prstGeom prst="rect">
            <a:avLst/>
          </a:prstGeom>
          <a:noFill/>
          <a:ln>
            <a:solidFill>
              <a:srgbClr val="881C1C"/>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HuNoV symptomatic carriers from prior exposure</a:t>
            </a:r>
          </a:p>
        </p:txBody>
      </p:sp>
      <p:sp>
        <p:nvSpPr>
          <p:cNvPr id="11" name="Right Arrow 10">
            <a:extLst>
              <a:ext uri="{FF2B5EF4-FFF2-40B4-BE49-F238E27FC236}">
                <a16:creationId xmlns:a16="http://schemas.microsoft.com/office/drawing/2014/main" id="{726C747E-72FF-5794-A7D8-B8431B49CDF6}"/>
              </a:ext>
            </a:extLst>
          </p:cNvPr>
          <p:cNvSpPr/>
          <p:nvPr/>
        </p:nvSpPr>
        <p:spPr>
          <a:xfrm>
            <a:off x="3759550" y="2528367"/>
            <a:ext cx="1173057" cy="3245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ight Arrow 11">
            <a:extLst>
              <a:ext uri="{FF2B5EF4-FFF2-40B4-BE49-F238E27FC236}">
                <a16:creationId xmlns:a16="http://schemas.microsoft.com/office/drawing/2014/main" id="{8D3FBFAE-CC11-C478-31F3-1243BE501487}"/>
              </a:ext>
            </a:extLst>
          </p:cNvPr>
          <p:cNvSpPr/>
          <p:nvPr/>
        </p:nvSpPr>
        <p:spPr>
          <a:xfrm>
            <a:off x="3759551" y="3591259"/>
            <a:ext cx="1173056" cy="3245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ight Arrow 12">
            <a:extLst>
              <a:ext uri="{FF2B5EF4-FFF2-40B4-BE49-F238E27FC236}">
                <a16:creationId xmlns:a16="http://schemas.microsoft.com/office/drawing/2014/main" id="{87870D4C-F226-557D-59CF-5F975F36A48E}"/>
              </a:ext>
            </a:extLst>
          </p:cNvPr>
          <p:cNvSpPr/>
          <p:nvPr/>
        </p:nvSpPr>
        <p:spPr>
          <a:xfrm>
            <a:off x="3759550" y="4678591"/>
            <a:ext cx="1263750" cy="3245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Plus 13">
            <a:extLst>
              <a:ext uri="{FF2B5EF4-FFF2-40B4-BE49-F238E27FC236}">
                <a16:creationId xmlns:a16="http://schemas.microsoft.com/office/drawing/2014/main" id="{DF26ABDA-FE5D-9D66-4F40-EA70BEF3F122}"/>
              </a:ext>
            </a:extLst>
          </p:cNvPr>
          <p:cNvSpPr/>
          <p:nvPr/>
        </p:nvSpPr>
        <p:spPr>
          <a:xfrm>
            <a:off x="4082063" y="2246548"/>
            <a:ext cx="296214" cy="299412"/>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Plus 14">
            <a:extLst>
              <a:ext uri="{FF2B5EF4-FFF2-40B4-BE49-F238E27FC236}">
                <a16:creationId xmlns:a16="http://schemas.microsoft.com/office/drawing/2014/main" id="{B56E1A19-B41B-9855-DE56-B4F90FF75F08}"/>
              </a:ext>
            </a:extLst>
          </p:cNvPr>
          <p:cNvSpPr/>
          <p:nvPr/>
        </p:nvSpPr>
        <p:spPr>
          <a:xfrm>
            <a:off x="4082063" y="3330141"/>
            <a:ext cx="296214" cy="299412"/>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Plus 15">
            <a:extLst>
              <a:ext uri="{FF2B5EF4-FFF2-40B4-BE49-F238E27FC236}">
                <a16:creationId xmlns:a16="http://schemas.microsoft.com/office/drawing/2014/main" id="{6426BF64-B835-882D-A36A-8A9A035CF271}"/>
              </a:ext>
            </a:extLst>
          </p:cNvPr>
          <p:cNvSpPr/>
          <p:nvPr/>
        </p:nvSpPr>
        <p:spPr>
          <a:xfrm>
            <a:off x="4082062" y="4379179"/>
            <a:ext cx="296214" cy="299412"/>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8E68F191-8BA2-519C-32DB-0E3881276292}"/>
              </a:ext>
            </a:extLst>
          </p:cNvPr>
          <p:cNvSpPr txBox="1"/>
          <p:nvPr/>
        </p:nvSpPr>
        <p:spPr>
          <a:xfrm>
            <a:off x="1162311" y="5626971"/>
            <a:ext cx="2597239" cy="646331"/>
          </a:xfrm>
          <a:prstGeom prst="rect">
            <a:avLst/>
          </a:prstGeom>
          <a:noFill/>
          <a:ln>
            <a:solidFill>
              <a:srgbClr val="881C1C"/>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HuNoV resistance on surfaces</a:t>
            </a:r>
          </a:p>
        </p:txBody>
      </p:sp>
      <p:sp>
        <p:nvSpPr>
          <p:cNvPr id="18" name="Right Arrow 17">
            <a:extLst>
              <a:ext uri="{FF2B5EF4-FFF2-40B4-BE49-F238E27FC236}">
                <a16:creationId xmlns:a16="http://schemas.microsoft.com/office/drawing/2014/main" id="{594140DB-28B1-EFE5-B5AC-0264551C9417}"/>
              </a:ext>
            </a:extLst>
          </p:cNvPr>
          <p:cNvSpPr/>
          <p:nvPr/>
        </p:nvSpPr>
        <p:spPr>
          <a:xfrm>
            <a:off x="3759549" y="5787883"/>
            <a:ext cx="1263749" cy="3245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Plus 18">
            <a:extLst>
              <a:ext uri="{FF2B5EF4-FFF2-40B4-BE49-F238E27FC236}">
                <a16:creationId xmlns:a16="http://schemas.microsoft.com/office/drawing/2014/main" id="{BE0D1996-460A-F4FC-65C6-FA27B9409B9C}"/>
              </a:ext>
            </a:extLst>
          </p:cNvPr>
          <p:cNvSpPr/>
          <p:nvPr/>
        </p:nvSpPr>
        <p:spPr>
          <a:xfrm>
            <a:off x="4082062" y="5525979"/>
            <a:ext cx="296214" cy="299412"/>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2CBBAFC4-AC9C-0591-44FF-7A6C56C40E98}"/>
              </a:ext>
            </a:extLst>
          </p:cNvPr>
          <p:cNvSpPr txBox="1"/>
          <p:nvPr/>
        </p:nvSpPr>
        <p:spPr>
          <a:xfrm>
            <a:off x="4932608" y="3540647"/>
            <a:ext cx="2326782" cy="369332"/>
          </a:xfrm>
          <a:prstGeom prst="rect">
            <a:avLst/>
          </a:prstGeom>
          <a:noFill/>
          <a:ln>
            <a:solidFill>
              <a:srgbClr val="881C1C"/>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Hands</a:t>
            </a:r>
          </a:p>
        </p:txBody>
      </p:sp>
      <p:sp>
        <p:nvSpPr>
          <p:cNvPr id="21" name="TextBox 20">
            <a:extLst>
              <a:ext uri="{FF2B5EF4-FFF2-40B4-BE49-F238E27FC236}">
                <a16:creationId xmlns:a16="http://schemas.microsoft.com/office/drawing/2014/main" id="{C59B57DA-1E9F-1DB9-74E4-F915482CD6E5}"/>
              </a:ext>
            </a:extLst>
          </p:cNvPr>
          <p:cNvSpPr txBox="1"/>
          <p:nvPr/>
        </p:nvSpPr>
        <p:spPr>
          <a:xfrm>
            <a:off x="4932608" y="2443122"/>
            <a:ext cx="2326782" cy="369332"/>
          </a:xfrm>
          <a:prstGeom prst="rect">
            <a:avLst/>
          </a:prstGeom>
          <a:noFill/>
          <a:ln>
            <a:solidFill>
              <a:srgbClr val="881C1C"/>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Foods</a:t>
            </a:r>
          </a:p>
        </p:txBody>
      </p:sp>
      <p:sp>
        <p:nvSpPr>
          <p:cNvPr id="22" name="TextBox 21">
            <a:extLst>
              <a:ext uri="{FF2B5EF4-FFF2-40B4-BE49-F238E27FC236}">
                <a16:creationId xmlns:a16="http://schemas.microsoft.com/office/drawing/2014/main" id="{14FFD076-A3A4-3C21-EE29-4FDB5DF84D1B}"/>
              </a:ext>
            </a:extLst>
          </p:cNvPr>
          <p:cNvSpPr txBox="1"/>
          <p:nvPr/>
        </p:nvSpPr>
        <p:spPr>
          <a:xfrm>
            <a:off x="5023300" y="4611907"/>
            <a:ext cx="2326782" cy="369332"/>
          </a:xfrm>
          <a:prstGeom prst="rect">
            <a:avLst/>
          </a:prstGeom>
          <a:noFill/>
          <a:ln>
            <a:solidFill>
              <a:srgbClr val="881C1C"/>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Other workers</a:t>
            </a:r>
          </a:p>
        </p:txBody>
      </p:sp>
      <p:sp>
        <p:nvSpPr>
          <p:cNvPr id="23" name="TextBox 22">
            <a:extLst>
              <a:ext uri="{FF2B5EF4-FFF2-40B4-BE49-F238E27FC236}">
                <a16:creationId xmlns:a16="http://schemas.microsoft.com/office/drawing/2014/main" id="{53AEC4D8-52B7-C677-99C7-C2F1B1E8A9BC}"/>
              </a:ext>
            </a:extLst>
          </p:cNvPr>
          <p:cNvSpPr txBox="1"/>
          <p:nvPr/>
        </p:nvSpPr>
        <p:spPr>
          <a:xfrm>
            <a:off x="5023300" y="5765923"/>
            <a:ext cx="2326782" cy="369332"/>
          </a:xfrm>
          <a:prstGeom prst="rect">
            <a:avLst/>
          </a:prstGeom>
          <a:noFill/>
          <a:ln>
            <a:solidFill>
              <a:srgbClr val="881C1C"/>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Working surfaces</a:t>
            </a:r>
          </a:p>
        </p:txBody>
      </p:sp>
      <p:sp>
        <p:nvSpPr>
          <p:cNvPr id="24" name="Up Arrow 23">
            <a:extLst>
              <a:ext uri="{FF2B5EF4-FFF2-40B4-BE49-F238E27FC236}">
                <a16:creationId xmlns:a16="http://schemas.microsoft.com/office/drawing/2014/main" id="{11913F38-A77A-B21B-EFDA-1FD7503E6F96}"/>
              </a:ext>
            </a:extLst>
          </p:cNvPr>
          <p:cNvSpPr/>
          <p:nvPr/>
        </p:nvSpPr>
        <p:spPr>
          <a:xfrm>
            <a:off x="5653826" y="2840628"/>
            <a:ext cx="296214" cy="694234"/>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Up Arrow 24">
            <a:extLst>
              <a:ext uri="{FF2B5EF4-FFF2-40B4-BE49-F238E27FC236}">
                <a16:creationId xmlns:a16="http://schemas.microsoft.com/office/drawing/2014/main" id="{7458608C-6573-2011-0EA2-9FE1B6EE1EC9}"/>
              </a:ext>
            </a:extLst>
          </p:cNvPr>
          <p:cNvSpPr/>
          <p:nvPr/>
        </p:nvSpPr>
        <p:spPr>
          <a:xfrm>
            <a:off x="5653826" y="3934285"/>
            <a:ext cx="296214" cy="677622"/>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Up Arrow 25">
            <a:extLst>
              <a:ext uri="{FF2B5EF4-FFF2-40B4-BE49-F238E27FC236}">
                <a16:creationId xmlns:a16="http://schemas.microsoft.com/office/drawing/2014/main" id="{DA6AAFCA-3FA2-F5C1-05EA-C73B1A160603}"/>
              </a:ext>
            </a:extLst>
          </p:cNvPr>
          <p:cNvSpPr/>
          <p:nvPr/>
        </p:nvSpPr>
        <p:spPr>
          <a:xfrm>
            <a:off x="5653826" y="4978691"/>
            <a:ext cx="296214" cy="787231"/>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 name="Down Arrow 26">
            <a:extLst>
              <a:ext uri="{FF2B5EF4-FFF2-40B4-BE49-F238E27FC236}">
                <a16:creationId xmlns:a16="http://schemas.microsoft.com/office/drawing/2014/main" id="{22F0CA41-054E-CCDA-91EC-0E6F37ACFADC}"/>
              </a:ext>
            </a:extLst>
          </p:cNvPr>
          <p:cNvSpPr/>
          <p:nvPr/>
        </p:nvSpPr>
        <p:spPr>
          <a:xfrm>
            <a:off x="6049531" y="2812454"/>
            <a:ext cx="307258" cy="72819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Down Arrow 27">
            <a:extLst>
              <a:ext uri="{FF2B5EF4-FFF2-40B4-BE49-F238E27FC236}">
                <a16:creationId xmlns:a16="http://schemas.microsoft.com/office/drawing/2014/main" id="{C0CA5F66-8AE7-D937-E72D-038D612BD937}"/>
              </a:ext>
            </a:extLst>
          </p:cNvPr>
          <p:cNvSpPr/>
          <p:nvPr/>
        </p:nvSpPr>
        <p:spPr>
          <a:xfrm>
            <a:off x="6055396" y="3909979"/>
            <a:ext cx="307258" cy="697832"/>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Down Arrow 28">
            <a:extLst>
              <a:ext uri="{FF2B5EF4-FFF2-40B4-BE49-F238E27FC236}">
                <a16:creationId xmlns:a16="http://schemas.microsoft.com/office/drawing/2014/main" id="{71B8EE47-1A5F-96C2-49DB-94FBFF0BEF30}"/>
              </a:ext>
            </a:extLst>
          </p:cNvPr>
          <p:cNvSpPr/>
          <p:nvPr/>
        </p:nvSpPr>
        <p:spPr>
          <a:xfrm>
            <a:off x="6049531" y="4985335"/>
            <a:ext cx="307258" cy="78058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Right Arrow 29">
            <a:extLst>
              <a:ext uri="{FF2B5EF4-FFF2-40B4-BE49-F238E27FC236}">
                <a16:creationId xmlns:a16="http://schemas.microsoft.com/office/drawing/2014/main" id="{56A12744-AB9D-14DD-8475-4C4E1A2F1F15}"/>
              </a:ext>
            </a:extLst>
          </p:cNvPr>
          <p:cNvSpPr/>
          <p:nvPr/>
        </p:nvSpPr>
        <p:spPr>
          <a:xfrm rot="10800000">
            <a:off x="7259390" y="3565155"/>
            <a:ext cx="1263750" cy="3245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ight Arrow 30">
            <a:extLst>
              <a:ext uri="{FF2B5EF4-FFF2-40B4-BE49-F238E27FC236}">
                <a16:creationId xmlns:a16="http://schemas.microsoft.com/office/drawing/2014/main" id="{DB2BEA75-CA93-0D6E-77DC-06FA712B0923}"/>
              </a:ext>
            </a:extLst>
          </p:cNvPr>
          <p:cNvSpPr/>
          <p:nvPr/>
        </p:nvSpPr>
        <p:spPr>
          <a:xfrm rot="10800000">
            <a:off x="7259390" y="2474214"/>
            <a:ext cx="1263750" cy="32450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TextBox 31">
            <a:extLst>
              <a:ext uri="{FF2B5EF4-FFF2-40B4-BE49-F238E27FC236}">
                <a16:creationId xmlns:a16="http://schemas.microsoft.com/office/drawing/2014/main" id="{CD9211A4-F236-9B38-49F0-BA9E44538817}"/>
              </a:ext>
            </a:extLst>
          </p:cNvPr>
          <p:cNvSpPr txBox="1"/>
          <p:nvPr/>
        </p:nvSpPr>
        <p:spPr>
          <a:xfrm>
            <a:off x="8534939" y="2300247"/>
            <a:ext cx="2597239" cy="646331"/>
          </a:xfrm>
          <a:prstGeom prst="rect">
            <a:avLst/>
          </a:prstGeom>
          <a:noFill/>
          <a:ln>
            <a:solidFill>
              <a:srgbClr val="881C1C"/>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Enhanced multilingual training interventions</a:t>
            </a:r>
          </a:p>
        </p:txBody>
      </p:sp>
      <p:sp>
        <p:nvSpPr>
          <p:cNvPr id="33" name="TextBox 32">
            <a:extLst>
              <a:ext uri="{FF2B5EF4-FFF2-40B4-BE49-F238E27FC236}">
                <a16:creationId xmlns:a16="http://schemas.microsoft.com/office/drawing/2014/main" id="{1948D7AD-331C-0795-5E24-B7B72F8589E8}"/>
              </a:ext>
            </a:extLst>
          </p:cNvPr>
          <p:cNvSpPr txBox="1"/>
          <p:nvPr/>
        </p:nvSpPr>
        <p:spPr>
          <a:xfrm>
            <a:off x="8534939" y="5488470"/>
            <a:ext cx="2597239" cy="923330"/>
          </a:xfrm>
          <a:prstGeom prst="rect">
            <a:avLst/>
          </a:prstGeom>
          <a:noFill/>
          <a:ln>
            <a:solidFill>
              <a:srgbClr val="881C1C"/>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Surface disinfection: parameters </a:t>
            </a: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TBD for quats and PAA</a:t>
            </a:r>
          </a:p>
        </p:txBody>
      </p:sp>
      <p:sp>
        <p:nvSpPr>
          <p:cNvPr id="34" name="TextBox 33">
            <a:extLst>
              <a:ext uri="{FF2B5EF4-FFF2-40B4-BE49-F238E27FC236}">
                <a16:creationId xmlns:a16="http://schemas.microsoft.com/office/drawing/2014/main" id="{EAC9F5D2-03D4-6933-9483-BD7072E6907B}"/>
              </a:ext>
            </a:extLst>
          </p:cNvPr>
          <p:cNvSpPr txBox="1"/>
          <p:nvPr/>
        </p:nvSpPr>
        <p:spPr>
          <a:xfrm>
            <a:off x="8534939" y="3287278"/>
            <a:ext cx="2597239" cy="923330"/>
          </a:xfrm>
          <a:prstGeom prst="rect">
            <a:avLst/>
          </a:prstGeom>
          <a:noFill/>
          <a:ln>
            <a:solidFill>
              <a:srgbClr val="881C1C"/>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Consistent, effective hand washing practices after restroom use</a:t>
            </a:r>
          </a:p>
        </p:txBody>
      </p:sp>
      <p:sp>
        <p:nvSpPr>
          <p:cNvPr id="35" name="Minus 34">
            <a:extLst>
              <a:ext uri="{FF2B5EF4-FFF2-40B4-BE49-F238E27FC236}">
                <a16:creationId xmlns:a16="http://schemas.microsoft.com/office/drawing/2014/main" id="{46A7D1D7-282E-574B-B4F3-D1AD0B9B3BFE}"/>
              </a:ext>
            </a:extLst>
          </p:cNvPr>
          <p:cNvSpPr/>
          <p:nvPr/>
        </p:nvSpPr>
        <p:spPr>
          <a:xfrm>
            <a:off x="7813721" y="2271948"/>
            <a:ext cx="370992" cy="323165"/>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Minus 35">
            <a:extLst>
              <a:ext uri="{FF2B5EF4-FFF2-40B4-BE49-F238E27FC236}">
                <a16:creationId xmlns:a16="http://schemas.microsoft.com/office/drawing/2014/main" id="{5D500C8D-B09E-7047-81FE-A72A30004D2D}"/>
              </a:ext>
            </a:extLst>
          </p:cNvPr>
          <p:cNvSpPr/>
          <p:nvPr/>
        </p:nvSpPr>
        <p:spPr>
          <a:xfrm>
            <a:off x="7813721" y="3356009"/>
            <a:ext cx="370992" cy="323165"/>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Right Arrow 36">
            <a:extLst>
              <a:ext uri="{FF2B5EF4-FFF2-40B4-BE49-F238E27FC236}">
                <a16:creationId xmlns:a16="http://schemas.microsoft.com/office/drawing/2014/main" id="{39B9824A-975A-388B-3B0F-F61D7523C4A8}"/>
              </a:ext>
            </a:extLst>
          </p:cNvPr>
          <p:cNvSpPr/>
          <p:nvPr/>
        </p:nvSpPr>
        <p:spPr>
          <a:xfrm rot="10800000">
            <a:off x="7363231" y="5807672"/>
            <a:ext cx="1159909" cy="30471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Minus 37">
            <a:extLst>
              <a:ext uri="{FF2B5EF4-FFF2-40B4-BE49-F238E27FC236}">
                <a16:creationId xmlns:a16="http://schemas.microsoft.com/office/drawing/2014/main" id="{DE819EF9-69D5-59A7-B139-C9106DE79FCA}"/>
              </a:ext>
            </a:extLst>
          </p:cNvPr>
          <p:cNvSpPr/>
          <p:nvPr/>
        </p:nvSpPr>
        <p:spPr>
          <a:xfrm>
            <a:off x="7813721" y="5597186"/>
            <a:ext cx="370992" cy="323165"/>
          </a:xfrm>
          <a:prstGeom prst="mathMin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80981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AD694-67B1-40AA-96B8-CE50B27743FD}"/>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CD05EDDB-9E30-9BC5-F5BC-B8FAA6D9B8E3}"/>
              </a:ext>
            </a:extLst>
          </p:cNvPr>
          <p:cNvGrpSpPr/>
          <p:nvPr/>
        </p:nvGrpSpPr>
        <p:grpSpPr>
          <a:xfrm>
            <a:off x="652399" y="919528"/>
            <a:ext cx="7234415" cy="5018943"/>
            <a:chOff x="0" y="0"/>
            <a:chExt cx="1366503" cy="915172"/>
          </a:xfrm>
          <a:solidFill>
            <a:srgbClr val="881C1C"/>
          </a:solidFill>
        </p:grpSpPr>
        <p:sp>
          <p:nvSpPr>
            <p:cNvPr id="6" name="Freeform 6">
              <a:extLst>
                <a:ext uri="{FF2B5EF4-FFF2-40B4-BE49-F238E27FC236}">
                  <a16:creationId xmlns:a16="http://schemas.microsoft.com/office/drawing/2014/main" id="{0A6F5D32-F34B-70F3-E149-544837C893E9}"/>
                </a:ext>
              </a:extLst>
            </p:cNvPr>
            <p:cNvSpPr/>
            <p:nvPr/>
          </p:nvSpPr>
          <p:spPr>
            <a:xfrm>
              <a:off x="0" y="0"/>
              <a:ext cx="1366503" cy="915172"/>
            </a:xfrm>
            <a:custGeom>
              <a:avLst/>
              <a:gdLst/>
              <a:ahLst/>
              <a:cxnLst/>
              <a:rect l="l" t="t" r="r" b="b"/>
              <a:pathLst>
                <a:path w="1366503" h="915172">
                  <a:moveTo>
                    <a:pt x="1242043" y="915172"/>
                  </a:moveTo>
                  <a:lnTo>
                    <a:pt x="124460" y="915172"/>
                  </a:lnTo>
                  <a:cubicBezTo>
                    <a:pt x="55880" y="915172"/>
                    <a:pt x="0" y="859292"/>
                    <a:pt x="0" y="790712"/>
                  </a:cubicBezTo>
                  <a:lnTo>
                    <a:pt x="0" y="124460"/>
                  </a:lnTo>
                  <a:cubicBezTo>
                    <a:pt x="0" y="55880"/>
                    <a:pt x="55880" y="0"/>
                    <a:pt x="124460" y="0"/>
                  </a:cubicBezTo>
                  <a:lnTo>
                    <a:pt x="1242043" y="0"/>
                  </a:lnTo>
                  <a:cubicBezTo>
                    <a:pt x="1310623" y="0"/>
                    <a:pt x="1366503" y="55880"/>
                    <a:pt x="1366503" y="124460"/>
                  </a:cubicBezTo>
                  <a:lnTo>
                    <a:pt x="1366503" y="790712"/>
                  </a:lnTo>
                  <a:cubicBezTo>
                    <a:pt x="1366503" y="859292"/>
                    <a:pt x="1310623" y="915172"/>
                    <a:pt x="1242043" y="915172"/>
                  </a:cubicBez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Univers Light"/>
                <a:ea typeface="+mn-ea"/>
                <a:cs typeface="+mn-cs"/>
              </a:endParaRPr>
            </a:p>
          </p:txBody>
        </p:sp>
      </p:grpSp>
      <p:sp>
        <p:nvSpPr>
          <p:cNvPr id="7" name="TextBox 7">
            <a:extLst>
              <a:ext uri="{FF2B5EF4-FFF2-40B4-BE49-F238E27FC236}">
                <a16:creationId xmlns:a16="http://schemas.microsoft.com/office/drawing/2014/main" id="{92686E13-FA4E-2233-8C25-2BDFA3D10D7D}"/>
              </a:ext>
            </a:extLst>
          </p:cNvPr>
          <p:cNvSpPr txBox="1"/>
          <p:nvPr/>
        </p:nvSpPr>
        <p:spPr>
          <a:xfrm>
            <a:off x="1483859" y="1332210"/>
            <a:ext cx="5272931" cy="746230"/>
          </a:xfrm>
          <a:prstGeom prst="rect">
            <a:avLst/>
          </a:prstGeom>
        </p:spPr>
        <p:txBody>
          <a:bodyPr lIns="0" tIns="0" rIns="0" bIns="0" rtlCol="0" anchor="t">
            <a:spAutoFit/>
          </a:bodyPr>
          <a:lstStyle/>
          <a:p>
            <a:pPr marL="0" marR="0" lvl="0" indent="0" algn="ctr" defTabSz="914400" rtl="0" eaLnBrk="1" fontAlgn="auto" latinLnBrk="0" hangingPunct="1">
              <a:lnSpc>
                <a:spcPts val="5998"/>
              </a:lnSpc>
              <a:spcBef>
                <a:spcPts val="0"/>
              </a:spcBef>
              <a:spcAft>
                <a:spcPts val="0"/>
              </a:spcAft>
              <a:buClrTx/>
              <a:buSzTx/>
              <a:buFontTx/>
              <a:buNone/>
              <a:tabLst/>
              <a:defRPr/>
            </a:pPr>
            <a:r>
              <a:rPr kumimoji="0" lang="en-US" sz="4998" b="0" i="0" u="none" strike="noStrike" kern="1200" cap="none" spc="0" normalizeH="0" baseline="0" noProof="0" dirty="0">
                <a:ln>
                  <a:noFill/>
                </a:ln>
                <a:solidFill>
                  <a:prstClr val="white"/>
                </a:solidFill>
                <a:effectLst/>
                <a:uLnTx/>
                <a:uFillTx/>
                <a:latin typeface="Arialle Bold"/>
                <a:ea typeface="+mn-ea"/>
                <a:cs typeface="+mn-cs"/>
              </a:rPr>
              <a:t>Conclusions</a:t>
            </a:r>
          </a:p>
        </p:txBody>
      </p:sp>
      <p:sp>
        <p:nvSpPr>
          <p:cNvPr id="2" name="Slide Number Placeholder 1">
            <a:extLst>
              <a:ext uri="{FF2B5EF4-FFF2-40B4-BE49-F238E27FC236}">
                <a16:creationId xmlns:a16="http://schemas.microsoft.com/office/drawing/2014/main" id="{62A17AE7-A87A-1946-CD1D-51FCEFAFDE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B39E08-E0E5-4B1A-8F7D-08FE7678A3B6}" type="slidenum">
              <a:rPr kumimoji="0" lang="en-US" sz="900" b="0" i="0" u="none" strike="noStrike" kern="1200" cap="none" spc="0" normalizeH="0" baseline="0" noProof="0" smtClean="0">
                <a:ln>
                  <a:noFill/>
                </a:ln>
                <a:solidFill>
                  <a:prstClr val="black"/>
                </a:solidFill>
                <a:effectLst/>
                <a:uLnTx/>
                <a:uFillTx/>
                <a:latin typeface="Univers Ligh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a:ln>
                <a:noFill/>
              </a:ln>
              <a:solidFill>
                <a:prstClr val="black"/>
              </a:solidFill>
              <a:effectLst/>
              <a:uLnTx/>
              <a:uFillTx/>
              <a:latin typeface="Univers Light"/>
              <a:ea typeface="+mn-ea"/>
              <a:cs typeface="+mn-cs"/>
            </a:endParaRPr>
          </a:p>
        </p:txBody>
      </p:sp>
      <p:graphicFrame>
        <p:nvGraphicFramePr>
          <p:cNvPr id="3" name="Diagram 2">
            <a:extLst>
              <a:ext uri="{FF2B5EF4-FFF2-40B4-BE49-F238E27FC236}">
                <a16:creationId xmlns:a16="http://schemas.microsoft.com/office/drawing/2014/main" id="{9DDACABD-BE3B-B3D1-16F7-24FC4F2CF27E}"/>
              </a:ext>
            </a:extLst>
          </p:cNvPr>
          <p:cNvGraphicFramePr/>
          <p:nvPr/>
        </p:nvGraphicFramePr>
        <p:xfrm>
          <a:off x="7400155" y="1934801"/>
          <a:ext cx="5092700" cy="29883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1ED130F1-A36C-FD59-98FE-FA52A74051E6}"/>
              </a:ext>
            </a:extLst>
          </p:cNvPr>
          <p:cNvSpPr txBox="1"/>
          <p:nvPr/>
        </p:nvSpPr>
        <p:spPr>
          <a:xfrm>
            <a:off x="1139055" y="2167340"/>
            <a:ext cx="6261100" cy="34778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Through 120 site visits conducted across varied shifts, critical lapses in hand hygiene, sanitizer applications, and food safety communication were documented.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This works highlights the need for improved communication strategies and sanitization protocols that can effectively address norovirus risk in food service.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92330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5D43E-BB3D-81DE-F1EA-B2D0727313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FFC631-2168-1E56-437D-56323CACCED2}"/>
              </a:ext>
            </a:extLst>
          </p:cNvPr>
          <p:cNvSpPr>
            <a:spLocks noGrp="1"/>
          </p:cNvSpPr>
          <p:nvPr>
            <p:ph type="title"/>
          </p:nvPr>
        </p:nvSpPr>
        <p:spPr>
          <a:xfrm>
            <a:off x="938579" y="4529933"/>
            <a:ext cx="10314840" cy="1588127"/>
          </a:xfrm>
        </p:spPr>
        <p:txBody>
          <a:bodyPr anchor="t">
            <a:normAutofit/>
          </a:bodyPr>
          <a:lstStyle/>
          <a:p>
            <a:pPr algn="ctr"/>
            <a:r>
              <a:rPr lang="en-US" dirty="0"/>
              <a:t>Sanitation Controls Practitioner Program (SCPP)</a:t>
            </a:r>
          </a:p>
        </p:txBody>
      </p:sp>
      <p:pic>
        <p:nvPicPr>
          <p:cNvPr id="4" name="Graphic 3">
            <a:extLst>
              <a:ext uri="{FF2B5EF4-FFF2-40B4-BE49-F238E27FC236}">
                <a16:creationId xmlns:a16="http://schemas.microsoft.com/office/drawing/2014/main" id="{77FB0DE3-BB3E-8528-B7E2-B4A3978DF87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85427" y="-1"/>
            <a:ext cx="4221145" cy="4305993"/>
          </a:xfrm>
          <a:prstGeom prst="rect">
            <a:avLst/>
          </a:prstGeom>
        </p:spPr>
      </p:pic>
    </p:spTree>
    <p:extLst>
      <p:ext uri="{BB962C8B-B14F-4D97-AF65-F5344CB8AC3E}">
        <p14:creationId xmlns:p14="http://schemas.microsoft.com/office/powerpoint/2010/main" val="3926812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F673A-6E55-6B3E-0618-52396044A28B}"/>
              </a:ext>
            </a:extLst>
          </p:cNvPr>
          <p:cNvSpPr>
            <a:spLocks noGrp="1"/>
          </p:cNvSpPr>
          <p:nvPr>
            <p:ph type="title"/>
          </p:nvPr>
        </p:nvSpPr>
        <p:spPr>
          <a:xfrm>
            <a:off x="608177" y="5073369"/>
            <a:ext cx="10113264" cy="822960"/>
          </a:xfrm>
        </p:spPr>
        <p:txBody>
          <a:bodyPr/>
          <a:lstStyle/>
          <a:p>
            <a:pPr algn="ctr"/>
            <a:r>
              <a:rPr lang="en-US" sz="2800">
                <a:solidFill>
                  <a:schemeClr val="bg1"/>
                </a:solidFill>
              </a:rPr>
              <a:t>Dry sanitation of closed production lines by flushing with acidified oil emulsion</a:t>
            </a:r>
          </a:p>
        </p:txBody>
      </p:sp>
      <p:sp>
        <p:nvSpPr>
          <p:cNvPr id="4" name="Text Placeholder 3">
            <a:extLst>
              <a:ext uri="{FF2B5EF4-FFF2-40B4-BE49-F238E27FC236}">
                <a16:creationId xmlns:a16="http://schemas.microsoft.com/office/drawing/2014/main" id="{743B59B7-373C-E4A6-5DD8-1A3E3CD32469}"/>
              </a:ext>
            </a:extLst>
          </p:cNvPr>
          <p:cNvSpPr>
            <a:spLocks noGrp="1"/>
          </p:cNvSpPr>
          <p:nvPr>
            <p:ph type="body" sz="half" idx="2"/>
          </p:nvPr>
        </p:nvSpPr>
        <p:spPr>
          <a:xfrm>
            <a:off x="1246909" y="6054622"/>
            <a:ext cx="8835800" cy="594360"/>
          </a:xfrm>
        </p:spPr>
        <p:txBody>
          <a:bodyPr/>
          <a:lstStyle/>
          <a:p>
            <a:pPr algn="ctr">
              <a:lnSpc>
                <a:spcPct val="85000"/>
              </a:lnSpc>
            </a:pPr>
            <a:r>
              <a:rPr lang="en-US"/>
              <a:t>Shihyu Chuang, Ph.D. </a:t>
            </a:r>
          </a:p>
          <a:p>
            <a:pPr algn="ctr">
              <a:lnSpc>
                <a:spcPct val="85000"/>
              </a:lnSpc>
            </a:pPr>
            <a:r>
              <a:rPr lang="en-US"/>
              <a:t>Postdoctoral Research Associate, Department of Food Science, University of Massachusetts Amherst</a:t>
            </a:r>
          </a:p>
        </p:txBody>
      </p:sp>
      <p:sp>
        <p:nvSpPr>
          <p:cNvPr id="5" name="Date Placeholder 4">
            <a:extLst>
              <a:ext uri="{FF2B5EF4-FFF2-40B4-BE49-F238E27FC236}">
                <a16:creationId xmlns:a16="http://schemas.microsoft.com/office/drawing/2014/main" id="{D06DE370-7E70-DCA6-F620-CF78AD2A4D2E}"/>
              </a:ext>
            </a:extLst>
          </p:cNvPr>
          <p:cNvSpPr>
            <a:spLocks noGrp="1"/>
          </p:cNvSpPr>
          <p:nvPr>
            <p:ph type="dt" sz="half" idx="10"/>
          </p:nvPr>
        </p:nvSpPr>
        <p:spPr/>
        <p:txBody>
          <a:bodyPr/>
          <a:lstStyle/>
          <a:p>
            <a:fld id="{782EEF31-2110-4640-9FAC-461B9D6F42C8}" type="datetime1">
              <a:rPr lang="en-US" smtClean="0"/>
              <a:t>9/8/25</a:t>
            </a:fld>
            <a:endParaRPr lang="en-US"/>
          </a:p>
        </p:txBody>
      </p:sp>
      <p:sp>
        <p:nvSpPr>
          <p:cNvPr id="6" name="Footer Placeholder 5">
            <a:extLst>
              <a:ext uri="{FF2B5EF4-FFF2-40B4-BE49-F238E27FC236}">
                <a16:creationId xmlns:a16="http://schemas.microsoft.com/office/drawing/2014/main" id="{D06F6582-814E-EFD3-7D12-859D2D27AA8D}"/>
              </a:ext>
            </a:extLst>
          </p:cNvPr>
          <p:cNvSpPr>
            <a:spLocks noGrp="1"/>
          </p:cNvSpPr>
          <p:nvPr>
            <p:ph type="ftr" sz="quarter" idx="11"/>
          </p:nvPr>
        </p:nvSpPr>
        <p:spPr/>
        <p:txBody>
          <a:bodyPr/>
          <a:lstStyle/>
          <a:p>
            <a:r>
              <a:rPr lang="en-US"/>
              <a:t>IAFP - Demystifying Dry Cleaning</a:t>
            </a:r>
          </a:p>
        </p:txBody>
      </p:sp>
      <p:sp>
        <p:nvSpPr>
          <p:cNvPr id="7" name="Slide Number Placeholder 6">
            <a:extLst>
              <a:ext uri="{FF2B5EF4-FFF2-40B4-BE49-F238E27FC236}">
                <a16:creationId xmlns:a16="http://schemas.microsoft.com/office/drawing/2014/main" id="{7035FE88-B7D9-4C4E-3154-75302199A794}"/>
              </a:ext>
            </a:extLst>
          </p:cNvPr>
          <p:cNvSpPr>
            <a:spLocks noGrp="1"/>
          </p:cNvSpPr>
          <p:nvPr>
            <p:ph type="sldNum" sz="quarter" idx="12"/>
          </p:nvPr>
        </p:nvSpPr>
        <p:spPr/>
        <p:txBody>
          <a:bodyPr/>
          <a:lstStyle/>
          <a:p>
            <a:fld id="{8332A0B1-36CE-4F3A-9513-5AA89F83051C}" type="slidenum">
              <a:rPr lang="en-US" smtClean="0"/>
              <a:t>30</a:t>
            </a:fld>
            <a:endParaRPr lang="en-US"/>
          </a:p>
        </p:txBody>
      </p:sp>
      <p:pic>
        <p:nvPicPr>
          <p:cNvPr id="10" name="Content Placeholder 4" descr="A machine with a mixing container&#10;&#10;Description automatically generated">
            <a:extLst>
              <a:ext uri="{FF2B5EF4-FFF2-40B4-BE49-F238E27FC236}">
                <a16:creationId xmlns:a16="http://schemas.microsoft.com/office/drawing/2014/main" id="{71E6EE99-F917-1651-8A86-213CDB0B75C0}"/>
              </a:ext>
            </a:extLst>
          </p:cNvPr>
          <p:cNvPicPr>
            <a:picLocks noGrp="1" noChangeAspect="1"/>
          </p:cNvPicPr>
          <p:nvPr>
            <p:ph type="pic" idx="1"/>
          </p:nvPr>
        </p:nvPicPr>
        <p:blipFill>
          <a:blip r:embed="rId2"/>
          <a:srcRect t="23125" b="23125"/>
          <a:stretch>
            <a:fillRect/>
          </a:stretch>
        </p:blipFill>
        <p:spPr/>
      </p:pic>
    </p:spTree>
    <p:extLst>
      <p:ext uri="{BB962C8B-B14F-4D97-AF65-F5344CB8AC3E}">
        <p14:creationId xmlns:p14="http://schemas.microsoft.com/office/powerpoint/2010/main" val="40627159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EB007-5921-A334-35FB-A410726A66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8C4112-6760-F63F-378D-2056B89FE331}"/>
              </a:ext>
            </a:extLst>
          </p:cNvPr>
          <p:cNvSpPr>
            <a:spLocks noGrp="1"/>
          </p:cNvSpPr>
          <p:nvPr>
            <p:ph type="title"/>
          </p:nvPr>
        </p:nvSpPr>
        <p:spPr>
          <a:xfrm>
            <a:off x="572493" y="238539"/>
            <a:ext cx="11018520" cy="1434415"/>
          </a:xfrm>
        </p:spPr>
        <p:txBody>
          <a:bodyPr vert="horz" lIns="91440" tIns="45720" rIns="91440" bIns="45720" rtlCol="0" anchor="b">
            <a:normAutofit/>
          </a:bodyPr>
          <a:lstStyle/>
          <a:p>
            <a:r>
              <a:rPr lang="en-US" sz="3000" b="1"/>
              <a:t>Cleaning Challenges for Dry Food Processing Environments</a:t>
            </a:r>
            <a:br>
              <a:rPr lang="en-US" sz="3000" b="1"/>
            </a:br>
            <a:endParaRPr lang="en-US" sz="3000" b="1"/>
          </a:p>
        </p:txBody>
      </p:sp>
      <p:graphicFrame>
        <p:nvGraphicFramePr>
          <p:cNvPr id="28" name="Content Placeholder 2">
            <a:extLst>
              <a:ext uri="{FF2B5EF4-FFF2-40B4-BE49-F238E27FC236}">
                <a16:creationId xmlns:a16="http://schemas.microsoft.com/office/drawing/2014/main" id="{50618AC1-AAE7-2B11-85A6-A703329F1CE4}"/>
              </a:ext>
            </a:extLst>
          </p:cNvPr>
          <p:cNvGraphicFramePr>
            <a:graphicFrameLocks noGrp="1"/>
          </p:cNvGraphicFramePr>
          <p:nvPr>
            <p:ph sz="half" idx="1"/>
            <p:extLst>
              <p:ext uri="{D42A27DB-BD31-4B8C-83A1-F6EECF244321}">
                <p14:modId xmlns:p14="http://schemas.microsoft.com/office/powerpoint/2010/main" val="3062561296"/>
              </p:ext>
            </p:extLst>
          </p:nvPr>
        </p:nvGraphicFramePr>
        <p:xfrm>
          <a:off x="600987" y="1493552"/>
          <a:ext cx="6713552" cy="47655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B1717789-C45F-014D-06A9-A0C36DAD6F1C}"/>
              </a:ext>
            </a:extLst>
          </p:cNvPr>
          <p:cNvSpPr>
            <a:spLocks noGrp="1"/>
          </p:cNvSpPr>
          <p:nvPr>
            <p:ph type="sldNum" sz="quarter" idx="12"/>
          </p:nvPr>
        </p:nvSpPr>
        <p:spPr/>
        <p:txBody>
          <a:bodyPr vert="horz" lIns="91440" tIns="45720" rIns="91440" bIns="45720" rtlCol="0" anchor="ctr">
            <a:normAutofit/>
          </a:bodyPr>
          <a:lstStyle/>
          <a:p>
            <a:pPr defTabSz="914400">
              <a:spcAft>
                <a:spcPts val="600"/>
              </a:spcAft>
              <a:defRPr/>
            </a:pPr>
            <a:fld id="{067638D4-F289-4B40-A9A5-8CE40ED89F92}" type="slidenum">
              <a:rPr lang="en-US">
                <a:solidFill>
                  <a:prstClr val="black">
                    <a:tint val="75000"/>
                  </a:prstClr>
                </a:solidFill>
                <a:latin typeface="Calibri" panose="020F0502020204030204"/>
              </a:rPr>
              <a:pPr defTabSz="914400">
                <a:spcAft>
                  <a:spcPts val="600"/>
                </a:spcAft>
                <a:defRPr/>
              </a:pPr>
              <a:t>31</a:t>
            </a:fld>
            <a:endParaRPr lang="en-US">
              <a:solidFill>
                <a:prstClr val="black">
                  <a:tint val="75000"/>
                </a:prstClr>
              </a:solidFill>
              <a:latin typeface="Calibri" panose="020F0502020204030204"/>
            </a:endParaRPr>
          </a:p>
        </p:txBody>
      </p:sp>
      <p:pic>
        <p:nvPicPr>
          <p:cNvPr id="3" name="Picture 2">
            <a:extLst>
              <a:ext uri="{FF2B5EF4-FFF2-40B4-BE49-F238E27FC236}">
                <a16:creationId xmlns:a16="http://schemas.microsoft.com/office/drawing/2014/main" id="{7C9A0897-43D2-22FB-ADD7-756A6483E1FF}"/>
              </a:ext>
            </a:extLst>
          </p:cNvPr>
          <p:cNvPicPr>
            <a:picLocks noChangeAspect="1"/>
          </p:cNvPicPr>
          <p:nvPr/>
        </p:nvPicPr>
        <p:blipFill>
          <a:blip r:embed="rId8"/>
          <a:stretch>
            <a:fillRect/>
          </a:stretch>
        </p:blipFill>
        <p:spPr>
          <a:xfrm>
            <a:off x="7948448" y="1479910"/>
            <a:ext cx="3671059" cy="4149263"/>
          </a:xfrm>
          <a:prstGeom prst="rect">
            <a:avLst/>
          </a:prstGeom>
          <a:ln>
            <a:noFill/>
          </a:ln>
          <a:effectLst>
            <a:outerShdw blurRad="190500" algn="tl" rotWithShape="0">
              <a:srgbClr val="000000">
                <a:alpha val="70000"/>
              </a:srgbClr>
            </a:outerShdw>
          </a:effectLst>
        </p:spPr>
      </p:pic>
      <p:sp>
        <p:nvSpPr>
          <p:cNvPr id="4" name="TextBox 3">
            <a:extLst>
              <a:ext uri="{FF2B5EF4-FFF2-40B4-BE49-F238E27FC236}">
                <a16:creationId xmlns:a16="http://schemas.microsoft.com/office/drawing/2014/main" id="{22B9AA25-1991-7A4B-1E0E-7E6EEF4E3BB2}"/>
              </a:ext>
            </a:extLst>
          </p:cNvPr>
          <p:cNvSpPr txBox="1"/>
          <p:nvPr/>
        </p:nvSpPr>
        <p:spPr>
          <a:xfrm>
            <a:off x="7948448" y="5892581"/>
            <a:ext cx="3898880" cy="646331"/>
          </a:xfrm>
          <a:prstGeom prst="rect">
            <a:avLst/>
          </a:prstGeom>
          <a:noFill/>
        </p:spPr>
        <p:txBody>
          <a:bodyPr wrap="square">
            <a:spAutoFit/>
          </a:bodyPr>
          <a:lstStyle/>
          <a:p>
            <a:r>
              <a:rPr lang="en-US" sz="1200">
                <a:hlinkClick r:id="rId9"/>
              </a:rPr>
              <a:t>Over 4 million pounds of chocolate and confectionery products recalled over Salmonella concerns | Food Safety News</a:t>
            </a:r>
            <a:endParaRPr lang="en-US" sz="1200"/>
          </a:p>
        </p:txBody>
      </p:sp>
    </p:spTree>
    <p:extLst>
      <p:ext uri="{BB962C8B-B14F-4D97-AF65-F5344CB8AC3E}">
        <p14:creationId xmlns:p14="http://schemas.microsoft.com/office/powerpoint/2010/main" val="2904931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806F4-2F9B-AE50-E895-513BC20A0D3E}"/>
              </a:ext>
            </a:extLst>
          </p:cNvPr>
          <p:cNvSpPr>
            <a:spLocks noGrp="1"/>
          </p:cNvSpPr>
          <p:nvPr>
            <p:ph type="title"/>
          </p:nvPr>
        </p:nvSpPr>
        <p:spPr>
          <a:xfrm>
            <a:off x="314865" y="221005"/>
            <a:ext cx="10817352" cy="590931"/>
          </a:xfrm>
        </p:spPr>
        <p:txBody>
          <a:bodyPr anchor="t">
            <a:noAutofit/>
          </a:bodyPr>
          <a:lstStyle/>
          <a:p>
            <a:r>
              <a:rPr lang="en-US" sz="2800" b="1"/>
              <a:t>Dry Food Solutions: formulated oils for sanitizing food processing equipment</a:t>
            </a:r>
          </a:p>
        </p:txBody>
      </p:sp>
      <p:sp>
        <p:nvSpPr>
          <p:cNvPr id="10" name="Slide Number Placeholder 2">
            <a:extLst>
              <a:ext uri="{FF2B5EF4-FFF2-40B4-BE49-F238E27FC236}">
                <a16:creationId xmlns:a16="http://schemas.microsoft.com/office/drawing/2014/main" id="{0322A5A2-9F0F-3F4C-6A44-6AC2BC2D259F}"/>
              </a:ext>
            </a:extLst>
          </p:cNvPr>
          <p:cNvSpPr>
            <a:spLocks noGrp="1"/>
          </p:cNvSpPr>
          <p:nvPr>
            <p:ph type="sldNum" sz="quarter" idx="12"/>
          </p:nvPr>
        </p:nvSpPr>
        <p:spPr>
          <a:xfrm>
            <a:off x="11466065" y="343417"/>
            <a:ext cx="462988" cy="590931"/>
          </a:xfrm>
        </p:spPr>
        <p:txBody>
          <a:bodyPr anchor="b">
            <a:normAutofit/>
          </a:bodyPr>
          <a:lstStyle/>
          <a:p>
            <a:pPr>
              <a:spcAft>
                <a:spcPts val="600"/>
              </a:spcAft>
            </a:pPr>
            <a:fld id="{1384340B-8AF4-0045-985F-0107ADAFEF01}" type="slidenum">
              <a:rPr lang="en-US" smtClean="0"/>
              <a:pPr>
                <a:spcAft>
                  <a:spcPts val="600"/>
                </a:spcAft>
              </a:pPr>
              <a:t>32</a:t>
            </a:fld>
            <a:endParaRPr lang="en-US"/>
          </a:p>
        </p:txBody>
      </p:sp>
      <p:graphicFrame>
        <p:nvGraphicFramePr>
          <p:cNvPr id="6" name="Content Placeholder 2">
            <a:extLst>
              <a:ext uri="{FF2B5EF4-FFF2-40B4-BE49-F238E27FC236}">
                <a16:creationId xmlns:a16="http://schemas.microsoft.com/office/drawing/2014/main" id="{3CACEFE2-9655-A12D-5639-A6C96CFCACA8}"/>
              </a:ext>
            </a:extLst>
          </p:cNvPr>
          <p:cNvGraphicFramePr>
            <a:graphicFrameLocks noGrp="1"/>
          </p:cNvGraphicFramePr>
          <p:nvPr>
            <p:ph sz="quarter" idx="10"/>
            <p:extLst>
              <p:ext uri="{D42A27DB-BD31-4B8C-83A1-F6EECF244321}">
                <p14:modId xmlns:p14="http://schemas.microsoft.com/office/powerpoint/2010/main" val="476476096"/>
              </p:ext>
            </p:extLst>
          </p:nvPr>
        </p:nvGraphicFramePr>
        <p:xfrm>
          <a:off x="314867" y="1196975"/>
          <a:ext cx="11542172" cy="5040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482450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ED670FBD-16C3-8073-29F9-B92FCA7AEB56}"/>
              </a:ext>
              <a:ext uri="{C183D7F6-B498-43B3-948B-1728B52AA6E4}">
                <adec:decorative xmlns:adec="http://schemas.microsoft.com/office/drawing/2017/decorative" val="1"/>
              </a:ext>
            </a:extLst>
          </p:cNvPr>
          <p:cNvPicPr>
            <a:picLocks noGrp="1" noChangeAspect="1"/>
          </p:cNvPicPr>
          <p:nvPr>
            <p:ph type="pic" sz="quarter" idx="17"/>
          </p:nvPr>
        </p:nvPicPr>
        <p:blipFill rotWithShape="1">
          <a:blip r:embed="rId4" cstate="print">
            <a:extLst>
              <a:ext uri="{28A0092B-C50C-407E-A947-70E740481C1C}">
                <a14:useLocalDpi xmlns:a14="http://schemas.microsoft.com/office/drawing/2010/main" val="0"/>
              </a:ext>
            </a:extLst>
          </a:blip>
          <a:srcRect/>
          <a:stretch/>
        </p:blipFill>
        <p:spPr/>
      </p:pic>
      <p:sp>
        <p:nvSpPr>
          <p:cNvPr id="27" name="Text Placeholder 26">
            <a:extLst>
              <a:ext uri="{FF2B5EF4-FFF2-40B4-BE49-F238E27FC236}">
                <a16:creationId xmlns:a16="http://schemas.microsoft.com/office/drawing/2014/main" id="{B5A56828-A050-E6C0-256F-9A043AA0CD72}"/>
              </a:ext>
            </a:extLst>
          </p:cNvPr>
          <p:cNvSpPr>
            <a:spLocks noGrp="1"/>
          </p:cNvSpPr>
          <p:nvPr>
            <p:ph type="body" sz="quarter" idx="14"/>
          </p:nvPr>
        </p:nvSpPr>
        <p:spPr/>
        <p:txBody>
          <a:bodyPr/>
          <a:lstStyle/>
          <a:p>
            <a:r>
              <a:rPr lang="en-US"/>
              <a:t>Thank you</a:t>
            </a:r>
          </a:p>
          <a:p>
            <a:endParaRPr lang="en-US"/>
          </a:p>
        </p:txBody>
      </p:sp>
      <p:sp>
        <p:nvSpPr>
          <p:cNvPr id="26" name="Text Placeholder 25">
            <a:extLst>
              <a:ext uri="{FF2B5EF4-FFF2-40B4-BE49-F238E27FC236}">
                <a16:creationId xmlns:a16="http://schemas.microsoft.com/office/drawing/2014/main" id="{C8A7BE75-878A-98E4-DA8F-1AACB9033316}"/>
              </a:ext>
            </a:extLst>
          </p:cNvPr>
          <p:cNvSpPr>
            <a:spLocks noGrp="1"/>
          </p:cNvSpPr>
          <p:nvPr>
            <p:ph type="body" sz="quarter" idx="10"/>
          </p:nvPr>
        </p:nvSpPr>
        <p:spPr>
          <a:xfrm>
            <a:off x="1011549" y="3429000"/>
            <a:ext cx="6303650" cy="1711160"/>
          </a:xfrm>
        </p:spPr>
        <p:txBody>
          <a:bodyPr/>
          <a:lstStyle/>
          <a:p>
            <a:r>
              <a:rPr lang="en-US" b="1"/>
              <a:t>Dr. Christina Allingham, </a:t>
            </a:r>
            <a:r>
              <a:rPr lang="en-US" b="1">
                <a:hlinkClick r:id="rId5"/>
              </a:rPr>
              <a:t>cwormald@umass.edu</a:t>
            </a:r>
            <a:r>
              <a:rPr lang="en-US" b="1"/>
              <a:t> </a:t>
            </a:r>
          </a:p>
          <a:p>
            <a:endParaRPr lang="en-US" b="1"/>
          </a:p>
          <a:p>
            <a:r>
              <a:rPr lang="en-US" b="1"/>
              <a:t>Prof. Amanda Kinchla, M.S., </a:t>
            </a:r>
            <a:r>
              <a:rPr lang="en-US" b="1">
                <a:hlinkClick r:id="rId6"/>
              </a:rPr>
              <a:t>kinchla@umass.edu</a:t>
            </a:r>
            <a:endParaRPr lang="en-US" b="1"/>
          </a:p>
          <a:p>
            <a:endParaRPr lang="en-US"/>
          </a:p>
        </p:txBody>
      </p:sp>
      <p:sp>
        <p:nvSpPr>
          <p:cNvPr id="5" name="Footer Placeholder 4">
            <a:extLst>
              <a:ext uri="{FF2B5EF4-FFF2-40B4-BE49-F238E27FC236}">
                <a16:creationId xmlns:a16="http://schemas.microsoft.com/office/drawing/2014/main" id="{4EEB2E58-AD77-B1F5-E952-89E37F129DF4}"/>
              </a:ext>
            </a:extLst>
          </p:cNvPr>
          <p:cNvSpPr>
            <a:spLocks noGrp="1"/>
          </p:cNvSpPr>
          <p:nvPr>
            <p:ph type="ftr" sz="quarter" idx="18"/>
          </p:nvPr>
        </p:nvSpPr>
        <p:spPr/>
        <p:txBody>
          <a:bodyPr/>
          <a:lstStyle/>
          <a:p>
            <a:r>
              <a:rPr lang="en-US"/>
              <a:t>Edit footer to insert school / college / unit details</a:t>
            </a:r>
          </a:p>
        </p:txBody>
      </p:sp>
    </p:spTree>
    <p:custDataLst>
      <p:tags r:id="rId1"/>
    </p:custDataLst>
    <p:extLst>
      <p:ext uri="{BB962C8B-B14F-4D97-AF65-F5344CB8AC3E}">
        <p14:creationId xmlns:p14="http://schemas.microsoft.com/office/powerpoint/2010/main" val="3770023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453" y="282612"/>
            <a:ext cx="7496630" cy="639835"/>
          </a:xfrm>
        </p:spPr>
        <p:txBody>
          <a:bodyPr anchor="t">
            <a:normAutofit fontScale="90000"/>
          </a:bodyPr>
          <a:lstStyle/>
          <a:p>
            <a:r>
              <a:rPr lang="en-US" sz="2400" b="1"/>
              <a:t>Sanitation Controls Practitioner Program (SCPP) </a:t>
            </a:r>
            <a:br>
              <a:rPr lang="pt-BR" sz="1800"/>
            </a:br>
            <a:r>
              <a:rPr lang="pt-BR" sz="1800"/>
              <a:t>USDA FSOP, Project #2021-70020-35685</a:t>
            </a:r>
            <a:endParaRPr lang="en-US" sz="2000"/>
          </a:p>
        </p:txBody>
      </p:sp>
      <p:sp>
        <p:nvSpPr>
          <p:cNvPr id="3" name="Content Placeholder 2"/>
          <p:cNvSpPr>
            <a:spLocks noGrp="1"/>
          </p:cNvSpPr>
          <p:nvPr>
            <p:ph idx="1"/>
          </p:nvPr>
        </p:nvSpPr>
        <p:spPr>
          <a:xfrm>
            <a:off x="719253" y="1220269"/>
            <a:ext cx="11571850" cy="1651525"/>
          </a:xfrm>
        </p:spPr>
        <p:txBody>
          <a:bodyPr>
            <a:normAutofit/>
          </a:bodyPr>
          <a:lstStyle/>
          <a:p>
            <a:pPr marL="0" indent="0">
              <a:buNone/>
            </a:pPr>
            <a:r>
              <a:rPr lang="en-US" sz="2000"/>
              <a:t>Problem Statement: Need for Sanitation Training Targeting Small Processors</a:t>
            </a:r>
          </a:p>
          <a:p>
            <a:pPr marL="0" indent="0">
              <a:buNone/>
            </a:pPr>
            <a:endParaRPr lang="en-US" sz="1800"/>
          </a:p>
        </p:txBody>
      </p:sp>
      <p:cxnSp>
        <p:nvCxnSpPr>
          <p:cNvPr id="14" name="Straight Connector 13"/>
          <p:cNvCxnSpPr>
            <a:cxnSpLocks/>
          </p:cNvCxnSpPr>
          <p:nvPr/>
        </p:nvCxnSpPr>
        <p:spPr>
          <a:xfrm>
            <a:off x="0" y="1081092"/>
            <a:ext cx="12192000" cy="0"/>
          </a:xfrm>
          <a:prstGeom prst="line">
            <a:avLst/>
          </a:prstGeom>
          <a:ln w="28575"/>
        </p:spPr>
        <p:style>
          <a:lnRef idx="1">
            <a:schemeClr val="dk1"/>
          </a:lnRef>
          <a:fillRef idx="0">
            <a:schemeClr val="dk1"/>
          </a:fillRef>
          <a:effectRef idx="0">
            <a:schemeClr val="dk1"/>
          </a:effectRef>
          <a:fontRef idx="minor">
            <a:schemeClr val="tx1"/>
          </a:fontRef>
        </p:style>
      </p:cxnSp>
      <p:grpSp>
        <p:nvGrpSpPr>
          <p:cNvPr id="7" name="Group 6">
            <a:extLst>
              <a:ext uri="{FF2B5EF4-FFF2-40B4-BE49-F238E27FC236}">
                <a16:creationId xmlns:a16="http://schemas.microsoft.com/office/drawing/2014/main" id="{71178096-4022-4A16-A3BD-8E2A6698FCD2}"/>
              </a:ext>
            </a:extLst>
          </p:cNvPr>
          <p:cNvGrpSpPr/>
          <p:nvPr/>
        </p:nvGrpSpPr>
        <p:grpSpPr>
          <a:xfrm>
            <a:off x="7525748" y="94257"/>
            <a:ext cx="4526896" cy="860538"/>
            <a:chOff x="246276" y="3942018"/>
            <a:chExt cx="11694571" cy="1960191"/>
          </a:xfrm>
        </p:grpSpPr>
        <p:pic>
          <p:nvPicPr>
            <p:cNvPr id="8" name="Picture 10" descr="A picture containing text&#10;&#10;Description automatically generated">
              <a:extLst>
                <a:ext uri="{FF2B5EF4-FFF2-40B4-BE49-F238E27FC236}">
                  <a16:creationId xmlns:a16="http://schemas.microsoft.com/office/drawing/2014/main" id="{BEFCC5CC-C996-466A-AC9E-134C2243067C}"/>
                </a:ext>
              </a:extLst>
            </p:cNvPr>
            <p:cNvPicPr>
              <a:picLocks noChangeAspect="1"/>
            </p:cNvPicPr>
            <p:nvPr/>
          </p:nvPicPr>
          <p:blipFill>
            <a:blip r:embed="rId4"/>
            <a:stretch>
              <a:fillRect/>
            </a:stretch>
          </p:blipFill>
          <p:spPr>
            <a:xfrm>
              <a:off x="4097262" y="4076563"/>
              <a:ext cx="3425609" cy="1649367"/>
            </a:xfrm>
            <a:prstGeom prst="rect">
              <a:avLst/>
            </a:prstGeom>
          </p:spPr>
        </p:pic>
        <p:pic>
          <p:nvPicPr>
            <p:cNvPr id="9" name="Picture 14" descr="Text&#10;&#10;Description automatically generated">
              <a:extLst>
                <a:ext uri="{FF2B5EF4-FFF2-40B4-BE49-F238E27FC236}">
                  <a16:creationId xmlns:a16="http://schemas.microsoft.com/office/drawing/2014/main" id="{4A7ECF31-E835-45A3-9E7A-FB03C3172DA8}"/>
                </a:ext>
              </a:extLst>
            </p:cNvPr>
            <p:cNvPicPr>
              <a:picLocks noChangeAspect="1"/>
            </p:cNvPicPr>
            <p:nvPr/>
          </p:nvPicPr>
          <p:blipFill>
            <a:blip r:embed="rId5"/>
            <a:stretch>
              <a:fillRect/>
            </a:stretch>
          </p:blipFill>
          <p:spPr>
            <a:xfrm>
              <a:off x="7949942" y="4200041"/>
              <a:ext cx="3990905" cy="1267112"/>
            </a:xfrm>
            <a:prstGeom prst="rect">
              <a:avLst/>
            </a:prstGeom>
          </p:spPr>
        </p:pic>
        <p:pic>
          <p:nvPicPr>
            <p:cNvPr id="10" name="Picture 5" descr="Logo, company name&#10;&#10;Description automatically generated">
              <a:extLst>
                <a:ext uri="{FF2B5EF4-FFF2-40B4-BE49-F238E27FC236}">
                  <a16:creationId xmlns:a16="http://schemas.microsoft.com/office/drawing/2014/main" id="{41195E6B-A380-4EC9-93EE-EB2031CECD08}"/>
                </a:ext>
              </a:extLst>
            </p:cNvPr>
            <p:cNvPicPr>
              <a:picLocks noChangeAspect="1"/>
            </p:cNvPicPr>
            <p:nvPr/>
          </p:nvPicPr>
          <p:blipFill>
            <a:blip r:embed="rId6"/>
            <a:stretch>
              <a:fillRect/>
            </a:stretch>
          </p:blipFill>
          <p:spPr>
            <a:xfrm>
              <a:off x="246276" y="3942018"/>
              <a:ext cx="3423916" cy="1960191"/>
            </a:xfrm>
            <a:prstGeom prst="rect">
              <a:avLst/>
            </a:prstGeom>
          </p:spPr>
        </p:pic>
      </p:grpSp>
      <p:sp>
        <p:nvSpPr>
          <p:cNvPr id="5" name="Rectangle 4">
            <a:extLst>
              <a:ext uri="{FF2B5EF4-FFF2-40B4-BE49-F238E27FC236}">
                <a16:creationId xmlns:a16="http://schemas.microsoft.com/office/drawing/2014/main" id="{AD7009D4-72EE-4791-956E-0C49D166F87A}"/>
              </a:ext>
            </a:extLst>
          </p:cNvPr>
          <p:cNvSpPr/>
          <p:nvPr/>
        </p:nvSpPr>
        <p:spPr>
          <a:xfrm>
            <a:off x="384401" y="2153947"/>
            <a:ext cx="3910365" cy="3477875"/>
          </a:xfrm>
          <a:prstGeom prst="rect">
            <a:avLst/>
          </a:prstGeom>
        </p:spPr>
        <p:txBody>
          <a:bodyPr wrap="square">
            <a:spAutoFit/>
          </a:bodyPr>
          <a:lstStyle/>
          <a:p>
            <a:pPr marL="457200" indent="-457200">
              <a:buFont typeface="Arial" panose="020B0604020202020204" pitchFamily="34" charset="0"/>
              <a:buChar char="•"/>
            </a:pPr>
            <a:r>
              <a:rPr lang="en-US" sz="2000"/>
              <a:t>Preliminary knowledge is present, but many lack the foundational knowledge needed to implement sanitation programs</a:t>
            </a:r>
            <a:br>
              <a:rPr lang="en-US" sz="2000"/>
            </a:br>
            <a:endParaRPr lang="en-US" sz="2000"/>
          </a:p>
          <a:p>
            <a:pPr marL="457200" indent="-457200">
              <a:buFont typeface="Arial" panose="020B0604020202020204" pitchFamily="34" charset="0"/>
              <a:buChar char="•"/>
            </a:pPr>
            <a:r>
              <a:rPr lang="en-US" sz="2000"/>
              <a:t>Regulatory inspections report a lack of training records &amp; lack of established sanitation programs as top deficiencies.</a:t>
            </a:r>
          </a:p>
        </p:txBody>
      </p:sp>
      <p:pic>
        <p:nvPicPr>
          <p:cNvPr id="4" name="Picture 3" descr="A diagram of a pyramid&#10;&#10;Description automatically generated">
            <a:extLst>
              <a:ext uri="{FF2B5EF4-FFF2-40B4-BE49-F238E27FC236}">
                <a16:creationId xmlns:a16="http://schemas.microsoft.com/office/drawing/2014/main" id="{B640D0EF-FB5F-4F9E-D288-336411B9151C}"/>
              </a:ext>
            </a:extLst>
          </p:cNvPr>
          <p:cNvPicPr>
            <a:picLocks noChangeAspect="1"/>
          </p:cNvPicPr>
          <p:nvPr/>
        </p:nvPicPr>
        <p:blipFill rotWithShape="1">
          <a:blip r:embed="rId7"/>
          <a:srcRect t="11432" r="1703"/>
          <a:stretch/>
        </p:blipFill>
        <p:spPr>
          <a:xfrm>
            <a:off x="4539514" y="1954561"/>
            <a:ext cx="7268086" cy="3677261"/>
          </a:xfrm>
          <a:prstGeom prst="rect">
            <a:avLst/>
          </a:prstGeom>
        </p:spPr>
      </p:pic>
    </p:spTree>
    <p:custDataLst>
      <p:tags r:id="rId1"/>
    </p:custDataLst>
    <p:extLst>
      <p:ext uri="{BB962C8B-B14F-4D97-AF65-F5344CB8AC3E}">
        <p14:creationId xmlns:p14="http://schemas.microsoft.com/office/powerpoint/2010/main" val="3939865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a:cxnSpLocks/>
          </p:cNvCxnSpPr>
          <p:nvPr/>
        </p:nvCxnSpPr>
        <p:spPr>
          <a:xfrm>
            <a:off x="0" y="1081092"/>
            <a:ext cx="12192000" cy="0"/>
          </a:xfrm>
          <a:prstGeom prst="line">
            <a:avLst/>
          </a:prstGeom>
          <a:ln w="28575"/>
        </p:spPr>
        <p:style>
          <a:lnRef idx="1">
            <a:schemeClr val="dk1"/>
          </a:lnRef>
          <a:fillRef idx="0">
            <a:schemeClr val="dk1"/>
          </a:fillRef>
          <a:effectRef idx="0">
            <a:schemeClr val="dk1"/>
          </a:effectRef>
          <a:fontRef idx="minor">
            <a:schemeClr val="tx1"/>
          </a:fontRef>
        </p:style>
      </p:cxnSp>
      <p:sp>
        <p:nvSpPr>
          <p:cNvPr id="9" name="Content Placeholder 2">
            <a:extLst>
              <a:ext uri="{FF2B5EF4-FFF2-40B4-BE49-F238E27FC236}">
                <a16:creationId xmlns:a16="http://schemas.microsoft.com/office/drawing/2014/main" id="{C114B26D-0D03-4BAA-84C2-B15552ABE7AF}"/>
              </a:ext>
            </a:extLst>
          </p:cNvPr>
          <p:cNvSpPr txBox="1">
            <a:spLocks/>
          </p:cNvSpPr>
          <p:nvPr/>
        </p:nvSpPr>
        <p:spPr>
          <a:xfrm>
            <a:off x="373487" y="1333634"/>
            <a:ext cx="8765671" cy="13989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a:t>APPROACH:</a:t>
            </a:r>
            <a:endParaRPr lang="en-US" sz="2400" b="1"/>
          </a:p>
        </p:txBody>
      </p:sp>
      <p:sp>
        <p:nvSpPr>
          <p:cNvPr id="10" name="Title 1">
            <a:extLst>
              <a:ext uri="{FF2B5EF4-FFF2-40B4-BE49-F238E27FC236}">
                <a16:creationId xmlns:a16="http://schemas.microsoft.com/office/drawing/2014/main" id="{9F8C3D6F-199D-41CE-8D4D-6811FB643F89}"/>
              </a:ext>
            </a:extLst>
          </p:cNvPr>
          <p:cNvSpPr txBox="1">
            <a:spLocks/>
          </p:cNvSpPr>
          <p:nvPr/>
        </p:nvSpPr>
        <p:spPr>
          <a:xfrm>
            <a:off x="216798" y="237436"/>
            <a:ext cx="7307072" cy="73393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a:t>Sanitation Control Practitioner Program (SCPP) </a:t>
            </a:r>
            <a:br>
              <a:rPr lang="pt-BR" sz="1800"/>
            </a:br>
            <a:r>
              <a:rPr lang="pt-BR" sz="1800"/>
              <a:t>USDA FSOP, Project #2021-70020-35685</a:t>
            </a:r>
            <a:endParaRPr lang="en-US" sz="2000"/>
          </a:p>
        </p:txBody>
      </p:sp>
      <p:grpSp>
        <p:nvGrpSpPr>
          <p:cNvPr id="11" name="Group 10">
            <a:extLst>
              <a:ext uri="{FF2B5EF4-FFF2-40B4-BE49-F238E27FC236}">
                <a16:creationId xmlns:a16="http://schemas.microsoft.com/office/drawing/2014/main" id="{94594122-B05F-45E7-959C-4177FCA5EC4E}"/>
              </a:ext>
            </a:extLst>
          </p:cNvPr>
          <p:cNvGrpSpPr/>
          <p:nvPr/>
        </p:nvGrpSpPr>
        <p:grpSpPr>
          <a:xfrm>
            <a:off x="7523870" y="78502"/>
            <a:ext cx="4526896" cy="860538"/>
            <a:chOff x="246276" y="3942018"/>
            <a:chExt cx="11694571" cy="1960191"/>
          </a:xfrm>
        </p:grpSpPr>
        <p:pic>
          <p:nvPicPr>
            <p:cNvPr id="12" name="Picture 10" descr="A picture containing text&#10;&#10;Description automatically generated">
              <a:extLst>
                <a:ext uri="{FF2B5EF4-FFF2-40B4-BE49-F238E27FC236}">
                  <a16:creationId xmlns:a16="http://schemas.microsoft.com/office/drawing/2014/main" id="{2768F862-F626-44FD-996E-C2E7A277FC1C}"/>
                </a:ext>
              </a:extLst>
            </p:cNvPr>
            <p:cNvPicPr>
              <a:picLocks noChangeAspect="1"/>
            </p:cNvPicPr>
            <p:nvPr/>
          </p:nvPicPr>
          <p:blipFill>
            <a:blip r:embed="rId4"/>
            <a:stretch>
              <a:fillRect/>
            </a:stretch>
          </p:blipFill>
          <p:spPr>
            <a:xfrm>
              <a:off x="4097262" y="4076563"/>
              <a:ext cx="3425609" cy="1649367"/>
            </a:xfrm>
            <a:prstGeom prst="rect">
              <a:avLst/>
            </a:prstGeom>
          </p:spPr>
        </p:pic>
        <p:pic>
          <p:nvPicPr>
            <p:cNvPr id="13" name="Picture 14" descr="Text&#10;&#10;Description automatically generated">
              <a:extLst>
                <a:ext uri="{FF2B5EF4-FFF2-40B4-BE49-F238E27FC236}">
                  <a16:creationId xmlns:a16="http://schemas.microsoft.com/office/drawing/2014/main" id="{21E4351E-98F1-4A9C-BCF5-2FB1D07BA1B3}"/>
                </a:ext>
              </a:extLst>
            </p:cNvPr>
            <p:cNvPicPr>
              <a:picLocks noChangeAspect="1"/>
            </p:cNvPicPr>
            <p:nvPr/>
          </p:nvPicPr>
          <p:blipFill>
            <a:blip r:embed="rId5"/>
            <a:stretch>
              <a:fillRect/>
            </a:stretch>
          </p:blipFill>
          <p:spPr>
            <a:xfrm>
              <a:off x="7949942" y="4200041"/>
              <a:ext cx="3990905" cy="1267112"/>
            </a:xfrm>
            <a:prstGeom prst="rect">
              <a:avLst/>
            </a:prstGeom>
          </p:spPr>
        </p:pic>
        <p:pic>
          <p:nvPicPr>
            <p:cNvPr id="15" name="Picture 5" descr="Logo, company name&#10;&#10;Description automatically generated">
              <a:extLst>
                <a:ext uri="{FF2B5EF4-FFF2-40B4-BE49-F238E27FC236}">
                  <a16:creationId xmlns:a16="http://schemas.microsoft.com/office/drawing/2014/main" id="{F505FB33-A9E4-45A1-A6DD-0988DD37A8C1}"/>
                </a:ext>
              </a:extLst>
            </p:cNvPr>
            <p:cNvPicPr>
              <a:picLocks noChangeAspect="1"/>
            </p:cNvPicPr>
            <p:nvPr/>
          </p:nvPicPr>
          <p:blipFill>
            <a:blip r:embed="rId6"/>
            <a:stretch>
              <a:fillRect/>
            </a:stretch>
          </p:blipFill>
          <p:spPr>
            <a:xfrm>
              <a:off x="246276" y="3942018"/>
              <a:ext cx="3423916" cy="1960191"/>
            </a:xfrm>
            <a:prstGeom prst="rect">
              <a:avLst/>
            </a:prstGeom>
          </p:spPr>
        </p:pic>
      </p:grpSp>
      <p:pic>
        <p:nvPicPr>
          <p:cNvPr id="20" name="Picture 19" descr="A diagram of a program">
            <a:extLst>
              <a:ext uri="{FF2B5EF4-FFF2-40B4-BE49-F238E27FC236}">
                <a16:creationId xmlns:a16="http://schemas.microsoft.com/office/drawing/2014/main" id="{FF7DBC11-77A4-4808-8DC0-3CEEFE07F2AC}"/>
              </a:ext>
            </a:extLst>
          </p:cNvPr>
          <p:cNvPicPr>
            <a:picLocks noChangeAspect="1"/>
          </p:cNvPicPr>
          <p:nvPr/>
        </p:nvPicPr>
        <p:blipFill>
          <a:blip r:embed="rId7"/>
          <a:stretch>
            <a:fillRect/>
          </a:stretch>
        </p:blipFill>
        <p:spPr>
          <a:xfrm>
            <a:off x="573676" y="1333634"/>
            <a:ext cx="11044647" cy="5054267"/>
          </a:xfrm>
          <a:prstGeom prst="rect">
            <a:avLst/>
          </a:prstGeom>
        </p:spPr>
      </p:pic>
    </p:spTree>
    <p:custDataLst>
      <p:tags r:id="rId1"/>
    </p:custDataLst>
    <p:extLst>
      <p:ext uri="{BB962C8B-B14F-4D97-AF65-F5344CB8AC3E}">
        <p14:creationId xmlns:p14="http://schemas.microsoft.com/office/powerpoint/2010/main" val="15927337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8B619-D4C6-ACCA-CB78-09E485732A9A}"/>
              </a:ext>
            </a:extLst>
          </p:cNvPr>
          <p:cNvSpPr>
            <a:spLocks noGrp="1"/>
          </p:cNvSpPr>
          <p:nvPr>
            <p:ph type="title"/>
          </p:nvPr>
        </p:nvSpPr>
        <p:spPr>
          <a:xfrm>
            <a:off x="598170" y="526027"/>
            <a:ext cx="10995659" cy="1077849"/>
          </a:xfrm>
        </p:spPr>
        <p:txBody>
          <a:bodyPr>
            <a:normAutofit/>
          </a:bodyPr>
          <a:lstStyle/>
          <a:p>
            <a:pPr algn="ctr"/>
            <a:r>
              <a:rPr lang="en-US" sz="2800" dirty="0">
                <a:solidFill>
                  <a:schemeClr val="tx1"/>
                </a:solidFill>
              </a:rPr>
              <a:t>The Tell, Show, Do Model</a:t>
            </a:r>
          </a:p>
        </p:txBody>
      </p:sp>
      <p:sp>
        <p:nvSpPr>
          <p:cNvPr id="3" name="TextBox 2">
            <a:extLst>
              <a:ext uri="{FF2B5EF4-FFF2-40B4-BE49-F238E27FC236}">
                <a16:creationId xmlns:a16="http://schemas.microsoft.com/office/drawing/2014/main" id="{11D1B9AF-FB85-C56E-3B4B-272C5F78D839}"/>
              </a:ext>
            </a:extLst>
          </p:cNvPr>
          <p:cNvSpPr txBox="1"/>
          <p:nvPr/>
        </p:nvSpPr>
        <p:spPr>
          <a:xfrm>
            <a:off x="742121" y="1214099"/>
            <a:ext cx="10995659" cy="1477328"/>
          </a:xfrm>
          <a:prstGeom prst="rect">
            <a:avLst/>
          </a:prstGeom>
          <a:noFill/>
        </p:spPr>
        <p:txBody>
          <a:bodyPr wrap="square" rtlCol="0">
            <a:spAutoFit/>
          </a:bodyPr>
          <a:lstStyle/>
          <a:p>
            <a:pPr marL="285750" indent="-285750">
              <a:buFont typeface="Arial" panose="020B0604020202020204" pitchFamily="34" charset="0"/>
              <a:buChar char="•"/>
            </a:pPr>
            <a:r>
              <a:rPr lang="en-US" dirty="0">
                <a:cs typeface="Calibri" panose="020F0502020204030204" pitchFamily="34" charset="0"/>
              </a:rPr>
              <a:t>Otherwise referred to as Know, Show, Go, or Tell, Show, Do, Review Model</a:t>
            </a:r>
          </a:p>
          <a:p>
            <a:endParaRPr lang="en-US" dirty="0">
              <a:cs typeface="Calibri" panose="020F0502020204030204" pitchFamily="34" charset="0"/>
            </a:endParaRPr>
          </a:p>
          <a:p>
            <a:pPr marL="285750" indent="-285750">
              <a:buFont typeface="Arial" panose="020B0604020202020204" pitchFamily="34" charset="0"/>
              <a:buChar char="•"/>
            </a:pPr>
            <a:r>
              <a:rPr lang="en-US" dirty="0">
                <a:cs typeface="Calibri" panose="020F0502020204030204" pitchFamily="34" charset="0"/>
              </a:rPr>
              <a:t>Moves beyond lectures and traditional content delivery and establishes skill competencies.</a:t>
            </a:r>
          </a:p>
          <a:p>
            <a:pPr marL="285750" indent="-285750">
              <a:buFont typeface="Arial" panose="020B0604020202020204" pitchFamily="34" charset="0"/>
              <a:buChar char="•"/>
            </a:pPr>
            <a:endParaRPr lang="en-US" dirty="0">
              <a:cs typeface="Calibri" panose="020F0502020204030204" pitchFamily="34" charset="0"/>
            </a:endParaRPr>
          </a:p>
          <a:p>
            <a:pPr marL="285750" indent="-285750">
              <a:buFont typeface="Arial" panose="020B0604020202020204" pitchFamily="34" charset="0"/>
              <a:buChar char="•"/>
            </a:pPr>
            <a:r>
              <a:rPr lang="en-US" dirty="0">
                <a:cs typeface="Calibri" panose="020F0502020204030204" pitchFamily="34" charset="0"/>
              </a:rPr>
              <a:t>Aims to help learners remember, understand, and apply what they have learned to their role.</a:t>
            </a:r>
          </a:p>
        </p:txBody>
      </p:sp>
      <p:pic>
        <p:nvPicPr>
          <p:cNvPr id="5" name="Picture 4" descr="A graph with green and blue lines&#10;&#10;Description automatically generated">
            <a:extLst>
              <a:ext uri="{FF2B5EF4-FFF2-40B4-BE49-F238E27FC236}">
                <a16:creationId xmlns:a16="http://schemas.microsoft.com/office/drawing/2014/main" id="{1C41043B-832F-C4E2-7B0D-3DBF56340716}"/>
              </a:ext>
            </a:extLst>
          </p:cNvPr>
          <p:cNvPicPr>
            <a:picLocks noChangeAspect="1"/>
          </p:cNvPicPr>
          <p:nvPr/>
        </p:nvPicPr>
        <p:blipFill>
          <a:blip r:embed="rId2">
            <a:extLst>
              <a:ext uri="{28A0092B-C50C-407E-A947-70E740481C1C}">
                <a14:useLocalDpi xmlns:a14="http://schemas.microsoft.com/office/drawing/2010/main" val="0"/>
              </a:ext>
            </a:extLst>
          </a:blip>
          <a:srcRect r="3580" b="5516"/>
          <a:stretch>
            <a:fillRect/>
          </a:stretch>
        </p:blipFill>
        <p:spPr bwMode="auto">
          <a:xfrm>
            <a:off x="690261" y="3014943"/>
            <a:ext cx="7381462" cy="3020535"/>
          </a:xfrm>
          <a:prstGeom prst="rect">
            <a:avLst/>
          </a:prstGeom>
          <a:noFill/>
          <a:ln>
            <a:noFill/>
          </a:ln>
        </p:spPr>
      </p:pic>
      <p:pic>
        <p:nvPicPr>
          <p:cNvPr id="6" name="Picture 2" descr="Tell Show Do Review Royalty-Free Images, Stock Photos &amp; Pictures |  Shutterstock">
            <a:extLst>
              <a:ext uri="{FF2B5EF4-FFF2-40B4-BE49-F238E27FC236}">
                <a16:creationId xmlns:a16="http://schemas.microsoft.com/office/drawing/2014/main" id="{FAAC8DDD-0A68-CFD5-6A13-704CAA7C7C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507"/>
          <a:stretch/>
        </p:blipFill>
        <p:spPr bwMode="auto">
          <a:xfrm>
            <a:off x="8101723" y="3233482"/>
            <a:ext cx="3348156" cy="306334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8DCDFB2-BF47-6044-5D46-34E060F18751}"/>
              </a:ext>
            </a:extLst>
          </p:cNvPr>
          <p:cNvSpPr txBox="1"/>
          <p:nvPr/>
        </p:nvSpPr>
        <p:spPr>
          <a:xfrm>
            <a:off x="11039061" y="6374296"/>
            <a:ext cx="378801" cy="253916"/>
          </a:xfrm>
          <a:prstGeom prst="rect">
            <a:avLst/>
          </a:prstGeom>
          <a:noFill/>
        </p:spPr>
        <p:txBody>
          <a:bodyPr wrap="square" rtlCol="0">
            <a:spAutoFit/>
          </a:bodyPr>
          <a:lstStyle/>
          <a:p>
            <a:r>
              <a:rPr lang="en-US" sz="1050"/>
              <a:t>26</a:t>
            </a:r>
          </a:p>
        </p:txBody>
      </p:sp>
      <p:sp>
        <p:nvSpPr>
          <p:cNvPr id="9" name="TextBox 8">
            <a:extLst>
              <a:ext uri="{FF2B5EF4-FFF2-40B4-BE49-F238E27FC236}">
                <a16:creationId xmlns:a16="http://schemas.microsoft.com/office/drawing/2014/main" id="{29E98666-8F7C-6174-25DD-EC7920AA8B74}"/>
              </a:ext>
            </a:extLst>
          </p:cNvPr>
          <p:cNvSpPr txBox="1"/>
          <p:nvPr/>
        </p:nvSpPr>
        <p:spPr>
          <a:xfrm>
            <a:off x="8544840" y="6035478"/>
            <a:ext cx="6097978" cy="200055"/>
          </a:xfrm>
          <a:prstGeom prst="rect">
            <a:avLst/>
          </a:prstGeom>
          <a:noFill/>
        </p:spPr>
        <p:txBody>
          <a:bodyPr wrap="square">
            <a:spAutoFit/>
          </a:bodyPr>
          <a:lstStyle/>
          <a:p>
            <a:r>
              <a:rPr lang="en-US" sz="700"/>
              <a:t>https://</a:t>
            </a:r>
            <a:r>
              <a:rPr lang="en-US" sz="700" err="1"/>
              <a:t>www.shutterstock.com</a:t>
            </a:r>
            <a:r>
              <a:rPr lang="en-US" sz="700"/>
              <a:t>/search/tell-show-do-review</a:t>
            </a:r>
          </a:p>
        </p:txBody>
      </p:sp>
      <p:sp>
        <p:nvSpPr>
          <p:cNvPr id="10" name="TextBox 9">
            <a:extLst>
              <a:ext uri="{FF2B5EF4-FFF2-40B4-BE49-F238E27FC236}">
                <a16:creationId xmlns:a16="http://schemas.microsoft.com/office/drawing/2014/main" id="{17204605-D1B2-C8EB-6DEA-F8F4921D887C}"/>
              </a:ext>
            </a:extLst>
          </p:cNvPr>
          <p:cNvSpPr txBox="1"/>
          <p:nvPr/>
        </p:nvSpPr>
        <p:spPr>
          <a:xfrm>
            <a:off x="720261" y="6131918"/>
            <a:ext cx="7321462" cy="200055"/>
          </a:xfrm>
          <a:prstGeom prst="rect">
            <a:avLst/>
          </a:prstGeom>
          <a:noFill/>
        </p:spPr>
        <p:txBody>
          <a:bodyPr wrap="square">
            <a:spAutoFit/>
          </a:bodyPr>
          <a:lstStyle/>
          <a:p>
            <a:r>
              <a:rPr lang="en-US" sz="700"/>
              <a:t>https://www.atlas101.ca/pm/concepts/learning-and-forgetting-curves/</a:t>
            </a:r>
          </a:p>
        </p:txBody>
      </p:sp>
    </p:spTree>
    <p:extLst>
      <p:ext uri="{BB962C8B-B14F-4D97-AF65-F5344CB8AC3E}">
        <p14:creationId xmlns:p14="http://schemas.microsoft.com/office/powerpoint/2010/main" val="9402977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a:cxnSpLocks/>
          </p:cNvCxnSpPr>
          <p:nvPr/>
        </p:nvCxnSpPr>
        <p:spPr>
          <a:xfrm>
            <a:off x="0" y="1081092"/>
            <a:ext cx="12192000" cy="0"/>
          </a:xfrm>
          <a:prstGeom prst="line">
            <a:avLst/>
          </a:prstGeom>
          <a:ln w="28575"/>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E092457D-C7B8-46B9-5299-CB179F962485}"/>
              </a:ext>
            </a:extLst>
          </p:cNvPr>
          <p:cNvPicPr>
            <a:picLocks noChangeAspect="1"/>
          </p:cNvPicPr>
          <p:nvPr/>
        </p:nvPicPr>
        <p:blipFill>
          <a:blip r:embed="rId4"/>
          <a:stretch>
            <a:fillRect/>
          </a:stretch>
        </p:blipFill>
        <p:spPr>
          <a:xfrm>
            <a:off x="9073787" y="6357941"/>
            <a:ext cx="2919260" cy="412398"/>
          </a:xfrm>
          <a:prstGeom prst="rect">
            <a:avLst/>
          </a:prstGeom>
        </p:spPr>
      </p:pic>
      <p:sp>
        <p:nvSpPr>
          <p:cNvPr id="12" name="Content Placeholder 2">
            <a:extLst>
              <a:ext uri="{FF2B5EF4-FFF2-40B4-BE49-F238E27FC236}">
                <a16:creationId xmlns:a16="http://schemas.microsoft.com/office/drawing/2014/main" id="{23B98DCB-9642-41AE-94C9-F5676F2DED09}"/>
              </a:ext>
            </a:extLst>
          </p:cNvPr>
          <p:cNvSpPr txBox="1">
            <a:spLocks/>
          </p:cNvSpPr>
          <p:nvPr/>
        </p:nvSpPr>
        <p:spPr>
          <a:xfrm>
            <a:off x="346393" y="1398383"/>
            <a:ext cx="10933823" cy="15089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t>Results/Outcomes: Part 1 - Online Program Engagement Activities</a:t>
            </a:r>
          </a:p>
          <a:p>
            <a:pPr marL="0" indent="0">
              <a:buNone/>
            </a:pPr>
            <a:endParaRPr lang="en-US" sz="2400"/>
          </a:p>
        </p:txBody>
      </p:sp>
      <p:sp>
        <p:nvSpPr>
          <p:cNvPr id="15" name="Title 1">
            <a:extLst>
              <a:ext uri="{FF2B5EF4-FFF2-40B4-BE49-F238E27FC236}">
                <a16:creationId xmlns:a16="http://schemas.microsoft.com/office/drawing/2014/main" id="{69B4FDB9-843C-45E0-A9E5-F31010C160C3}"/>
              </a:ext>
            </a:extLst>
          </p:cNvPr>
          <p:cNvSpPr>
            <a:spLocks noGrp="1"/>
          </p:cNvSpPr>
          <p:nvPr>
            <p:ph type="title"/>
          </p:nvPr>
        </p:nvSpPr>
        <p:spPr>
          <a:xfrm>
            <a:off x="139356" y="211258"/>
            <a:ext cx="7496630" cy="733936"/>
          </a:xfrm>
        </p:spPr>
        <p:txBody>
          <a:bodyPr anchor="t">
            <a:normAutofit/>
          </a:bodyPr>
          <a:lstStyle/>
          <a:p>
            <a:r>
              <a:rPr lang="en-US" sz="2400" b="1"/>
              <a:t>Sanitation Controls Practitioner Program (SCPP) </a:t>
            </a:r>
            <a:br>
              <a:rPr lang="pt-BR" sz="1800"/>
            </a:br>
            <a:r>
              <a:rPr lang="pt-BR" sz="1800"/>
              <a:t>USDA FSOP, Project #2021-70020-35685</a:t>
            </a:r>
            <a:endParaRPr lang="en-US" sz="2000"/>
          </a:p>
        </p:txBody>
      </p:sp>
      <p:grpSp>
        <p:nvGrpSpPr>
          <p:cNvPr id="17" name="Group 16">
            <a:extLst>
              <a:ext uri="{FF2B5EF4-FFF2-40B4-BE49-F238E27FC236}">
                <a16:creationId xmlns:a16="http://schemas.microsoft.com/office/drawing/2014/main" id="{4E80CEED-DB47-4018-A160-B7A3DF15C809}"/>
              </a:ext>
            </a:extLst>
          </p:cNvPr>
          <p:cNvGrpSpPr/>
          <p:nvPr/>
        </p:nvGrpSpPr>
        <p:grpSpPr>
          <a:xfrm>
            <a:off x="7525748" y="94257"/>
            <a:ext cx="4526896" cy="860538"/>
            <a:chOff x="246276" y="3942018"/>
            <a:chExt cx="11694571" cy="1960191"/>
          </a:xfrm>
        </p:grpSpPr>
        <p:pic>
          <p:nvPicPr>
            <p:cNvPr id="18" name="Picture 10" descr="A picture containing text&#10;&#10;Description automatically generated">
              <a:extLst>
                <a:ext uri="{FF2B5EF4-FFF2-40B4-BE49-F238E27FC236}">
                  <a16:creationId xmlns:a16="http://schemas.microsoft.com/office/drawing/2014/main" id="{FCA5E3A0-5A5A-4604-9AF5-74FAA8D383EE}"/>
                </a:ext>
              </a:extLst>
            </p:cNvPr>
            <p:cNvPicPr>
              <a:picLocks noChangeAspect="1"/>
            </p:cNvPicPr>
            <p:nvPr/>
          </p:nvPicPr>
          <p:blipFill>
            <a:blip r:embed="rId5"/>
            <a:stretch>
              <a:fillRect/>
            </a:stretch>
          </p:blipFill>
          <p:spPr>
            <a:xfrm>
              <a:off x="4097262" y="4076563"/>
              <a:ext cx="3425609" cy="1649367"/>
            </a:xfrm>
            <a:prstGeom prst="rect">
              <a:avLst/>
            </a:prstGeom>
          </p:spPr>
        </p:pic>
        <p:pic>
          <p:nvPicPr>
            <p:cNvPr id="19" name="Picture 14" descr="Text&#10;&#10;Description automatically generated">
              <a:extLst>
                <a:ext uri="{FF2B5EF4-FFF2-40B4-BE49-F238E27FC236}">
                  <a16:creationId xmlns:a16="http://schemas.microsoft.com/office/drawing/2014/main" id="{FC9A18C8-2F98-42F8-B309-F699238D9C09}"/>
                </a:ext>
              </a:extLst>
            </p:cNvPr>
            <p:cNvPicPr>
              <a:picLocks noChangeAspect="1"/>
            </p:cNvPicPr>
            <p:nvPr/>
          </p:nvPicPr>
          <p:blipFill>
            <a:blip r:embed="rId6"/>
            <a:stretch>
              <a:fillRect/>
            </a:stretch>
          </p:blipFill>
          <p:spPr>
            <a:xfrm>
              <a:off x="7949942" y="4200041"/>
              <a:ext cx="3990905" cy="1267112"/>
            </a:xfrm>
            <a:prstGeom prst="rect">
              <a:avLst/>
            </a:prstGeom>
          </p:spPr>
        </p:pic>
        <p:pic>
          <p:nvPicPr>
            <p:cNvPr id="20" name="Picture 5" descr="Logo, company name&#10;&#10;Description automatically generated">
              <a:extLst>
                <a:ext uri="{FF2B5EF4-FFF2-40B4-BE49-F238E27FC236}">
                  <a16:creationId xmlns:a16="http://schemas.microsoft.com/office/drawing/2014/main" id="{A70F3335-8F0E-4E88-8A6A-3E476735F4F4}"/>
                </a:ext>
              </a:extLst>
            </p:cNvPr>
            <p:cNvPicPr>
              <a:picLocks noChangeAspect="1"/>
            </p:cNvPicPr>
            <p:nvPr/>
          </p:nvPicPr>
          <p:blipFill>
            <a:blip r:embed="rId7"/>
            <a:stretch>
              <a:fillRect/>
            </a:stretch>
          </p:blipFill>
          <p:spPr>
            <a:xfrm>
              <a:off x="246276" y="3942018"/>
              <a:ext cx="3423916" cy="1960191"/>
            </a:xfrm>
            <a:prstGeom prst="rect">
              <a:avLst/>
            </a:prstGeom>
          </p:spPr>
        </p:pic>
      </p:grpSp>
      <p:pic>
        <p:nvPicPr>
          <p:cNvPr id="2" name="Picture 1">
            <a:extLst>
              <a:ext uri="{FF2B5EF4-FFF2-40B4-BE49-F238E27FC236}">
                <a16:creationId xmlns:a16="http://schemas.microsoft.com/office/drawing/2014/main" id="{69C25ECA-10A1-E6CA-8CC0-F85E17C27D06}"/>
              </a:ext>
            </a:extLst>
          </p:cNvPr>
          <p:cNvPicPr>
            <a:picLocks noChangeAspect="1"/>
          </p:cNvPicPr>
          <p:nvPr/>
        </p:nvPicPr>
        <p:blipFill>
          <a:blip r:embed="rId8"/>
          <a:stretch>
            <a:fillRect/>
          </a:stretch>
        </p:blipFill>
        <p:spPr>
          <a:xfrm>
            <a:off x="6004633" y="2203364"/>
            <a:ext cx="5870567" cy="3200201"/>
          </a:xfrm>
          <a:prstGeom prst="rect">
            <a:avLst/>
          </a:prstGeom>
        </p:spPr>
      </p:pic>
      <p:sp>
        <p:nvSpPr>
          <p:cNvPr id="6" name="Content Placeholder 5">
            <a:extLst>
              <a:ext uri="{FF2B5EF4-FFF2-40B4-BE49-F238E27FC236}">
                <a16:creationId xmlns:a16="http://schemas.microsoft.com/office/drawing/2014/main" id="{1DFF1B86-576F-BF62-D5E4-450FDD29ED4A}"/>
              </a:ext>
            </a:extLst>
          </p:cNvPr>
          <p:cNvSpPr>
            <a:spLocks noGrp="1"/>
          </p:cNvSpPr>
          <p:nvPr>
            <p:ph idx="1"/>
          </p:nvPr>
        </p:nvSpPr>
        <p:spPr>
          <a:xfrm>
            <a:off x="495170" y="2203364"/>
            <a:ext cx="4707442" cy="5040311"/>
          </a:xfrm>
        </p:spPr>
        <p:txBody>
          <a:bodyPr/>
          <a:lstStyle/>
          <a:p>
            <a:r>
              <a:rPr lang="en-US" sz="2000">
                <a:latin typeface="+mn-lt"/>
                <a:cs typeface="Calibri" panose="020F0502020204030204" pitchFamily="34" charset="0"/>
              </a:rPr>
              <a:t>Interactive Modules:</a:t>
            </a:r>
          </a:p>
          <a:p>
            <a:pPr marL="617220" lvl="1" indent="-342900">
              <a:buAutoNum type="arabicPeriod"/>
            </a:pPr>
            <a:r>
              <a:rPr lang="en-US" sz="1800">
                <a:latin typeface="+mn-lt"/>
                <a:cs typeface="Calibri" panose="020F0502020204030204" pitchFamily="34" charset="0"/>
              </a:rPr>
              <a:t>Cleaning and Sanitation Basics</a:t>
            </a:r>
          </a:p>
          <a:p>
            <a:pPr marL="617220" lvl="1" indent="-342900">
              <a:buAutoNum type="arabicPeriod"/>
            </a:pPr>
            <a:r>
              <a:rPr lang="en-US" sz="1800">
                <a:latin typeface="+mn-lt"/>
                <a:cs typeface="Calibri" panose="020F0502020204030204" pitchFamily="34" charset="0"/>
              </a:rPr>
              <a:t>Sanitation Tools and Supplies</a:t>
            </a:r>
          </a:p>
          <a:p>
            <a:pPr marL="617220" lvl="1" indent="-342900">
              <a:buAutoNum type="arabicPeriod"/>
            </a:pPr>
            <a:r>
              <a:rPr lang="en-US" sz="1800">
                <a:latin typeface="+mn-lt"/>
                <a:cs typeface="Calibri" panose="020F0502020204030204" pitchFamily="34" charset="0"/>
              </a:rPr>
              <a:t>Water for Cleaning and Sanitation</a:t>
            </a:r>
          </a:p>
          <a:p>
            <a:pPr marL="617220" lvl="1" indent="-342900">
              <a:buAutoNum type="arabicPeriod"/>
            </a:pPr>
            <a:r>
              <a:rPr lang="en-US" sz="1800">
                <a:latin typeface="+mn-lt"/>
                <a:cs typeface="Calibri" panose="020F0502020204030204" pitchFamily="34" charset="0"/>
              </a:rPr>
              <a:t>Chemicals for Cleaning and Sanitation</a:t>
            </a:r>
          </a:p>
          <a:p>
            <a:pPr marL="617220" lvl="1" indent="-342900">
              <a:buAutoNum type="arabicPeriod"/>
            </a:pPr>
            <a:r>
              <a:rPr lang="en-US" sz="1800">
                <a:latin typeface="+mn-lt"/>
                <a:cs typeface="Calibri" panose="020F0502020204030204" pitchFamily="34" charset="0"/>
              </a:rPr>
              <a:t>Sanitation Documentation</a:t>
            </a:r>
          </a:p>
          <a:p>
            <a:pPr marL="617220" lvl="1" indent="-342900">
              <a:buAutoNum type="arabicPeriod"/>
            </a:pPr>
            <a:r>
              <a:rPr lang="en-US" sz="1800">
                <a:latin typeface="+mn-lt"/>
                <a:cs typeface="Calibri" panose="020F0502020204030204" pitchFamily="34" charset="0"/>
              </a:rPr>
              <a:t>Sanitation Monitoring and Verification</a:t>
            </a:r>
          </a:p>
          <a:p>
            <a:r>
              <a:rPr lang="en-US" sz="2000">
                <a:latin typeface="+mn-lt"/>
                <a:cs typeface="Calibri" panose="020F0502020204030204" pitchFamily="34" charset="0"/>
              </a:rPr>
              <a:t>Peer-review completed through the Northeast Center to Advance Food Safety (NECAFS) Clearinghouse</a:t>
            </a:r>
          </a:p>
          <a:p>
            <a:pPr marL="7938" indent="0">
              <a:buNone/>
            </a:pPr>
            <a:endParaRPr lang="en-US"/>
          </a:p>
        </p:txBody>
      </p:sp>
    </p:spTree>
    <p:custDataLst>
      <p:tags r:id="rId1"/>
    </p:custDataLst>
    <p:extLst>
      <p:ext uri="{BB962C8B-B14F-4D97-AF65-F5344CB8AC3E}">
        <p14:creationId xmlns:p14="http://schemas.microsoft.com/office/powerpoint/2010/main" val="33502694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p:cNvCxnSpPr>
            <a:cxnSpLocks/>
          </p:cNvCxnSpPr>
          <p:nvPr/>
        </p:nvCxnSpPr>
        <p:spPr>
          <a:xfrm>
            <a:off x="0" y="1081092"/>
            <a:ext cx="12192000" cy="0"/>
          </a:xfrm>
          <a:prstGeom prst="line">
            <a:avLst/>
          </a:prstGeom>
          <a:ln w="28575"/>
        </p:spPr>
        <p:style>
          <a:lnRef idx="1">
            <a:schemeClr val="dk1"/>
          </a:lnRef>
          <a:fillRef idx="0">
            <a:schemeClr val="dk1"/>
          </a:fillRef>
          <a:effectRef idx="0">
            <a:schemeClr val="dk1"/>
          </a:effectRef>
          <a:fontRef idx="minor">
            <a:schemeClr val="tx1"/>
          </a:fontRef>
        </p:style>
      </p:cxnSp>
      <p:pic>
        <p:nvPicPr>
          <p:cNvPr id="3" name="Picture 2">
            <a:extLst>
              <a:ext uri="{FF2B5EF4-FFF2-40B4-BE49-F238E27FC236}">
                <a16:creationId xmlns:a16="http://schemas.microsoft.com/office/drawing/2014/main" id="{E092457D-C7B8-46B9-5299-CB179F962485}"/>
              </a:ext>
            </a:extLst>
          </p:cNvPr>
          <p:cNvPicPr>
            <a:picLocks noChangeAspect="1"/>
          </p:cNvPicPr>
          <p:nvPr/>
        </p:nvPicPr>
        <p:blipFill>
          <a:blip r:embed="rId4"/>
          <a:stretch>
            <a:fillRect/>
          </a:stretch>
        </p:blipFill>
        <p:spPr>
          <a:xfrm>
            <a:off x="9073787" y="6357941"/>
            <a:ext cx="2919260" cy="412398"/>
          </a:xfrm>
          <a:prstGeom prst="rect">
            <a:avLst/>
          </a:prstGeom>
        </p:spPr>
      </p:pic>
      <p:sp>
        <p:nvSpPr>
          <p:cNvPr id="12" name="Content Placeholder 2">
            <a:extLst>
              <a:ext uri="{FF2B5EF4-FFF2-40B4-BE49-F238E27FC236}">
                <a16:creationId xmlns:a16="http://schemas.microsoft.com/office/drawing/2014/main" id="{23B98DCB-9642-41AE-94C9-F5676F2DED09}"/>
              </a:ext>
            </a:extLst>
          </p:cNvPr>
          <p:cNvSpPr txBox="1">
            <a:spLocks/>
          </p:cNvSpPr>
          <p:nvPr/>
        </p:nvSpPr>
        <p:spPr>
          <a:xfrm>
            <a:off x="450654" y="1246277"/>
            <a:ext cx="9139158" cy="149683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a:t>Results/Outcomes: Part 2 – In-Person Workshop</a:t>
            </a:r>
            <a:br>
              <a:rPr lang="en-US" sz="2400" b="1">
                <a:solidFill>
                  <a:srgbClr val="035D8A"/>
                </a:solidFill>
              </a:rPr>
            </a:br>
            <a:endParaRPr lang="en-US" sz="2400" b="1">
              <a:solidFill>
                <a:srgbClr val="035D8A"/>
              </a:solidFill>
              <a:ea typeface="Calibri"/>
              <a:cs typeface="Calibri"/>
            </a:endParaRPr>
          </a:p>
          <a:p>
            <a:pPr marL="0" indent="0">
              <a:buNone/>
            </a:pPr>
            <a:endParaRPr lang="en-US" sz="2400" b="1"/>
          </a:p>
          <a:p>
            <a:pPr marL="0" indent="0">
              <a:buNone/>
            </a:pPr>
            <a:endParaRPr lang="en-US" sz="2400">
              <a:ea typeface="Calibri" panose="020F0502020204030204"/>
              <a:cs typeface="Calibri" panose="020F0502020204030204"/>
            </a:endParaRPr>
          </a:p>
        </p:txBody>
      </p:sp>
      <p:sp>
        <p:nvSpPr>
          <p:cNvPr id="15" name="Title 1">
            <a:extLst>
              <a:ext uri="{FF2B5EF4-FFF2-40B4-BE49-F238E27FC236}">
                <a16:creationId xmlns:a16="http://schemas.microsoft.com/office/drawing/2014/main" id="{69B4FDB9-843C-45E0-A9E5-F31010C160C3}"/>
              </a:ext>
            </a:extLst>
          </p:cNvPr>
          <p:cNvSpPr>
            <a:spLocks noGrp="1"/>
          </p:cNvSpPr>
          <p:nvPr>
            <p:ph type="title"/>
          </p:nvPr>
        </p:nvSpPr>
        <p:spPr>
          <a:xfrm>
            <a:off x="139356" y="265022"/>
            <a:ext cx="7496630" cy="607693"/>
          </a:xfrm>
        </p:spPr>
        <p:txBody>
          <a:bodyPr anchor="t">
            <a:normAutofit fontScale="90000"/>
          </a:bodyPr>
          <a:lstStyle/>
          <a:p>
            <a:r>
              <a:rPr lang="en-US" sz="2400" b="1"/>
              <a:t>Sanitation Controls Practitioner Program (SCPP) </a:t>
            </a:r>
            <a:br>
              <a:rPr lang="en-US" sz="1800" b="1"/>
            </a:br>
            <a:r>
              <a:rPr lang="pt-BR" sz="1800"/>
              <a:t>FSOP, Project #2021-70020-35685</a:t>
            </a:r>
            <a:endParaRPr lang="en-US" sz="2000"/>
          </a:p>
        </p:txBody>
      </p:sp>
      <p:grpSp>
        <p:nvGrpSpPr>
          <p:cNvPr id="17" name="Group 16">
            <a:extLst>
              <a:ext uri="{FF2B5EF4-FFF2-40B4-BE49-F238E27FC236}">
                <a16:creationId xmlns:a16="http://schemas.microsoft.com/office/drawing/2014/main" id="{4E80CEED-DB47-4018-A160-B7A3DF15C809}"/>
              </a:ext>
            </a:extLst>
          </p:cNvPr>
          <p:cNvGrpSpPr/>
          <p:nvPr/>
        </p:nvGrpSpPr>
        <p:grpSpPr>
          <a:xfrm>
            <a:off x="7525748" y="94257"/>
            <a:ext cx="4526896" cy="860538"/>
            <a:chOff x="246276" y="3942018"/>
            <a:chExt cx="11694571" cy="1960191"/>
          </a:xfrm>
        </p:grpSpPr>
        <p:pic>
          <p:nvPicPr>
            <p:cNvPr id="18" name="Picture 10" descr="A picture containing text&#10;&#10;Description automatically generated">
              <a:extLst>
                <a:ext uri="{FF2B5EF4-FFF2-40B4-BE49-F238E27FC236}">
                  <a16:creationId xmlns:a16="http://schemas.microsoft.com/office/drawing/2014/main" id="{FCA5E3A0-5A5A-4604-9AF5-74FAA8D383EE}"/>
                </a:ext>
              </a:extLst>
            </p:cNvPr>
            <p:cNvPicPr>
              <a:picLocks noChangeAspect="1"/>
            </p:cNvPicPr>
            <p:nvPr/>
          </p:nvPicPr>
          <p:blipFill>
            <a:blip r:embed="rId5"/>
            <a:stretch>
              <a:fillRect/>
            </a:stretch>
          </p:blipFill>
          <p:spPr>
            <a:xfrm>
              <a:off x="4097262" y="4076563"/>
              <a:ext cx="3425609" cy="1649367"/>
            </a:xfrm>
            <a:prstGeom prst="rect">
              <a:avLst/>
            </a:prstGeom>
          </p:spPr>
        </p:pic>
        <p:pic>
          <p:nvPicPr>
            <p:cNvPr id="19" name="Picture 14" descr="Text&#10;&#10;Description automatically generated">
              <a:extLst>
                <a:ext uri="{FF2B5EF4-FFF2-40B4-BE49-F238E27FC236}">
                  <a16:creationId xmlns:a16="http://schemas.microsoft.com/office/drawing/2014/main" id="{FC9A18C8-2F98-42F8-B309-F699238D9C09}"/>
                </a:ext>
              </a:extLst>
            </p:cNvPr>
            <p:cNvPicPr>
              <a:picLocks noChangeAspect="1"/>
            </p:cNvPicPr>
            <p:nvPr/>
          </p:nvPicPr>
          <p:blipFill>
            <a:blip r:embed="rId6"/>
            <a:stretch>
              <a:fillRect/>
            </a:stretch>
          </p:blipFill>
          <p:spPr>
            <a:xfrm>
              <a:off x="7949942" y="4200041"/>
              <a:ext cx="3990905" cy="1267112"/>
            </a:xfrm>
            <a:prstGeom prst="rect">
              <a:avLst/>
            </a:prstGeom>
          </p:spPr>
        </p:pic>
        <p:pic>
          <p:nvPicPr>
            <p:cNvPr id="20" name="Picture 5" descr="Logo, company name&#10;&#10;Description automatically generated">
              <a:extLst>
                <a:ext uri="{FF2B5EF4-FFF2-40B4-BE49-F238E27FC236}">
                  <a16:creationId xmlns:a16="http://schemas.microsoft.com/office/drawing/2014/main" id="{A70F3335-8F0E-4E88-8A6A-3E476735F4F4}"/>
                </a:ext>
              </a:extLst>
            </p:cNvPr>
            <p:cNvPicPr>
              <a:picLocks noChangeAspect="1"/>
            </p:cNvPicPr>
            <p:nvPr/>
          </p:nvPicPr>
          <p:blipFill>
            <a:blip r:embed="rId7"/>
            <a:stretch>
              <a:fillRect/>
            </a:stretch>
          </p:blipFill>
          <p:spPr>
            <a:xfrm>
              <a:off x="246276" y="3942018"/>
              <a:ext cx="3423916" cy="1960191"/>
            </a:xfrm>
            <a:prstGeom prst="rect">
              <a:avLst/>
            </a:prstGeom>
          </p:spPr>
        </p:pic>
      </p:grpSp>
      <p:sp>
        <p:nvSpPr>
          <p:cNvPr id="16" name="Text Placeholder 8">
            <a:extLst>
              <a:ext uri="{FF2B5EF4-FFF2-40B4-BE49-F238E27FC236}">
                <a16:creationId xmlns:a16="http://schemas.microsoft.com/office/drawing/2014/main" id="{E9AA9028-0AF5-42AE-841F-53FF1B043C42}"/>
              </a:ext>
            </a:extLst>
          </p:cNvPr>
          <p:cNvSpPr txBox="1">
            <a:spLocks/>
          </p:cNvSpPr>
          <p:nvPr/>
        </p:nvSpPr>
        <p:spPr>
          <a:xfrm>
            <a:off x="474109" y="1937493"/>
            <a:ext cx="6492910" cy="742638"/>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t>Focus-Group-Determined Hands-on Topics</a:t>
            </a:r>
          </a:p>
        </p:txBody>
      </p:sp>
      <p:sp>
        <p:nvSpPr>
          <p:cNvPr id="21" name="Content Placeholder 10">
            <a:extLst>
              <a:ext uri="{FF2B5EF4-FFF2-40B4-BE49-F238E27FC236}">
                <a16:creationId xmlns:a16="http://schemas.microsoft.com/office/drawing/2014/main" id="{94CB98EB-3788-47B7-933A-71E55D3E0D88}"/>
              </a:ext>
            </a:extLst>
          </p:cNvPr>
          <p:cNvSpPr txBox="1">
            <a:spLocks/>
          </p:cNvSpPr>
          <p:nvPr/>
        </p:nvSpPr>
        <p:spPr>
          <a:xfrm>
            <a:off x="547788" y="2705962"/>
            <a:ext cx="5645346" cy="3243547"/>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AutoNum type="arabicPeriod"/>
            </a:pPr>
            <a:r>
              <a:rPr lang="en-US" sz="2400" dirty="0"/>
              <a:t>How to physically clean and sanitize.</a:t>
            </a:r>
          </a:p>
          <a:p>
            <a:pPr marL="457200" indent="-457200">
              <a:buFont typeface="Arial" panose="020B0604020202020204" pitchFamily="34" charset="0"/>
              <a:buAutoNum type="arabicPeriod"/>
            </a:pPr>
            <a:r>
              <a:rPr lang="en-US" sz="2400" dirty="0"/>
              <a:t>How to understand and follow SSOPs to effectively perform cleaning and sanitation tasks.</a:t>
            </a:r>
          </a:p>
          <a:p>
            <a:pPr marL="457200" indent="-457200">
              <a:buFont typeface="Arial" panose="020B0604020202020204" pitchFamily="34" charset="0"/>
              <a:buAutoNum type="arabicPeriod"/>
            </a:pPr>
            <a:r>
              <a:rPr lang="en-US" sz="2400" dirty="0"/>
              <a:t>How to use ATP and protein monitoring </a:t>
            </a:r>
            <a:br>
              <a:rPr lang="en-US" sz="2400" dirty="0"/>
            </a:br>
            <a:r>
              <a:rPr lang="en-US" sz="2400" dirty="0"/>
              <a:t>devices.</a:t>
            </a:r>
          </a:p>
        </p:txBody>
      </p:sp>
      <p:graphicFrame>
        <p:nvGraphicFramePr>
          <p:cNvPr id="22" name="Diagram 21">
            <a:extLst>
              <a:ext uri="{FF2B5EF4-FFF2-40B4-BE49-F238E27FC236}">
                <a16:creationId xmlns:a16="http://schemas.microsoft.com/office/drawing/2014/main" id="{E348DAE0-09CC-4778-A562-9E2B172AEFDC}"/>
              </a:ext>
            </a:extLst>
          </p:cNvPr>
          <p:cNvGraphicFramePr/>
          <p:nvPr/>
        </p:nvGraphicFramePr>
        <p:xfrm>
          <a:off x="6290267" y="1524626"/>
          <a:ext cx="5205047" cy="523336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3" name="Graphic 22">
            <a:extLst>
              <a:ext uri="{FF2B5EF4-FFF2-40B4-BE49-F238E27FC236}">
                <a16:creationId xmlns:a16="http://schemas.microsoft.com/office/drawing/2014/main" id="{8AB390C6-B82D-45E9-9570-704336CBB3D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790521" y="1078731"/>
            <a:ext cx="1174086" cy="1197686"/>
          </a:xfrm>
          <a:prstGeom prst="rect">
            <a:avLst/>
          </a:prstGeom>
        </p:spPr>
      </p:pic>
      <p:sp>
        <p:nvSpPr>
          <p:cNvPr id="5" name="Rectangle 4">
            <a:extLst>
              <a:ext uri="{FF2B5EF4-FFF2-40B4-BE49-F238E27FC236}">
                <a16:creationId xmlns:a16="http://schemas.microsoft.com/office/drawing/2014/main" id="{0F69C141-B14C-4B0A-BC6B-32741ABFBD01}"/>
              </a:ext>
            </a:extLst>
          </p:cNvPr>
          <p:cNvSpPr/>
          <p:nvPr/>
        </p:nvSpPr>
        <p:spPr>
          <a:xfrm>
            <a:off x="10242620" y="5585745"/>
            <a:ext cx="6096000" cy="584775"/>
          </a:xfrm>
          <a:prstGeom prst="rect">
            <a:avLst/>
          </a:prstGeom>
        </p:spPr>
        <p:txBody>
          <a:bodyPr>
            <a:spAutoFit/>
          </a:bodyPr>
          <a:lstStyle/>
          <a:p>
            <a:pPr lvl="0" defTabSz="914400">
              <a:defRPr/>
            </a:pPr>
            <a:r>
              <a:rPr lang="en-US" sz="800">
                <a:solidFill>
                  <a:prstClr val="black"/>
                </a:solidFill>
                <a:latin typeface="Univers Light"/>
              </a:rPr>
              <a:t>Photo credits (bottom to top):</a:t>
            </a:r>
          </a:p>
          <a:p>
            <a:pPr marL="285750" lvl="0" indent="-285750" defTabSz="914400">
              <a:buFont typeface="Arial" panose="020B0604020202020204" pitchFamily="34" charset="0"/>
              <a:buChar char="•"/>
              <a:defRPr/>
            </a:pPr>
            <a:r>
              <a:rPr lang="en-US" sz="800">
                <a:solidFill>
                  <a:prstClr val="black"/>
                </a:solidFill>
                <a:latin typeface="Univers Light"/>
              </a:rPr>
              <a:t>NBC News</a:t>
            </a:r>
          </a:p>
          <a:p>
            <a:pPr marL="285750" lvl="0" indent="-285750" defTabSz="914400">
              <a:buFont typeface="Arial" panose="020B0604020202020204" pitchFamily="34" charset="0"/>
              <a:buChar char="•"/>
              <a:defRPr/>
            </a:pPr>
            <a:r>
              <a:rPr lang="en-US" sz="800">
                <a:solidFill>
                  <a:prstClr val="black"/>
                </a:solidFill>
                <a:latin typeface="Univers Light"/>
              </a:rPr>
              <a:t>Common Sense Germ Defense</a:t>
            </a:r>
          </a:p>
          <a:p>
            <a:pPr marL="285750" lvl="0" indent="-285750" defTabSz="914400">
              <a:buFont typeface="Arial" panose="020B0604020202020204" pitchFamily="34" charset="0"/>
              <a:buChar char="•"/>
              <a:defRPr/>
            </a:pPr>
            <a:r>
              <a:rPr lang="en-US" sz="800" err="1">
                <a:solidFill>
                  <a:prstClr val="black"/>
                </a:solidFill>
                <a:latin typeface="Univers Light"/>
              </a:rPr>
              <a:t>ServSafe</a:t>
            </a:r>
            <a:endParaRPr lang="en-US" sz="800">
              <a:solidFill>
                <a:prstClr val="black"/>
              </a:solidFill>
              <a:latin typeface="Univers Light"/>
            </a:endParaRPr>
          </a:p>
        </p:txBody>
      </p:sp>
    </p:spTree>
    <p:custDataLst>
      <p:tags r:id="rId1"/>
    </p:custDataLst>
    <p:extLst>
      <p:ext uri="{BB962C8B-B14F-4D97-AF65-F5344CB8AC3E}">
        <p14:creationId xmlns:p14="http://schemas.microsoft.com/office/powerpoint/2010/main" val="2922815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DC5DF-D77D-EE3D-6137-4CD74AF5C09D}"/>
              </a:ext>
            </a:extLst>
          </p:cNvPr>
          <p:cNvSpPr>
            <a:spLocks noGrp="1"/>
          </p:cNvSpPr>
          <p:nvPr>
            <p:ph type="title"/>
          </p:nvPr>
        </p:nvSpPr>
        <p:spPr>
          <a:xfrm>
            <a:off x="299082" y="395423"/>
            <a:ext cx="11593831" cy="590931"/>
          </a:xfrm>
        </p:spPr>
        <p:txBody>
          <a:bodyPr/>
          <a:lstStyle/>
          <a:p>
            <a:pPr algn="ctr"/>
            <a:r>
              <a:rPr lang="en-US"/>
              <a:t>Part II: In-Person Program Practice Activities</a:t>
            </a:r>
          </a:p>
        </p:txBody>
      </p:sp>
      <p:graphicFrame>
        <p:nvGraphicFramePr>
          <p:cNvPr id="12" name="Content Placeholder 11">
            <a:extLst>
              <a:ext uri="{FF2B5EF4-FFF2-40B4-BE49-F238E27FC236}">
                <a16:creationId xmlns:a16="http://schemas.microsoft.com/office/drawing/2014/main" id="{A05AD674-8B30-9F85-C872-B75F464867E8}"/>
              </a:ext>
            </a:extLst>
          </p:cNvPr>
          <p:cNvGraphicFramePr>
            <a:graphicFrameLocks noGrp="1"/>
          </p:cNvGraphicFramePr>
          <p:nvPr>
            <p:ph idx="1"/>
            <p:extLst>
              <p:ext uri="{D42A27DB-BD31-4B8C-83A1-F6EECF244321}">
                <p14:modId xmlns:p14="http://schemas.microsoft.com/office/powerpoint/2010/main" val="2698233684"/>
              </p:ext>
            </p:extLst>
          </p:nvPr>
        </p:nvGraphicFramePr>
        <p:xfrm>
          <a:off x="360556" y="1230923"/>
          <a:ext cx="11470885" cy="5218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Slide Number Placeholder 13">
            <a:extLst>
              <a:ext uri="{FF2B5EF4-FFF2-40B4-BE49-F238E27FC236}">
                <a16:creationId xmlns:a16="http://schemas.microsoft.com/office/drawing/2014/main" id="{A70ECA4C-4320-4150-FD4A-156242CA417F}"/>
              </a:ext>
            </a:extLst>
          </p:cNvPr>
          <p:cNvSpPr>
            <a:spLocks noGrp="1"/>
          </p:cNvSpPr>
          <p:nvPr>
            <p:ph type="sldNum" sz="quarter" idx="12"/>
          </p:nvPr>
        </p:nvSpPr>
        <p:spPr/>
        <p:txBody>
          <a:bodyPr/>
          <a:lstStyle/>
          <a:p>
            <a:fld id="{6CB39E08-E0E5-4B1A-8F7D-08FE7678A3B6}" type="slidenum">
              <a:rPr lang="en-US" smtClean="0"/>
              <a:t>9</a:t>
            </a:fld>
            <a:endParaRPr lang="en-US"/>
          </a:p>
        </p:txBody>
      </p:sp>
      <p:sp>
        <p:nvSpPr>
          <p:cNvPr id="15" name="TextBox 14">
            <a:extLst>
              <a:ext uri="{FF2B5EF4-FFF2-40B4-BE49-F238E27FC236}">
                <a16:creationId xmlns:a16="http://schemas.microsoft.com/office/drawing/2014/main" id="{30FCF81F-1E19-4A4D-99EE-2797AF1D8B5E}"/>
              </a:ext>
            </a:extLst>
          </p:cNvPr>
          <p:cNvSpPr txBox="1"/>
          <p:nvPr/>
        </p:nvSpPr>
        <p:spPr>
          <a:xfrm>
            <a:off x="0" y="6558686"/>
            <a:ext cx="3405099" cy="261610"/>
          </a:xfrm>
          <a:prstGeom prst="rect">
            <a:avLst/>
          </a:prstGeom>
          <a:noFill/>
        </p:spPr>
        <p:txBody>
          <a:bodyPr wrap="none" rtlCol="0">
            <a:spAutoFit/>
          </a:bodyPr>
          <a:lstStyle/>
          <a:p>
            <a:r>
              <a:rPr lang="en-US" sz="1100"/>
              <a:t>Photo credits: Christina Allingham, UMass Amherst</a:t>
            </a:r>
          </a:p>
        </p:txBody>
      </p:sp>
      <p:pic>
        <p:nvPicPr>
          <p:cNvPr id="3074" name="Picture 2" descr="Crisco, Shortening, 1 Pound">
            <a:extLst>
              <a:ext uri="{FF2B5EF4-FFF2-40B4-BE49-F238E27FC236}">
                <a16:creationId xmlns:a16="http://schemas.microsoft.com/office/drawing/2014/main" id="{35998F84-DAA3-3535-36E3-04C557C3659C}"/>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24180" y1="17418" x2="46926" y2="16393"/>
                        <a14:foregroundMark x1="46926" y1="16393" x2="70902" y2="17213"/>
                      </a14:backgroundRemoval>
                    </a14:imgEffect>
                  </a14:imgLayer>
                </a14:imgProps>
              </a:ext>
              <a:ext uri="{28A0092B-C50C-407E-A947-70E740481C1C}">
                <a14:useLocalDpi xmlns:a14="http://schemas.microsoft.com/office/drawing/2010/main" val="0"/>
              </a:ext>
            </a:extLst>
          </a:blip>
          <a:srcRect/>
          <a:stretch>
            <a:fillRect/>
          </a:stretch>
        </p:blipFill>
        <p:spPr bwMode="auto">
          <a:xfrm rot="1268576">
            <a:off x="1913730" y="1116758"/>
            <a:ext cx="1439647" cy="143964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pinach | Bedford County">
            <a:extLst>
              <a:ext uri="{FF2B5EF4-FFF2-40B4-BE49-F238E27FC236}">
                <a16:creationId xmlns:a16="http://schemas.microsoft.com/office/drawing/2014/main" id="{9599F80D-B27E-B5EF-1356-5F67D6848C72}"/>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8769" b="89882" l="8008" r="94336">
                        <a14:foregroundMark x1="8008" y1="61214" x2="8008" y2="61214"/>
                        <a14:foregroundMark x1="57422" y1="12816" x2="57422" y2="12816"/>
                        <a14:foregroundMark x1="44141" y1="8769" x2="44141" y2="8769"/>
                        <a14:foregroundMark x1="91309" y1="29342" x2="91309" y2="29342"/>
                        <a14:foregroundMark x1="94043" y1="30017" x2="94043" y2="30017"/>
                        <a14:foregroundMark x1="94336" y1="71669" x2="94336" y2="71669"/>
                      </a14:backgroundRemoval>
                    </a14:imgEffect>
                  </a14:imgLayer>
                </a14:imgProps>
              </a:ext>
              <a:ext uri="{28A0092B-C50C-407E-A947-70E740481C1C}">
                <a14:useLocalDpi xmlns:a14="http://schemas.microsoft.com/office/drawing/2010/main" val="0"/>
              </a:ext>
            </a:extLst>
          </a:blip>
          <a:srcRect/>
          <a:stretch>
            <a:fillRect/>
          </a:stretch>
        </p:blipFill>
        <p:spPr bwMode="auto">
          <a:xfrm>
            <a:off x="1702548" y="2546863"/>
            <a:ext cx="1862011" cy="107826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ygiena SystemSURE PLUS™ ATP Measurement System (ATP Meter)">
            <a:extLst>
              <a:ext uri="{FF2B5EF4-FFF2-40B4-BE49-F238E27FC236}">
                <a16:creationId xmlns:a16="http://schemas.microsoft.com/office/drawing/2014/main" id="{44711CB4-1006-93FE-0B11-156B9EB130CE}"/>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5577" b="92308" l="10000" r="90000">
                        <a14:foregroundMark x1="36538" y1="5577" x2="36538" y2="5577"/>
                        <a14:foregroundMark x1="55385" y1="92308" x2="55385" y2="92308"/>
                      </a14:backgroundRemoval>
                    </a14:imgEffect>
                  </a14:imgLayer>
                </a14:imgProps>
              </a:ext>
              <a:ext uri="{28A0092B-C50C-407E-A947-70E740481C1C}">
                <a14:useLocalDpi xmlns:a14="http://schemas.microsoft.com/office/drawing/2010/main" val="0"/>
              </a:ext>
            </a:extLst>
          </a:blip>
          <a:srcRect/>
          <a:stretch>
            <a:fillRect/>
          </a:stretch>
        </p:blipFill>
        <p:spPr bwMode="auto">
          <a:xfrm rot="1010867">
            <a:off x="6060851" y="4209246"/>
            <a:ext cx="1994108" cy="199410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Quat Drop Test Kit | LaMotte 3042">
            <a:extLst>
              <a:ext uri="{FF2B5EF4-FFF2-40B4-BE49-F238E27FC236}">
                <a16:creationId xmlns:a16="http://schemas.microsoft.com/office/drawing/2014/main" id="{584F34A1-B503-52C3-5BE1-1716A76B524B}"/>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10000" b="90000" l="10000" r="90000">
                        <a14:foregroundMark x1="27400" y1="50404" x2="27400" y2="50404"/>
                        <a14:foregroundMark x1="28400" y1="33962" x2="32600" y2="33962"/>
                        <a14:foregroundMark x1="48400" y1="33423" x2="52600" y2="35040"/>
                        <a14:foregroundMark x1="49400" y1="23450" x2="48200" y2="36388"/>
                        <a14:foregroundMark x1="48200" y1="36388" x2="54200" y2="15364"/>
                        <a14:foregroundMark x1="54200" y1="15364" x2="54000" y2="38275"/>
                        <a14:foregroundMark x1="54000" y1="38275" x2="44600" y2="25067"/>
                        <a14:foregroundMark x1="44600" y1="25067" x2="51800" y2="19407"/>
                        <a14:foregroundMark x1="51800" y1="19407" x2="43400" y2="50404"/>
                        <a14:foregroundMark x1="43400" y1="50404" x2="42000" y2="36658"/>
                        <a14:foregroundMark x1="42000" y1="36658" x2="47200" y2="35580"/>
                        <a14:foregroundMark x1="76800" y1="57412" x2="77000" y2="76011"/>
                        <a14:foregroundMark x1="77000" y1="76011" x2="78800" y2="59299"/>
                        <a14:foregroundMark x1="78800" y1="59299" x2="77600" y2="49865"/>
                        <a14:foregroundMark x1="72800" y1="64960" x2="73800" y2="77089"/>
                        <a14:foregroundMark x1="73800" y1="77089" x2="80200" y2="86253"/>
                        <a14:foregroundMark x1="80200" y1="86253" x2="83800" y2="74663"/>
                        <a14:foregroundMark x1="83800" y1="74663" x2="83600" y2="61456"/>
                        <a14:foregroundMark x1="27200" y1="38814" x2="28800" y2="73585"/>
                        <a14:foregroundMark x1="22400" y1="59030" x2="22200" y2="69542"/>
                        <a14:foregroundMark x1="22200" y1="69542" x2="23400" y2="75472"/>
                        <a14:foregroundMark x1="32800" y1="46631" x2="32400" y2="74663"/>
                        <a14:foregroundMark x1="81200" y1="87062" x2="75200" y2="87332"/>
                      </a14:backgroundRemoval>
                    </a14:imgEffect>
                  </a14:imgLayer>
                </a14:imgProps>
              </a:ext>
              <a:ext uri="{28A0092B-C50C-407E-A947-70E740481C1C}">
                <a14:useLocalDpi xmlns:a14="http://schemas.microsoft.com/office/drawing/2010/main" val="0"/>
              </a:ext>
            </a:extLst>
          </a:blip>
          <a:srcRect/>
          <a:stretch>
            <a:fillRect/>
          </a:stretch>
        </p:blipFill>
        <p:spPr bwMode="auto">
          <a:xfrm rot="936896">
            <a:off x="10408710" y="4943948"/>
            <a:ext cx="1923545" cy="14272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23621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UNIVERSITY OF MASSACHUSETTS AMHERST" val="WwHuj5l0"/>
  <p:tag name="ARTICULATE_SLIDE_COUNT" val="2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niversity of Massachusetts Amherst">
  <a:themeElements>
    <a:clrScheme name="Custom 1 1">
      <a:dk1>
        <a:srgbClr val="000000"/>
      </a:dk1>
      <a:lt1>
        <a:srgbClr val="FFFFFF"/>
      </a:lt1>
      <a:dk2>
        <a:srgbClr val="881C1C"/>
      </a:dk2>
      <a:lt2>
        <a:srgbClr val="FFFFFF"/>
      </a:lt2>
      <a:accent1>
        <a:srgbClr val="881C1C"/>
      </a:accent1>
      <a:accent2>
        <a:srgbClr val="000000"/>
      </a:accent2>
      <a:accent3>
        <a:srgbClr val="615E9B"/>
      </a:accent3>
      <a:accent4>
        <a:srgbClr val="FF9D1A"/>
      </a:accent4>
      <a:accent5>
        <a:srgbClr val="00B1CA"/>
      </a:accent5>
      <a:accent6>
        <a:srgbClr val="FFC72C"/>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UMA_Powerpoint Template" id="{59525C33-98DC-B741-A1CF-2DC97EFC782C}" vid="{9EC7D830-FA18-7745-AEC4-2AB1284C3723}"/>
    </a:ext>
  </a:extLst>
</a:theme>
</file>

<file path=ppt/theme/theme2.xml><?xml version="1.0" encoding="utf-8"?>
<a:theme xmlns:a="http://schemas.openxmlformats.org/drawingml/2006/main" name="1_Office Theme">
  <a:themeElements>
    <a:clrScheme name="Custom 2">
      <a:dk1>
        <a:srgbClr val="000000"/>
      </a:dk1>
      <a:lt1>
        <a:srgbClr val="FFFFFF"/>
      </a:lt1>
      <a:dk2>
        <a:srgbClr val="862633"/>
      </a:dk2>
      <a:lt2>
        <a:srgbClr val="76797D"/>
      </a:lt2>
      <a:accent1>
        <a:srgbClr val="9B2B24"/>
      </a:accent1>
      <a:accent2>
        <a:srgbClr val="D1A117"/>
      </a:accent2>
      <a:accent3>
        <a:srgbClr val="A8431E"/>
      </a:accent3>
      <a:accent4>
        <a:srgbClr val="C67530"/>
      </a:accent4>
      <a:accent5>
        <a:srgbClr val="A79968"/>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Y20 UMass Amherst powerpoint template" id="{CCCEF1AB-87F8-784D-9588-5DD0676C8CB2}" vid="{F09BAA8A-B50E-A246-A005-9B76C88E7A69}"/>
    </a:ext>
  </a:extLst>
</a:theme>
</file>

<file path=ppt/theme/theme3.xml><?xml version="1.0" encoding="utf-8"?>
<a:theme xmlns:a="http://schemas.openxmlformats.org/drawingml/2006/main" name="TribuneVTI">
  <a:themeElements>
    <a:clrScheme name="amasis">
      <a:dk1>
        <a:sysClr val="windowText" lastClr="000000"/>
      </a:dk1>
      <a:lt1>
        <a:sysClr val="window" lastClr="FFFFFF"/>
      </a:lt1>
      <a:dk2>
        <a:srgbClr val="470401"/>
      </a:dk2>
      <a:lt2>
        <a:srgbClr val="EBE2E2"/>
      </a:lt2>
      <a:accent1>
        <a:srgbClr val="BD1209"/>
      </a:accent1>
      <a:accent2>
        <a:srgbClr val="F40600"/>
      </a:accent2>
      <a:accent3>
        <a:srgbClr val="F26216"/>
      </a:accent3>
      <a:accent4>
        <a:srgbClr val="F0800D"/>
      </a:accent4>
      <a:accent5>
        <a:srgbClr val="3EA8B6"/>
      </a:accent5>
      <a:accent6>
        <a:srgbClr val="005B6B"/>
      </a:accent6>
      <a:hlink>
        <a:srgbClr val="F40600"/>
      </a:hlink>
      <a:folHlink>
        <a:srgbClr val="1C7E8E"/>
      </a:folHlink>
    </a:clrScheme>
    <a:fontScheme name="Amasis-Univers">
      <a:majorFont>
        <a:latin typeface="Amasis MT Pro Medium"/>
        <a:ea typeface=""/>
        <a:cs typeface=""/>
      </a:majorFont>
      <a:minorFont>
        <a:latin typeface="Univer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ibuneVTI" id="{4D84C650-59FC-4F6B-ADA6-B11C508FF6CE}" vid="{0E07EAE6-ACBC-4250-8522-FC108A45043A}"/>
    </a:ext>
  </a:extLst>
</a:theme>
</file>

<file path=ppt/theme/theme4.xml><?xml version="1.0" encoding="utf-8"?>
<a:theme xmlns:a="http://schemas.openxmlformats.org/drawingml/2006/main" name="2_Office Theme">
  <a:themeElements>
    <a:clrScheme name="Custom 2">
      <a:dk1>
        <a:srgbClr val="000000"/>
      </a:dk1>
      <a:lt1>
        <a:srgbClr val="FFFFFF"/>
      </a:lt1>
      <a:dk2>
        <a:srgbClr val="862633"/>
      </a:dk2>
      <a:lt2>
        <a:srgbClr val="76797D"/>
      </a:lt2>
      <a:accent1>
        <a:srgbClr val="9B2B24"/>
      </a:accent1>
      <a:accent2>
        <a:srgbClr val="D1A117"/>
      </a:accent2>
      <a:accent3>
        <a:srgbClr val="A8431E"/>
      </a:accent3>
      <a:accent4>
        <a:srgbClr val="C67530"/>
      </a:accent4>
      <a:accent5>
        <a:srgbClr val="A79968"/>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Y20 UMass Amherst powerpoint template" id="{CCCEF1AB-87F8-784D-9588-5DD0676C8CB2}" vid="{F09BAA8A-B50E-A246-A005-9B76C88E7A6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180D512B90774783854971962430B3" ma:contentTypeVersion="19" ma:contentTypeDescription="Create a new document." ma:contentTypeScope="" ma:versionID="1852daeee4f70decc217ef94958b2070">
  <xsd:schema xmlns:xsd="http://www.w3.org/2001/XMLSchema" xmlns:xs="http://www.w3.org/2001/XMLSchema" xmlns:p="http://schemas.microsoft.com/office/2006/metadata/properties" xmlns:ns3="674a71da-a466-4963-9563-c475e3002b89" xmlns:ns4="42b25c62-8d00-45fa-8c73-ef6842d1ac2d" targetNamespace="http://schemas.microsoft.com/office/2006/metadata/properties" ma:root="true" ma:fieldsID="6bc111f3aa7e385a4b2c1199003a03f6" ns3:_="" ns4:_="">
    <xsd:import namespace="674a71da-a466-4963-9563-c475e3002b89"/>
    <xsd:import namespace="42b25c62-8d00-45fa-8c73-ef6842d1ac2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4:MediaLengthInSeconds" minOccurs="0"/>
                <xsd:element ref="ns4:MediaServiceLocation" minOccurs="0"/>
                <xsd:element ref="ns4:MediaServiceSearchProperties" minOccurs="0"/>
                <xsd:element ref="ns4:_activity" minOccurs="0"/>
                <xsd:element ref="ns4:MediaServiceObjectDetectorVersions" minOccurs="0"/>
                <xsd:element ref="ns4:MediaServiceSystemTag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74a71da-a466-4963-9563-c475e3002b8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b25c62-8d00-45fa-8c73-ef6842d1ac2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Location" ma:index="21" nillable="true" ma:displayName="Location"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_activity" ma:index="23" nillable="true" ma:displayName="_activity" ma:hidden="true" ma:internalName="_activity">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ystemTags" ma:index="25" nillable="true" ma:displayName="MediaServiceSystemTags" ma:hidden="true" ma:internalName="MediaServiceSystemTag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674a71da-a466-4963-9563-c475e3002b89">
      <UserInfo>
        <DisplayName>Joyce Chan</DisplayName>
        <AccountId>26</AccountId>
        <AccountType/>
      </UserInfo>
      <UserInfo>
        <DisplayName>Surbhi Mathur</DisplayName>
        <AccountId>28</AccountId>
        <AccountType/>
      </UserInfo>
      <UserInfo>
        <DisplayName>Jennifer Hariman</DisplayName>
        <AccountId>27</AccountId>
        <AccountType/>
      </UserInfo>
      <UserInfo>
        <DisplayName>Janet Choi</DisplayName>
        <AccountId>21</AccountId>
        <AccountType/>
      </UserInfo>
      <UserInfo>
        <DisplayName>Elizabeth Arpide</DisplayName>
        <AccountId>9013</AccountId>
        <AccountType/>
      </UserInfo>
    </SharedWithUsers>
    <_activity xmlns="42b25c62-8d00-45fa-8c73-ef6842d1ac2d" xsi:nil="true"/>
  </documentManagement>
</p:properties>
</file>

<file path=customXml/itemProps1.xml><?xml version="1.0" encoding="utf-8"?>
<ds:datastoreItem xmlns:ds="http://schemas.openxmlformats.org/officeDocument/2006/customXml" ds:itemID="{565DAE67-0ED8-450A-9057-B190EB92B97B}">
  <ds:schemaRefs>
    <ds:schemaRef ds:uri="42b25c62-8d00-45fa-8c73-ef6842d1ac2d"/>
    <ds:schemaRef ds:uri="674a71da-a466-4963-9563-c475e3002b8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E8B9EE64-34B9-483A-938D-27349CFA892C}">
  <ds:schemaRefs>
    <ds:schemaRef ds:uri="http://schemas.microsoft.com/sharepoint/v3/contenttype/forms"/>
  </ds:schemaRefs>
</ds:datastoreItem>
</file>

<file path=customXml/itemProps3.xml><?xml version="1.0" encoding="utf-8"?>
<ds:datastoreItem xmlns:ds="http://schemas.openxmlformats.org/officeDocument/2006/customXml" ds:itemID="{962EE067-7BBE-4A01-A66D-7A2E03BE1C1B}">
  <ds:schemaRefs>
    <ds:schemaRef ds:uri="http://purl.org/dc/dcmitype/"/>
    <ds:schemaRef ds:uri="42b25c62-8d00-45fa-8c73-ef6842d1ac2d"/>
    <ds:schemaRef ds:uri="http://purl.org/dc/terms/"/>
    <ds:schemaRef ds:uri="674a71da-a466-4963-9563-c475e3002b89"/>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UMA_Powerpoint Template</Template>
  <TotalTime>0</TotalTime>
  <Words>2841</Words>
  <Application>Microsoft Macintosh PowerPoint</Application>
  <PresentationFormat>Widescreen</PresentationFormat>
  <Paragraphs>292</Paragraphs>
  <Slides>33</Slides>
  <Notes>25</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33</vt:i4>
      </vt:variant>
    </vt:vector>
  </HeadingPairs>
  <TitlesOfParts>
    <vt:vector size="51" baseType="lpstr">
      <vt:lpstr>Amasis MT Pro Medium</vt:lpstr>
      <vt:lpstr>Aptos</vt:lpstr>
      <vt:lpstr>Arial</vt:lpstr>
      <vt:lpstr>Arial Black</vt:lpstr>
      <vt:lpstr>Arialle Bold</vt:lpstr>
      <vt:lpstr>Baskerville</vt:lpstr>
      <vt:lpstr>Calibri</vt:lpstr>
      <vt:lpstr>Frutiger LT Std 45 Light</vt:lpstr>
      <vt:lpstr>Helvetica</vt:lpstr>
      <vt:lpstr>Helvetica Light</vt:lpstr>
      <vt:lpstr>Open Sans</vt:lpstr>
      <vt:lpstr>Times New Roman</vt:lpstr>
      <vt:lpstr>Univers Light</vt:lpstr>
      <vt:lpstr>Wingdings</vt:lpstr>
      <vt:lpstr>University of Massachusetts Amherst</vt:lpstr>
      <vt:lpstr>1_Office Theme</vt:lpstr>
      <vt:lpstr>TribuneVTI</vt:lpstr>
      <vt:lpstr>2_Office Theme</vt:lpstr>
      <vt:lpstr>Empowering Food Businesses: Practical Training Tools for Sanitation, Safety, and Risk Reduction</vt:lpstr>
      <vt:lpstr>PowerPoint Presentation</vt:lpstr>
      <vt:lpstr>Sanitation Controls Practitioner Program (SCPP)</vt:lpstr>
      <vt:lpstr>Sanitation Controls Practitioner Program (SCPP)  USDA FSOP, Project #2021-70020-35685</vt:lpstr>
      <vt:lpstr>PowerPoint Presentation</vt:lpstr>
      <vt:lpstr>The Tell, Show, Do Model</vt:lpstr>
      <vt:lpstr>Sanitation Controls Practitioner Program (SCPP)  USDA FSOP, Project #2021-70020-35685</vt:lpstr>
      <vt:lpstr>Sanitation Controls Practitioner Program (SCPP)  FSOP, Project #2021-70020-35685</vt:lpstr>
      <vt:lpstr>Part II: In-Person Program Practice Activities</vt:lpstr>
      <vt:lpstr>Sanitation Controls Practitioner Program (SCPP)  USDA FSOP, Project #2021-70020-35685</vt:lpstr>
      <vt:lpstr>Results – Pre- to Post- In-Person Program Change in Preparedness</vt:lpstr>
      <vt:lpstr>Sanitation Controls Practitioner Program (SCPP)  USDA FSOP, Project #2021-70020-35685</vt:lpstr>
      <vt:lpstr>PowerPoint Presentation</vt:lpstr>
      <vt:lpstr>iTIPS: Interactive Tools to Improve the Practice of Food Safety</vt:lpstr>
      <vt:lpstr>        iTIPS: Interactive Tools to Improve the Practice of Food Safety </vt:lpstr>
      <vt:lpstr>        iTIPS: Interactive Tools to Improve the Practice of Food Safety </vt:lpstr>
      <vt:lpstr>        iTIPS: Interactive Tools to Improve the Practice of Food Safety </vt:lpstr>
      <vt:lpstr>Northeast Center to Advance Food Safety Processors’ Toolkit</vt:lpstr>
      <vt:lpstr>Northeast Center to Advance Food Safety</vt:lpstr>
      <vt:lpstr>Processors’ Food Safety Toolkit</vt:lpstr>
      <vt:lpstr>Processors’ Food Safety Toolkit</vt:lpstr>
      <vt:lpstr>Current Work: UMass Extension and CAFE</vt:lpstr>
      <vt:lpstr>Conducting Concealed Observations to Investigate Variability in Sanitation Practices in Food Service Applications</vt:lpstr>
      <vt:lpstr>Noroviruses pose a burden in Food Service</vt:lpstr>
      <vt:lpstr>The Hawthorne Effect</vt:lpstr>
      <vt:lpstr>Protocol Flow</vt:lpstr>
      <vt:lpstr>Sample Concealed Observation Data Entry</vt:lpstr>
      <vt:lpstr>Preliminary Risk Model</vt:lpstr>
      <vt:lpstr>PowerPoint Presentation</vt:lpstr>
      <vt:lpstr>Dry sanitation of closed production lines by flushing with acidified oil emulsion</vt:lpstr>
      <vt:lpstr>Cleaning Challenges for Dry Food Processing Environments </vt:lpstr>
      <vt:lpstr>Dry Food Solutions: formulated oils for sanitizing food processing equipment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the University of Massachusetts Template</dc:title>
  <dc:creator>Amanda Kinchla</dc:creator>
  <cp:lastModifiedBy>Christina Allingham</cp:lastModifiedBy>
  <cp:revision>1</cp:revision>
  <dcterms:created xsi:type="dcterms:W3CDTF">2025-09-05T12:26:39Z</dcterms:created>
  <dcterms:modified xsi:type="dcterms:W3CDTF">2025-09-08T23:18:06Z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0x010100A5180D512B90774783854971962430B3</vt:lpwstr>
  </property>
  <property fmtid="{D5CDD505-2E9C-101B-9397-08002B2CF9AE}" pid="3" name="MediaServiceImageTags">
    <vt:lpwstr/>
  </property>
  <property fmtid="{D5CDD505-2E9C-101B-9397-08002B2CF9AE}" pid="4" name="ArticulateGUID">
    <vt:lpwstr>EEBA774D-B963-46CF-B56D-45AC000DC845</vt:lpwstr>
  </property>
  <property fmtid="{D5CDD505-2E9C-101B-9397-08002B2CF9AE}" pid="5" name="ArticulatePath">
    <vt:lpwstr>https://umass-my.sharepoint.com/personal/kinchla_umass_edu/Documents/Speaking Events/2025 Speaking Events/2025 Yankee Conference_FSExtension Tools</vt:lpwstr>
  </property>
</Properties>
</file>