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709" r:id="rId2"/>
    <p:sldId id="741" r:id="rId3"/>
    <p:sldId id="743" r:id="rId4"/>
    <p:sldId id="745" r:id="rId5"/>
    <p:sldId id="744" r:id="rId6"/>
    <p:sldId id="747" r:id="rId7"/>
    <p:sldId id="746" r:id="rId8"/>
    <p:sldId id="749" r:id="rId9"/>
    <p:sldId id="750" r:id="rId10"/>
    <p:sldId id="751" r:id="rId11"/>
    <p:sldId id="752" r:id="rId12"/>
    <p:sldId id="753" r:id="rId13"/>
    <p:sldId id="754" r:id="rId14"/>
    <p:sldId id="755" r:id="rId15"/>
    <p:sldId id="756" r:id="rId16"/>
    <p:sldId id="757" r:id="rId17"/>
    <p:sldId id="758" r:id="rId18"/>
    <p:sldId id="759" r:id="rId19"/>
    <p:sldId id="760" r:id="rId20"/>
    <p:sldId id="762" r:id="rId21"/>
    <p:sldId id="761" r:id="rId22"/>
    <p:sldId id="763" r:id="rId23"/>
    <p:sldId id="764" r:id="rId24"/>
    <p:sldId id="765" r:id="rId25"/>
    <p:sldId id="766" r:id="rId26"/>
    <p:sldId id="769" r:id="rId27"/>
    <p:sldId id="771" r:id="rId2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28" autoAdjust="0"/>
    <p:restoredTop sz="94660"/>
  </p:normalViewPr>
  <p:slideViewPr>
    <p:cSldViewPr snapToGrid="0">
      <p:cViewPr varScale="1">
        <p:scale>
          <a:sx n="92" d="100"/>
          <a:sy n="92" d="100"/>
        </p:scale>
        <p:origin x="86" y="19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D69D470C-73F4-463A-9C42-557F84A91761}" type="doc">
      <dgm:prSet loTypeId="urn:microsoft.com/office/officeart/2018/2/layout/IconVerticalSolidList" loCatId="icon" qsTypeId="urn:microsoft.com/office/officeart/2005/8/quickstyle/simple1" qsCatId="simple" csTypeId="urn:microsoft.com/office/officeart/2018/5/colors/Iconchunking_neutralicontext_accent0_3" csCatId="mainScheme" phldr="1"/>
      <dgm:spPr/>
      <dgm:t>
        <a:bodyPr/>
        <a:lstStyle/>
        <a:p>
          <a:endParaRPr lang="en-US"/>
        </a:p>
      </dgm:t>
    </dgm:pt>
    <dgm:pt modelId="{94EB0FB1-C8B4-4E82-B6BB-8A37969997B4}">
      <dgm:prSet/>
      <dgm:spPr>
        <a:xfrm>
          <a:off x="1435988" y="531"/>
          <a:ext cx="9079611" cy="1243280"/>
        </a:xfrm>
        <a:prstGeom prst="rect">
          <a:avLst/>
        </a:prstGeom>
        <a:noFill/>
        <a:ln>
          <a:noFill/>
        </a:ln>
        <a:effectLst/>
      </dgm:spPr>
      <dgm:t>
        <a:bodyPr/>
        <a:lstStyle/>
        <a:p>
          <a:pPr>
            <a:buNone/>
          </a:pPr>
          <a:r>
            <a:rPr lang="en-US" b="1">
              <a:solidFill>
                <a:sysClr val="window" lastClr="FFFFFF">
                  <a:hueOff val="0"/>
                  <a:satOff val="0"/>
                  <a:lumOff val="0"/>
                  <a:alphaOff val="0"/>
                </a:sysClr>
              </a:solidFill>
              <a:latin typeface="Nunito Sans" pitchFamily="2" charset="0"/>
              <a:ea typeface="+mn-ea"/>
              <a:cs typeface="+mn-cs"/>
            </a:rPr>
            <a:t>You cannot always tell by looking at it!</a:t>
          </a:r>
          <a:endParaRPr lang="en-US">
            <a:solidFill>
              <a:sysClr val="window" lastClr="FFFFFF">
                <a:hueOff val="0"/>
                <a:satOff val="0"/>
                <a:lumOff val="0"/>
                <a:alphaOff val="0"/>
              </a:sysClr>
            </a:solidFill>
            <a:latin typeface="Nunito Sans" pitchFamily="2" charset="0"/>
            <a:ea typeface="+mn-ea"/>
            <a:cs typeface="+mn-cs"/>
          </a:endParaRPr>
        </a:p>
      </dgm:t>
    </dgm:pt>
    <dgm:pt modelId="{2206B528-E8E0-4EB3-82BC-C08618E54DBA}" type="parTrans" cxnId="{00F6CC6F-BA10-475C-8F55-25A0C5AF8063}">
      <dgm:prSet/>
      <dgm:spPr/>
      <dgm:t>
        <a:bodyPr/>
        <a:lstStyle/>
        <a:p>
          <a:endParaRPr lang="en-US" sz="2400">
            <a:latin typeface="Nunito Sans" pitchFamily="2" charset="0"/>
          </a:endParaRPr>
        </a:p>
      </dgm:t>
    </dgm:pt>
    <dgm:pt modelId="{938AE961-AB69-41D4-9B37-A905C069ECD7}" type="sibTrans" cxnId="{00F6CC6F-BA10-475C-8F55-25A0C5AF8063}">
      <dgm:prSet/>
      <dgm:spPr/>
      <dgm:t>
        <a:bodyPr/>
        <a:lstStyle/>
        <a:p>
          <a:endParaRPr lang="en-US">
            <a:latin typeface="Nunito Sans" pitchFamily="2" charset="0"/>
          </a:endParaRPr>
        </a:p>
      </dgm:t>
    </dgm:pt>
    <dgm:pt modelId="{4FD3CD52-E344-415D-85FF-F63ABFDB390B}">
      <dgm:prSet/>
      <dgm:spPr>
        <a:xfrm>
          <a:off x="1435988" y="1554631"/>
          <a:ext cx="9079611" cy="1243280"/>
        </a:xfrm>
        <a:prstGeom prst="rect">
          <a:avLst/>
        </a:prstGeom>
        <a:noFill/>
        <a:ln>
          <a:noFill/>
        </a:ln>
        <a:effectLst/>
      </dgm:spPr>
      <dgm:t>
        <a:bodyPr/>
        <a:lstStyle/>
        <a:p>
          <a:pPr>
            <a:buNone/>
          </a:pPr>
          <a:r>
            <a:rPr lang="en-US" b="1">
              <a:solidFill>
                <a:sysClr val="window" lastClr="FFFFFF">
                  <a:hueOff val="0"/>
                  <a:satOff val="0"/>
                  <a:lumOff val="0"/>
                  <a:alphaOff val="0"/>
                </a:sysClr>
              </a:solidFill>
              <a:latin typeface="Nunito Sans" pitchFamily="2" charset="0"/>
              <a:ea typeface="+mn-ea"/>
              <a:cs typeface="+mn-cs"/>
            </a:rPr>
            <a:t>Find a method that goes beyond observation.</a:t>
          </a:r>
          <a:endParaRPr lang="en-US">
            <a:solidFill>
              <a:sysClr val="window" lastClr="FFFFFF">
                <a:hueOff val="0"/>
                <a:satOff val="0"/>
                <a:lumOff val="0"/>
                <a:alphaOff val="0"/>
              </a:sysClr>
            </a:solidFill>
            <a:latin typeface="Nunito Sans" pitchFamily="2" charset="0"/>
            <a:ea typeface="+mn-ea"/>
            <a:cs typeface="+mn-cs"/>
          </a:endParaRPr>
        </a:p>
      </dgm:t>
    </dgm:pt>
    <dgm:pt modelId="{16BF0B48-996F-46A2-9277-DF0E98663035}" type="parTrans" cxnId="{177462F0-910C-4E7A-A606-7FC464E5E722}">
      <dgm:prSet/>
      <dgm:spPr/>
      <dgm:t>
        <a:bodyPr/>
        <a:lstStyle/>
        <a:p>
          <a:endParaRPr lang="en-US" sz="2400">
            <a:latin typeface="Nunito Sans" pitchFamily="2" charset="0"/>
          </a:endParaRPr>
        </a:p>
      </dgm:t>
    </dgm:pt>
    <dgm:pt modelId="{34C34AE9-0696-45B0-A7C4-8429A6F9F4B8}" type="sibTrans" cxnId="{177462F0-910C-4E7A-A606-7FC464E5E722}">
      <dgm:prSet/>
      <dgm:spPr/>
      <dgm:t>
        <a:bodyPr/>
        <a:lstStyle/>
        <a:p>
          <a:endParaRPr lang="en-US">
            <a:latin typeface="Nunito Sans" pitchFamily="2" charset="0"/>
          </a:endParaRPr>
        </a:p>
      </dgm:t>
    </dgm:pt>
    <dgm:pt modelId="{21E5A825-F262-4529-878E-05E6CA19901C}">
      <dgm:prSet/>
      <dgm:spPr>
        <a:xfrm>
          <a:off x="1435988" y="3108732"/>
          <a:ext cx="9079611" cy="1243280"/>
        </a:xfrm>
        <a:prstGeom prst="rect">
          <a:avLst/>
        </a:prstGeom>
        <a:noFill/>
        <a:ln>
          <a:noFill/>
        </a:ln>
        <a:effectLst/>
      </dgm:spPr>
      <dgm:t>
        <a:bodyPr/>
        <a:lstStyle/>
        <a:p>
          <a:pPr>
            <a:buNone/>
          </a:pPr>
          <a:r>
            <a:rPr lang="en-US" b="1">
              <a:solidFill>
                <a:sysClr val="window" lastClr="FFFFFF">
                  <a:hueOff val="0"/>
                  <a:satOff val="0"/>
                  <a:lumOff val="0"/>
                  <a:alphaOff val="0"/>
                </a:sysClr>
              </a:solidFill>
              <a:latin typeface="Nunito Sans" pitchFamily="2" charset="0"/>
              <a:ea typeface="+mn-ea"/>
              <a:cs typeface="+mn-cs"/>
            </a:rPr>
            <a:t>Plan for time to work out the technology.</a:t>
          </a:r>
          <a:endParaRPr lang="en-US">
            <a:solidFill>
              <a:sysClr val="window" lastClr="FFFFFF">
                <a:hueOff val="0"/>
                <a:satOff val="0"/>
                <a:lumOff val="0"/>
                <a:alphaOff val="0"/>
              </a:sysClr>
            </a:solidFill>
            <a:latin typeface="Nunito Sans" pitchFamily="2" charset="0"/>
            <a:ea typeface="+mn-ea"/>
            <a:cs typeface="+mn-cs"/>
          </a:endParaRPr>
        </a:p>
      </dgm:t>
    </dgm:pt>
    <dgm:pt modelId="{1B694DE3-6EF1-4F72-A13F-7B9B093A6D5C}" type="parTrans" cxnId="{58F17C4B-D133-490E-BFE6-2EA772522D2D}">
      <dgm:prSet/>
      <dgm:spPr/>
      <dgm:t>
        <a:bodyPr/>
        <a:lstStyle/>
        <a:p>
          <a:endParaRPr lang="en-US" sz="2400">
            <a:latin typeface="Nunito Sans" pitchFamily="2" charset="0"/>
          </a:endParaRPr>
        </a:p>
      </dgm:t>
    </dgm:pt>
    <dgm:pt modelId="{BCA356E8-54D2-4E76-B54E-DF0C60984089}" type="sibTrans" cxnId="{58F17C4B-D133-490E-BFE6-2EA772522D2D}">
      <dgm:prSet/>
      <dgm:spPr/>
      <dgm:t>
        <a:bodyPr/>
        <a:lstStyle/>
        <a:p>
          <a:endParaRPr lang="en-US">
            <a:latin typeface="Nunito Sans" pitchFamily="2" charset="0"/>
          </a:endParaRPr>
        </a:p>
      </dgm:t>
    </dgm:pt>
    <dgm:pt modelId="{1080AD0B-7606-473D-916E-8248472FE1FA}" type="pres">
      <dgm:prSet presAssocID="{D69D470C-73F4-463A-9C42-557F84A91761}" presName="root" presStyleCnt="0">
        <dgm:presLayoutVars>
          <dgm:dir/>
          <dgm:resizeHandles val="exact"/>
        </dgm:presLayoutVars>
      </dgm:prSet>
      <dgm:spPr/>
    </dgm:pt>
    <dgm:pt modelId="{C42ED571-9F55-47CA-A9FB-CE227CEDB3EB}" type="pres">
      <dgm:prSet presAssocID="{94EB0FB1-C8B4-4E82-B6BB-8A37969997B4}" presName="compNode" presStyleCnt="0"/>
      <dgm:spPr/>
    </dgm:pt>
    <dgm:pt modelId="{35F659BC-1796-4FBE-8FE6-ACF0503D5C79}" type="pres">
      <dgm:prSet presAssocID="{94EB0FB1-C8B4-4E82-B6BB-8A37969997B4}" presName="bgRect" presStyleLbl="bgShp" presStyleIdx="0" presStyleCnt="3"/>
      <dgm:spPr>
        <a:xfrm>
          <a:off x="0" y="531"/>
          <a:ext cx="10515600" cy="1243280"/>
        </a:xfrm>
        <a:prstGeom prst="roundRect">
          <a:avLst>
            <a:gd name="adj" fmla="val 10000"/>
          </a:avLst>
        </a:prstGeom>
        <a:solidFill>
          <a:srgbClr val="44546A">
            <a:hueOff val="0"/>
            <a:satOff val="0"/>
            <a:lumOff val="0"/>
            <a:alphaOff val="0"/>
          </a:srgbClr>
        </a:solidFill>
        <a:ln>
          <a:noFill/>
        </a:ln>
        <a:effectLst/>
      </dgm:spPr>
    </dgm:pt>
    <dgm:pt modelId="{D50AAFC6-AA5A-4F58-A3ED-719FA984ED57}" type="pres">
      <dgm:prSet presAssocID="{94EB0FB1-C8B4-4E82-B6BB-8A37969997B4}" presName="iconRect" presStyleLbl="node1" presStyleIdx="0" presStyleCnt="3"/>
      <dgm:spPr>
        <a:xfrm>
          <a:off x="376092" y="280269"/>
          <a:ext cx="683804" cy="6838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Eyes"/>
        </a:ext>
      </dgm:extLst>
    </dgm:pt>
    <dgm:pt modelId="{5CD803F0-DACA-4FC7-9ECA-D301A73B37DF}" type="pres">
      <dgm:prSet presAssocID="{94EB0FB1-C8B4-4E82-B6BB-8A37969997B4}" presName="spaceRect" presStyleCnt="0"/>
      <dgm:spPr/>
    </dgm:pt>
    <dgm:pt modelId="{D7AF2702-2BF2-4BA5-89FB-DB51CC163193}" type="pres">
      <dgm:prSet presAssocID="{94EB0FB1-C8B4-4E82-B6BB-8A37969997B4}" presName="parTx" presStyleLbl="revTx" presStyleIdx="0" presStyleCnt="3">
        <dgm:presLayoutVars>
          <dgm:chMax val="0"/>
          <dgm:chPref val="0"/>
        </dgm:presLayoutVars>
      </dgm:prSet>
      <dgm:spPr/>
    </dgm:pt>
    <dgm:pt modelId="{994F0B17-232E-4BA7-BA61-1250D3F28C10}" type="pres">
      <dgm:prSet presAssocID="{938AE961-AB69-41D4-9B37-A905C069ECD7}" presName="sibTrans" presStyleCnt="0"/>
      <dgm:spPr/>
    </dgm:pt>
    <dgm:pt modelId="{AE022F9B-BE29-48CC-8AD0-670478DE4092}" type="pres">
      <dgm:prSet presAssocID="{4FD3CD52-E344-415D-85FF-F63ABFDB390B}" presName="compNode" presStyleCnt="0"/>
      <dgm:spPr/>
    </dgm:pt>
    <dgm:pt modelId="{B01E2891-8B99-419B-B8AD-ADD11896E906}" type="pres">
      <dgm:prSet presAssocID="{4FD3CD52-E344-415D-85FF-F63ABFDB390B}" presName="bgRect" presStyleLbl="bgShp" presStyleIdx="1" presStyleCnt="3"/>
      <dgm:spPr>
        <a:xfrm>
          <a:off x="0" y="1554631"/>
          <a:ext cx="10515600" cy="1243280"/>
        </a:xfrm>
        <a:prstGeom prst="roundRect">
          <a:avLst>
            <a:gd name="adj" fmla="val 10000"/>
          </a:avLst>
        </a:prstGeom>
        <a:solidFill>
          <a:srgbClr val="44546A">
            <a:hueOff val="0"/>
            <a:satOff val="0"/>
            <a:lumOff val="0"/>
            <a:alphaOff val="0"/>
          </a:srgbClr>
        </a:solidFill>
        <a:ln>
          <a:noFill/>
        </a:ln>
        <a:effectLst/>
      </dgm:spPr>
    </dgm:pt>
    <dgm:pt modelId="{9108F1C8-148F-4215-8A33-4D07F9CC5B93}" type="pres">
      <dgm:prSet presAssocID="{4FD3CD52-E344-415D-85FF-F63ABFDB390B}" presName="iconRect" presStyleLbl="node1" presStyleIdx="1" presStyleCnt="3"/>
      <dgm:spPr>
        <a:xfrm>
          <a:off x="376092" y="1834369"/>
          <a:ext cx="683804" cy="6838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Eye"/>
        </a:ext>
      </dgm:extLst>
    </dgm:pt>
    <dgm:pt modelId="{B682B521-D4E2-43C9-988C-185CA2D11F5B}" type="pres">
      <dgm:prSet presAssocID="{4FD3CD52-E344-415D-85FF-F63ABFDB390B}" presName="spaceRect" presStyleCnt="0"/>
      <dgm:spPr/>
    </dgm:pt>
    <dgm:pt modelId="{4C1E86FE-D0D3-4B15-A3D3-FA7C1971FFC5}" type="pres">
      <dgm:prSet presAssocID="{4FD3CD52-E344-415D-85FF-F63ABFDB390B}" presName="parTx" presStyleLbl="revTx" presStyleIdx="1" presStyleCnt="3">
        <dgm:presLayoutVars>
          <dgm:chMax val="0"/>
          <dgm:chPref val="0"/>
        </dgm:presLayoutVars>
      </dgm:prSet>
      <dgm:spPr/>
    </dgm:pt>
    <dgm:pt modelId="{E2DC1A1E-2243-4026-AFCE-11CFF934D22B}" type="pres">
      <dgm:prSet presAssocID="{34C34AE9-0696-45B0-A7C4-8429A6F9F4B8}" presName="sibTrans" presStyleCnt="0"/>
      <dgm:spPr/>
    </dgm:pt>
    <dgm:pt modelId="{4FDDCEE8-CFF4-4095-A0DE-DE62B9AEA1A1}" type="pres">
      <dgm:prSet presAssocID="{21E5A825-F262-4529-878E-05E6CA19901C}" presName="compNode" presStyleCnt="0"/>
      <dgm:spPr/>
    </dgm:pt>
    <dgm:pt modelId="{CAA161F0-6B86-4498-9076-B615F2A05FD9}" type="pres">
      <dgm:prSet presAssocID="{21E5A825-F262-4529-878E-05E6CA19901C}" presName="bgRect" presStyleLbl="bgShp" presStyleIdx="2" presStyleCnt="3"/>
      <dgm:spPr>
        <a:xfrm>
          <a:off x="0" y="3108732"/>
          <a:ext cx="10515600" cy="1243280"/>
        </a:xfrm>
        <a:prstGeom prst="roundRect">
          <a:avLst>
            <a:gd name="adj" fmla="val 10000"/>
          </a:avLst>
        </a:prstGeom>
        <a:solidFill>
          <a:srgbClr val="44546A">
            <a:hueOff val="0"/>
            <a:satOff val="0"/>
            <a:lumOff val="0"/>
            <a:alphaOff val="0"/>
          </a:srgbClr>
        </a:solidFill>
        <a:ln>
          <a:noFill/>
        </a:ln>
        <a:effectLst/>
      </dgm:spPr>
    </dgm:pt>
    <dgm:pt modelId="{6C81B548-8937-4B42-A719-DCED884253FD}" type="pres">
      <dgm:prSet presAssocID="{21E5A825-F262-4529-878E-05E6CA19901C}" presName="iconRect" presStyleLbl="node1" presStyleIdx="2" presStyleCnt="3"/>
      <dgm:spPr>
        <a:xfrm>
          <a:off x="376092" y="3388470"/>
          <a:ext cx="683804" cy="6838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Stopwatch"/>
        </a:ext>
      </dgm:extLst>
    </dgm:pt>
    <dgm:pt modelId="{78B62E19-8831-4D2C-BAB6-FFF016CF9AFE}" type="pres">
      <dgm:prSet presAssocID="{21E5A825-F262-4529-878E-05E6CA19901C}" presName="spaceRect" presStyleCnt="0"/>
      <dgm:spPr/>
    </dgm:pt>
    <dgm:pt modelId="{78E5CFC1-37E1-4DC8-B3DC-98A926DC69B8}" type="pres">
      <dgm:prSet presAssocID="{21E5A825-F262-4529-878E-05E6CA19901C}" presName="parTx" presStyleLbl="revTx" presStyleIdx="2" presStyleCnt="3">
        <dgm:presLayoutVars>
          <dgm:chMax val="0"/>
          <dgm:chPref val="0"/>
        </dgm:presLayoutVars>
      </dgm:prSet>
      <dgm:spPr/>
    </dgm:pt>
  </dgm:ptLst>
  <dgm:cxnLst>
    <dgm:cxn modelId="{0E430760-E3FC-49D9-992B-2632FA7C6EDC}" type="presOf" srcId="{21E5A825-F262-4529-878E-05E6CA19901C}" destId="{78E5CFC1-37E1-4DC8-B3DC-98A926DC69B8}" srcOrd="0" destOrd="0" presId="urn:microsoft.com/office/officeart/2018/2/layout/IconVerticalSolidList"/>
    <dgm:cxn modelId="{7D2B8B60-C96B-4D63-AD0B-B1B8F8837E93}" type="presOf" srcId="{4FD3CD52-E344-415D-85FF-F63ABFDB390B}" destId="{4C1E86FE-D0D3-4B15-A3D3-FA7C1971FFC5}" srcOrd="0" destOrd="0" presId="urn:microsoft.com/office/officeart/2018/2/layout/IconVerticalSolidList"/>
    <dgm:cxn modelId="{58F17C4B-D133-490E-BFE6-2EA772522D2D}" srcId="{D69D470C-73F4-463A-9C42-557F84A91761}" destId="{21E5A825-F262-4529-878E-05E6CA19901C}" srcOrd="2" destOrd="0" parTransId="{1B694DE3-6EF1-4F72-A13F-7B9B093A6D5C}" sibTransId="{BCA356E8-54D2-4E76-B54E-DF0C60984089}"/>
    <dgm:cxn modelId="{00F6CC6F-BA10-475C-8F55-25A0C5AF8063}" srcId="{D69D470C-73F4-463A-9C42-557F84A91761}" destId="{94EB0FB1-C8B4-4E82-B6BB-8A37969997B4}" srcOrd="0" destOrd="0" parTransId="{2206B528-E8E0-4EB3-82BC-C08618E54DBA}" sibTransId="{938AE961-AB69-41D4-9B37-A905C069ECD7}"/>
    <dgm:cxn modelId="{1926578E-E4F0-46D3-BEEE-79717F22EB7B}" type="presOf" srcId="{D69D470C-73F4-463A-9C42-557F84A91761}" destId="{1080AD0B-7606-473D-916E-8248472FE1FA}" srcOrd="0" destOrd="0" presId="urn:microsoft.com/office/officeart/2018/2/layout/IconVerticalSolidList"/>
    <dgm:cxn modelId="{71EBA48E-DEE0-4CE2-98CC-BC3BC40CE1D4}" type="presOf" srcId="{94EB0FB1-C8B4-4E82-B6BB-8A37969997B4}" destId="{D7AF2702-2BF2-4BA5-89FB-DB51CC163193}" srcOrd="0" destOrd="0" presId="urn:microsoft.com/office/officeart/2018/2/layout/IconVerticalSolidList"/>
    <dgm:cxn modelId="{177462F0-910C-4E7A-A606-7FC464E5E722}" srcId="{D69D470C-73F4-463A-9C42-557F84A91761}" destId="{4FD3CD52-E344-415D-85FF-F63ABFDB390B}" srcOrd="1" destOrd="0" parTransId="{16BF0B48-996F-46A2-9277-DF0E98663035}" sibTransId="{34C34AE9-0696-45B0-A7C4-8429A6F9F4B8}"/>
    <dgm:cxn modelId="{1DF3B9DA-0029-4207-8C11-D5300A6D8AD4}" type="presParOf" srcId="{1080AD0B-7606-473D-916E-8248472FE1FA}" destId="{C42ED571-9F55-47CA-A9FB-CE227CEDB3EB}" srcOrd="0" destOrd="0" presId="urn:microsoft.com/office/officeart/2018/2/layout/IconVerticalSolidList"/>
    <dgm:cxn modelId="{E925A597-BC4E-40EE-9C7E-2732C148541A}" type="presParOf" srcId="{C42ED571-9F55-47CA-A9FB-CE227CEDB3EB}" destId="{35F659BC-1796-4FBE-8FE6-ACF0503D5C79}" srcOrd="0" destOrd="0" presId="urn:microsoft.com/office/officeart/2018/2/layout/IconVerticalSolidList"/>
    <dgm:cxn modelId="{E9C30753-F93B-400A-A362-78DA132675B3}" type="presParOf" srcId="{C42ED571-9F55-47CA-A9FB-CE227CEDB3EB}" destId="{D50AAFC6-AA5A-4F58-A3ED-719FA984ED57}" srcOrd="1" destOrd="0" presId="urn:microsoft.com/office/officeart/2018/2/layout/IconVerticalSolidList"/>
    <dgm:cxn modelId="{6D9359EE-B26B-4DAF-A619-4F9F822DDC97}" type="presParOf" srcId="{C42ED571-9F55-47CA-A9FB-CE227CEDB3EB}" destId="{5CD803F0-DACA-4FC7-9ECA-D301A73B37DF}" srcOrd="2" destOrd="0" presId="urn:microsoft.com/office/officeart/2018/2/layout/IconVerticalSolidList"/>
    <dgm:cxn modelId="{B8C8A70A-CB58-446D-8D68-206261E9B4B5}" type="presParOf" srcId="{C42ED571-9F55-47CA-A9FB-CE227CEDB3EB}" destId="{D7AF2702-2BF2-4BA5-89FB-DB51CC163193}" srcOrd="3" destOrd="0" presId="urn:microsoft.com/office/officeart/2018/2/layout/IconVerticalSolidList"/>
    <dgm:cxn modelId="{8D3B324E-F458-45EA-A13B-7866C33C7868}" type="presParOf" srcId="{1080AD0B-7606-473D-916E-8248472FE1FA}" destId="{994F0B17-232E-4BA7-BA61-1250D3F28C10}" srcOrd="1" destOrd="0" presId="urn:microsoft.com/office/officeart/2018/2/layout/IconVerticalSolidList"/>
    <dgm:cxn modelId="{5808D1E8-94E9-4F0C-9DE6-674742387017}" type="presParOf" srcId="{1080AD0B-7606-473D-916E-8248472FE1FA}" destId="{AE022F9B-BE29-48CC-8AD0-670478DE4092}" srcOrd="2" destOrd="0" presId="urn:microsoft.com/office/officeart/2018/2/layout/IconVerticalSolidList"/>
    <dgm:cxn modelId="{0160DC04-80C1-440D-9408-91FB5D1719E0}" type="presParOf" srcId="{AE022F9B-BE29-48CC-8AD0-670478DE4092}" destId="{B01E2891-8B99-419B-B8AD-ADD11896E906}" srcOrd="0" destOrd="0" presId="urn:microsoft.com/office/officeart/2018/2/layout/IconVerticalSolidList"/>
    <dgm:cxn modelId="{44742FB7-41CB-477C-B3DA-D75588B0B50C}" type="presParOf" srcId="{AE022F9B-BE29-48CC-8AD0-670478DE4092}" destId="{9108F1C8-148F-4215-8A33-4D07F9CC5B93}" srcOrd="1" destOrd="0" presId="urn:microsoft.com/office/officeart/2018/2/layout/IconVerticalSolidList"/>
    <dgm:cxn modelId="{BA03B54F-86B3-47A5-85C0-597A073A5A7C}" type="presParOf" srcId="{AE022F9B-BE29-48CC-8AD0-670478DE4092}" destId="{B682B521-D4E2-43C9-988C-185CA2D11F5B}" srcOrd="2" destOrd="0" presId="urn:microsoft.com/office/officeart/2018/2/layout/IconVerticalSolidList"/>
    <dgm:cxn modelId="{795CEE4D-972C-438E-95E8-5BB4BDEBF244}" type="presParOf" srcId="{AE022F9B-BE29-48CC-8AD0-670478DE4092}" destId="{4C1E86FE-D0D3-4B15-A3D3-FA7C1971FFC5}" srcOrd="3" destOrd="0" presId="urn:microsoft.com/office/officeart/2018/2/layout/IconVerticalSolidList"/>
    <dgm:cxn modelId="{F56822C9-1945-49FF-B48D-AC855DCFA0DA}" type="presParOf" srcId="{1080AD0B-7606-473D-916E-8248472FE1FA}" destId="{E2DC1A1E-2243-4026-AFCE-11CFF934D22B}" srcOrd="3" destOrd="0" presId="urn:microsoft.com/office/officeart/2018/2/layout/IconVerticalSolidList"/>
    <dgm:cxn modelId="{3530FFA6-8656-4055-8F78-65C3A35ADACD}" type="presParOf" srcId="{1080AD0B-7606-473D-916E-8248472FE1FA}" destId="{4FDDCEE8-CFF4-4095-A0DE-DE62B9AEA1A1}" srcOrd="4" destOrd="0" presId="urn:microsoft.com/office/officeart/2018/2/layout/IconVerticalSolidList"/>
    <dgm:cxn modelId="{6C680468-EADE-40AF-81B8-FA30F631A56E}" type="presParOf" srcId="{4FDDCEE8-CFF4-4095-A0DE-DE62B9AEA1A1}" destId="{CAA161F0-6B86-4498-9076-B615F2A05FD9}" srcOrd="0" destOrd="0" presId="urn:microsoft.com/office/officeart/2018/2/layout/IconVerticalSolidList"/>
    <dgm:cxn modelId="{85EA7FC7-4169-4056-8231-B13FDA420F47}" type="presParOf" srcId="{4FDDCEE8-CFF4-4095-A0DE-DE62B9AEA1A1}" destId="{6C81B548-8937-4B42-A719-DCED884253FD}" srcOrd="1" destOrd="0" presId="urn:microsoft.com/office/officeart/2018/2/layout/IconVerticalSolidList"/>
    <dgm:cxn modelId="{30F1F382-F3C8-460C-BD76-25D0EC12B978}" type="presParOf" srcId="{4FDDCEE8-CFF4-4095-A0DE-DE62B9AEA1A1}" destId="{78B62E19-8831-4D2C-BAB6-FFF016CF9AFE}" srcOrd="2" destOrd="0" presId="urn:microsoft.com/office/officeart/2018/2/layout/IconVerticalSolidList"/>
    <dgm:cxn modelId="{F65F6E61-7F20-4505-9BD6-35D2D0D6B714}" type="presParOf" srcId="{4FDDCEE8-CFF4-4095-A0DE-DE62B9AEA1A1}" destId="{78E5CFC1-37E1-4DC8-B3DC-98A926DC69B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659BC-1796-4FBE-8FE6-ACF0503D5C79}">
      <dsp:nvSpPr>
        <dsp:cNvPr id="0" name=""/>
        <dsp:cNvSpPr/>
      </dsp:nvSpPr>
      <dsp:spPr>
        <a:xfrm>
          <a:off x="0" y="531"/>
          <a:ext cx="10515600" cy="1243280"/>
        </a:xfrm>
        <a:prstGeom prst="roundRect">
          <a:avLst>
            <a:gd name="adj" fmla="val 10000"/>
          </a:avLst>
        </a:prstGeom>
        <a:solidFill>
          <a:srgbClr val="44546A">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D50AAFC6-AA5A-4F58-A3ED-719FA984ED57}">
      <dsp:nvSpPr>
        <dsp:cNvPr id="0" name=""/>
        <dsp:cNvSpPr/>
      </dsp:nvSpPr>
      <dsp:spPr>
        <a:xfrm>
          <a:off x="376092" y="280269"/>
          <a:ext cx="683804" cy="6838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AF2702-2BF2-4BA5-89FB-DB51CC163193}">
      <dsp:nvSpPr>
        <dsp:cNvPr id="0" name=""/>
        <dsp:cNvSpPr/>
      </dsp:nvSpPr>
      <dsp:spPr>
        <a:xfrm>
          <a:off x="1435988" y="531"/>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1111250">
            <a:lnSpc>
              <a:spcPct val="90000"/>
            </a:lnSpc>
            <a:spcBef>
              <a:spcPct val="0"/>
            </a:spcBef>
            <a:spcAft>
              <a:spcPct val="35000"/>
            </a:spcAft>
            <a:buNone/>
          </a:pPr>
          <a:r>
            <a:rPr lang="en-US" sz="2500" b="1" kern="1200">
              <a:solidFill>
                <a:sysClr val="window" lastClr="FFFFFF">
                  <a:hueOff val="0"/>
                  <a:satOff val="0"/>
                  <a:lumOff val="0"/>
                  <a:alphaOff val="0"/>
                </a:sysClr>
              </a:solidFill>
              <a:latin typeface="Nunito Sans" pitchFamily="2" charset="0"/>
              <a:ea typeface="+mn-ea"/>
              <a:cs typeface="+mn-cs"/>
            </a:rPr>
            <a:t>You cannot always tell by looking at it!</a:t>
          </a:r>
          <a:endParaRPr lang="en-US" sz="2500" kern="1200">
            <a:solidFill>
              <a:sysClr val="window" lastClr="FFFFFF">
                <a:hueOff val="0"/>
                <a:satOff val="0"/>
                <a:lumOff val="0"/>
                <a:alphaOff val="0"/>
              </a:sysClr>
            </a:solidFill>
            <a:latin typeface="Nunito Sans" pitchFamily="2" charset="0"/>
            <a:ea typeface="+mn-ea"/>
            <a:cs typeface="+mn-cs"/>
          </a:endParaRPr>
        </a:p>
      </dsp:txBody>
      <dsp:txXfrm>
        <a:off x="1435988" y="531"/>
        <a:ext cx="9079611" cy="1243280"/>
      </dsp:txXfrm>
    </dsp:sp>
    <dsp:sp modelId="{B01E2891-8B99-419B-B8AD-ADD11896E906}">
      <dsp:nvSpPr>
        <dsp:cNvPr id="0" name=""/>
        <dsp:cNvSpPr/>
      </dsp:nvSpPr>
      <dsp:spPr>
        <a:xfrm>
          <a:off x="0" y="1554631"/>
          <a:ext cx="10515600" cy="1243280"/>
        </a:xfrm>
        <a:prstGeom prst="roundRect">
          <a:avLst>
            <a:gd name="adj" fmla="val 10000"/>
          </a:avLst>
        </a:prstGeom>
        <a:solidFill>
          <a:srgbClr val="44546A">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9108F1C8-148F-4215-8A33-4D07F9CC5B93}">
      <dsp:nvSpPr>
        <dsp:cNvPr id="0" name=""/>
        <dsp:cNvSpPr/>
      </dsp:nvSpPr>
      <dsp:spPr>
        <a:xfrm>
          <a:off x="376092" y="1834369"/>
          <a:ext cx="683804" cy="6838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1E86FE-D0D3-4B15-A3D3-FA7C1971FFC5}">
      <dsp:nvSpPr>
        <dsp:cNvPr id="0" name=""/>
        <dsp:cNvSpPr/>
      </dsp:nvSpPr>
      <dsp:spPr>
        <a:xfrm>
          <a:off x="1435988" y="1554631"/>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1111250">
            <a:lnSpc>
              <a:spcPct val="90000"/>
            </a:lnSpc>
            <a:spcBef>
              <a:spcPct val="0"/>
            </a:spcBef>
            <a:spcAft>
              <a:spcPct val="35000"/>
            </a:spcAft>
            <a:buNone/>
          </a:pPr>
          <a:r>
            <a:rPr lang="en-US" sz="2500" b="1" kern="1200">
              <a:solidFill>
                <a:sysClr val="window" lastClr="FFFFFF">
                  <a:hueOff val="0"/>
                  <a:satOff val="0"/>
                  <a:lumOff val="0"/>
                  <a:alphaOff val="0"/>
                </a:sysClr>
              </a:solidFill>
              <a:latin typeface="Nunito Sans" pitchFamily="2" charset="0"/>
              <a:ea typeface="+mn-ea"/>
              <a:cs typeface="+mn-cs"/>
            </a:rPr>
            <a:t>Find a method that goes beyond observation.</a:t>
          </a:r>
          <a:endParaRPr lang="en-US" sz="2500" kern="1200">
            <a:solidFill>
              <a:sysClr val="window" lastClr="FFFFFF">
                <a:hueOff val="0"/>
                <a:satOff val="0"/>
                <a:lumOff val="0"/>
                <a:alphaOff val="0"/>
              </a:sysClr>
            </a:solidFill>
            <a:latin typeface="Nunito Sans" pitchFamily="2" charset="0"/>
            <a:ea typeface="+mn-ea"/>
            <a:cs typeface="+mn-cs"/>
          </a:endParaRPr>
        </a:p>
      </dsp:txBody>
      <dsp:txXfrm>
        <a:off x="1435988" y="1554631"/>
        <a:ext cx="9079611" cy="1243280"/>
      </dsp:txXfrm>
    </dsp:sp>
    <dsp:sp modelId="{CAA161F0-6B86-4498-9076-B615F2A05FD9}">
      <dsp:nvSpPr>
        <dsp:cNvPr id="0" name=""/>
        <dsp:cNvSpPr/>
      </dsp:nvSpPr>
      <dsp:spPr>
        <a:xfrm>
          <a:off x="0" y="3108732"/>
          <a:ext cx="10515600" cy="1243280"/>
        </a:xfrm>
        <a:prstGeom prst="roundRect">
          <a:avLst>
            <a:gd name="adj" fmla="val 10000"/>
          </a:avLst>
        </a:prstGeom>
        <a:solidFill>
          <a:srgbClr val="44546A">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6C81B548-8937-4B42-A719-DCED884253FD}">
      <dsp:nvSpPr>
        <dsp:cNvPr id="0" name=""/>
        <dsp:cNvSpPr/>
      </dsp:nvSpPr>
      <dsp:spPr>
        <a:xfrm>
          <a:off x="376092" y="3388470"/>
          <a:ext cx="683804" cy="6838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E5CFC1-37E1-4DC8-B3DC-98A926DC69B8}">
      <dsp:nvSpPr>
        <dsp:cNvPr id="0" name=""/>
        <dsp:cNvSpPr/>
      </dsp:nvSpPr>
      <dsp:spPr>
        <a:xfrm>
          <a:off x="1435988" y="3108732"/>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1111250">
            <a:lnSpc>
              <a:spcPct val="90000"/>
            </a:lnSpc>
            <a:spcBef>
              <a:spcPct val="0"/>
            </a:spcBef>
            <a:spcAft>
              <a:spcPct val="35000"/>
            </a:spcAft>
            <a:buNone/>
          </a:pPr>
          <a:r>
            <a:rPr lang="en-US" sz="2500" b="1" kern="1200">
              <a:solidFill>
                <a:sysClr val="window" lastClr="FFFFFF">
                  <a:hueOff val="0"/>
                  <a:satOff val="0"/>
                  <a:lumOff val="0"/>
                  <a:alphaOff val="0"/>
                </a:sysClr>
              </a:solidFill>
              <a:latin typeface="Nunito Sans" pitchFamily="2" charset="0"/>
              <a:ea typeface="+mn-ea"/>
              <a:cs typeface="+mn-cs"/>
            </a:rPr>
            <a:t>Plan for time to work out the technology.</a:t>
          </a:r>
          <a:endParaRPr lang="en-US" sz="2500" kern="1200">
            <a:solidFill>
              <a:sysClr val="window" lastClr="FFFFFF">
                <a:hueOff val="0"/>
                <a:satOff val="0"/>
                <a:lumOff val="0"/>
                <a:alphaOff val="0"/>
              </a:sysClr>
            </a:solidFill>
            <a:latin typeface="Nunito Sans" pitchFamily="2" charset="0"/>
            <a:ea typeface="+mn-ea"/>
            <a:cs typeface="+mn-cs"/>
          </a:endParaRPr>
        </a:p>
      </dsp:txBody>
      <dsp:txXfrm>
        <a:off x="1435988" y="3108732"/>
        <a:ext cx="9079611" cy="12432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739" cy="471054"/>
          </a:xfrm>
          <a:prstGeom prst="rect">
            <a:avLst/>
          </a:prstGeom>
        </p:spPr>
        <p:txBody>
          <a:bodyPr vert="horz" lIns="94230" tIns="47115" rIns="94230" bIns="47115" rtlCol="0"/>
          <a:lstStyle>
            <a:lvl1pPr algn="l">
              <a:defRPr sz="1200"/>
            </a:lvl1pPr>
          </a:lstStyle>
          <a:p>
            <a:endParaRPr lang="en-US"/>
          </a:p>
        </p:txBody>
      </p:sp>
      <p:sp>
        <p:nvSpPr>
          <p:cNvPr id="3" name="Date Placeholder 2"/>
          <p:cNvSpPr>
            <a:spLocks noGrp="1"/>
          </p:cNvSpPr>
          <p:nvPr>
            <p:ph type="dt" idx="1"/>
          </p:nvPr>
        </p:nvSpPr>
        <p:spPr>
          <a:xfrm>
            <a:off x="4023093" y="1"/>
            <a:ext cx="3077739" cy="471054"/>
          </a:xfrm>
          <a:prstGeom prst="rect">
            <a:avLst/>
          </a:prstGeom>
        </p:spPr>
        <p:txBody>
          <a:bodyPr vert="horz" lIns="94230" tIns="47115" rIns="94230" bIns="47115" rtlCol="0"/>
          <a:lstStyle>
            <a:lvl1pPr algn="r">
              <a:defRPr sz="1200"/>
            </a:lvl1pPr>
          </a:lstStyle>
          <a:p>
            <a:fld id="{0EAAC22E-F33D-4E80-881A-774C38B7C84B}" type="datetimeFigureOut">
              <a:rPr lang="en-US" smtClean="0"/>
              <a:t>9/4/2025</a:t>
            </a:fld>
            <a:endParaRPr lang="en-US"/>
          </a:p>
        </p:txBody>
      </p:sp>
      <p:sp>
        <p:nvSpPr>
          <p:cNvPr id="4" name="Slide Image Placeholder 3"/>
          <p:cNvSpPr>
            <a:spLocks noGrp="1" noRot="1" noChangeAspect="1"/>
          </p:cNvSpPr>
          <p:nvPr>
            <p:ph type="sldImg" idx="2"/>
          </p:nvPr>
        </p:nvSpPr>
        <p:spPr>
          <a:xfrm>
            <a:off x="736600" y="1174750"/>
            <a:ext cx="5629275" cy="3167063"/>
          </a:xfrm>
          <a:prstGeom prst="rect">
            <a:avLst/>
          </a:prstGeom>
          <a:noFill/>
          <a:ln w="12700">
            <a:solidFill>
              <a:prstClr val="black"/>
            </a:solidFill>
          </a:ln>
        </p:spPr>
        <p:txBody>
          <a:bodyPr vert="horz" lIns="94230" tIns="47115" rIns="94230" bIns="47115" rtlCol="0" anchor="ctr"/>
          <a:lstStyle/>
          <a:p>
            <a:endParaRPr lang="en-US"/>
          </a:p>
        </p:txBody>
      </p:sp>
      <p:sp>
        <p:nvSpPr>
          <p:cNvPr id="5" name="Notes Placeholder 4"/>
          <p:cNvSpPr>
            <a:spLocks noGrp="1"/>
          </p:cNvSpPr>
          <p:nvPr>
            <p:ph type="body" sz="quarter" idx="3"/>
          </p:nvPr>
        </p:nvSpPr>
        <p:spPr>
          <a:xfrm>
            <a:off x="710248" y="4518203"/>
            <a:ext cx="5681980" cy="3696712"/>
          </a:xfrm>
          <a:prstGeom prst="rect">
            <a:avLst/>
          </a:prstGeom>
        </p:spPr>
        <p:txBody>
          <a:bodyPr vert="horz" lIns="94230" tIns="47115" rIns="94230"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7423"/>
            <a:ext cx="3077739" cy="471053"/>
          </a:xfrm>
          <a:prstGeom prst="rect">
            <a:avLst/>
          </a:prstGeom>
        </p:spPr>
        <p:txBody>
          <a:bodyPr vert="horz" lIns="94230" tIns="47115" rIns="94230" bIns="47115"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30" tIns="47115" rIns="94230" bIns="47115" rtlCol="0" anchor="b"/>
          <a:lstStyle>
            <a:lvl1pPr algn="r">
              <a:defRPr sz="1200"/>
            </a:lvl1pPr>
          </a:lstStyle>
          <a:p>
            <a:fld id="{E59022A5-E0D9-424F-82C0-8B298161B21D}" type="slidenum">
              <a:rPr lang="en-US" smtClean="0"/>
              <a:t>‹#›</a:t>
            </a:fld>
            <a:endParaRPr lang="en-US"/>
          </a:p>
        </p:txBody>
      </p:sp>
    </p:spTree>
    <p:extLst>
      <p:ext uri="{BB962C8B-B14F-4D97-AF65-F5344CB8AC3E}">
        <p14:creationId xmlns:p14="http://schemas.microsoft.com/office/powerpoint/2010/main" val="3713078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When do they grow?</a:t>
            </a:r>
          </a:p>
          <a:p>
            <a:r>
              <a:rPr lang="en-US"/>
              <a:t>What influences their growth?</a:t>
            </a:r>
          </a:p>
          <a:p>
            <a:endParaRPr lang="en-US"/>
          </a:p>
          <a:p>
            <a:r>
              <a:rPr lang="en-US"/>
              <a:t>Certain environmental conditions, such as warm weather, sunlight, excess nutrients, and stagnant/slow-moving waters help cyanobacteria grow faster. Specific factors behind each bloom vary because every waterbody is different. However, two of the most common factors are phosphorus and nitrogen, which are found in fertilizers and human/animal waste.</a:t>
            </a:r>
          </a:p>
          <a:p>
            <a:r>
              <a:rPr lang="en-US"/>
              <a:t>Septic system effluent leaks and geese, duck and dog droppings are causative.</a:t>
            </a:r>
          </a:p>
          <a:p>
            <a:endParaRPr lang="en-US"/>
          </a:p>
        </p:txBody>
      </p:sp>
      <p:sp>
        <p:nvSpPr>
          <p:cNvPr id="4" name="Slide Number Placeholder 3"/>
          <p:cNvSpPr>
            <a:spLocks noGrp="1"/>
          </p:cNvSpPr>
          <p:nvPr>
            <p:ph type="sldNum" sz="quarter" idx="5"/>
          </p:nvPr>
        </p:nvSpPr>
        <p:spPr/>
        <p:txBody>
          <a:bodyPr/>
          <a:lstStyle/>
          <a:p>
            <a:fld id="{E6EA27D9-7DA3-42FD-895D-94BA418FF63A}" type="slidenum">
              <a:rPr lang="en-US" smtClean="0"/>
              <a:t>4</a:t>
            </a:fld>
            <a:endParaRPr lang="en-US"/>
          </a:p>
        </p:txBody>
      </p:sp>
    </p:spTree>
    <p:extLst>
      <p:ext uri="{BB962C8B-B14F-4D97-AF65-F5344CB8AC3E}">
        <p14:creationId xmlns:p14="http://schemas.microsoft.com/office/powerpoint/2010/main" val="71438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307">
              <a:defRPr/>
            </a:pPr>
            <a:r>
              <a:rPr lang="en-US">
                <a:solidFill>
                  <a:prstClr val="black"/>
                </a:solidFill>
                <a:latin typeface="Aptos" panose="02110004020202020204"/>
              </a:rPr>
              <a:t>Lake Cochicuate Image Link: https://live.staticflickr.com/8661/28376826640_30bc4d93bb_b.jpg</a:t>
            </a:r>
          </a:p>
          <a:p>
            <a:endParaRPr lang="en-US"/>
          </a:p>
        </p:txBody>
      </p:sp>
      <p:sp>
        <p:nvSpPr>
          <p:cNvPr id="4" name="Slide Number Placeholder 3"/>
          <p:cNvSpPr>
            <a:spLocks noGrp="1"/>
          </p:cNvSpPr>
          <p:nvPr>
            <p:ph type="sldNum" sz="quarter" idx="5"/>
          </p:nvPr>
        </p:nvSpPr>
        <p:spPr/>
        <p:txBody>
          <a:bodyPr/>
          <a:lstStyle/>
          <a:p>
            <a:fld id="{E6EA27D9-7DA3-42FD-895D-94BA418FF63A}" type="slidenum">
              <a:rPr lang="en-US" smtClean="0"/>
              <a:t>5</a:t>
            </a:fld>
            <a:endParaRPr lang="en-US"/>
          </a:p>
        </p:txBody>
      </p:sp>
    </p:spTree>
    <p:extLst>
      <p:ext uri="{BB962C8B-B14F-4D97-AF65-F5344CB8AC3E}">
        <p14:creationId xmlns:p14="http://schemas.microsoft.com/office/powerpoint/2010/main" val="2772039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Massachusetts Department of Environmental Protection</a:t>
            </a:r>
            <a:br>
              <a:rPr lang="en-US"/>
            </a:br>
            <a:r>
              <a:rPr lang="en-US"/>
              <a:t>Demonstrates proper sampling</a:t>
            </a:r>
          </a:p>
          <a:p>
            <a:endParaRPr lang="en-US"/>
          </a:p>
        </p:txBody>
      </p:sp>
      <p:sp>
        <p:nvSpPr>
          <p:cNvPr id="4" name="Slide Number Placeholder 3"/>
          <p:cNvSpPr>
            <a:spLocks noGrp="1"/>
          </p:cNvSpPr>
          <p:nvPr>
            <p:ph type="sldNum" sz="quarter" idx="5"/>
          </p:nvPr>
        </p:nvSpPr>
        <p:spPr/>
        <p:txBody>
          <a:bodyPr/>
          <a:lstStyle/>
          <a:p>
            <a:fld id="{E6EA27D9-7DA3-42FD-895D-94BA418FF63A}" type="slidenum">
              <a:rPr lang="en-US" smtClean="0"/>
              <a:t>6</a:t>
            </a:fld>
            <a:endParaRPr lang="en-US"/>
          </a:p>
        </p:txBody>
      </p:sp>
    </p:spTree>
    <p:extLst>
      <p:ext uri="{BB962C8B-B14F-4D97-AF65-F5344CB8AC3E}">
        <p14:creationId xmlns:p14="http://schemas.microsoft.com/office/powerpoint/2010/main" val="2052069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Method we chose to use for Testi</a:t>
            </a:r>
          </a:p>
          <a:p>
            <a:r>
              <a:rPr lang="en-US"/>
              <a:t>Abraxis Microcystins Test Strip Method</a:t>
            </a:r>
          </a:p>
          <a:p>
            <a:r>
              <a:rPr lang="en-US"/>
              <a:t>6 step bench assay test</a:t>
            </a:r>
          </a:p>
          <a:p>
            <a:r>
              <a:rPr lang="en-US"/>
              <a:t>Test strip</a:t>
            </a:r>
          </a:p>
          <a:p>
            <a:r>
              <a:rPr lang="en-US" err="1"/>
              <a:t>Abrascan</a:t>
            </a:r>
            <a:r>
              <a:rPr lang="en-US"/>
              <a:t> </a:t>
            </a:r>
            <a:r>
              <a:rPr lang="en-US" err="1"/>
              <a:t>Readerng</a:t>
            </a:r>
            <a:r>
              <a:rPr lang="en-US"/>
              <a:t> for Microcystin</a:t>
            </a:r>
          </a:p>
          <a:p>
            <a:endParaRPr lang="en-US"/>
          </a:p>
        </p:txBody>
      </p:sp>
      <p:sp>
        <p:nvSpPr>
          <p:cNvPr id="4" name="Slide Number Placeholder 3"/>
          <p:cNvSpPr>
            <a:spLocks noGrp="1"/>
          </p:cNvSpPr>
          <p:nvPr>
            <p:ph type="sldNum" sz="quarter" idx="5"/>
          </p:nvPr>
        </p:nvSpPr>
        <p:spPr/>
        <p:txBody>
          <a:bodyPr/>
          <a:lstStyle/>
          <a:p>
            <a:fld id="{E6EA27D9-7DA3-42FD-895D-94BA418FF63A}" type="slidenum">
              <a:rPr lang="en-US" smtClean="0"/>
              <a:t>7</a:t>
            </a:fld>
            <a:endParaRPr lang="en-US"/>
          </a:p>
        </p:txBody>
      </p:sp>
    </p:spTree>
    <p:extLst>
      <p:ext uri="{BB962C8B-B14F-4D97-AF65-F5344CB8AC3E}">
        <p14:creationId xmlns:p14="http://schemas.microsoft.com/office/powerpoint/2010/main" val="98061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0B68E-08B4-497B-BE4E-78104A1813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25A03D-DD68-49EC-8696-90BB81EE90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A2CBE5-1D23-4C85-9D88-2CBF94E15AE9}"/>
              </a:ext>
            </a:extLst>
          </p:cNvPr>
          <p:cNvSpPr>
            <a:spLocks noGrp="1"/>
          </p:cNvSpPr>
          <p:nvPr>
            <p:ph type="dt" sz="half" idx="10"/>
          </p:nvPr>
        </p:nvSpPr>
        <p:spPr/>
        <p:txBody>
          <a:bodyPr/>
          <a:lstStyle/>
          <a:p>
            <a:fld id="{5E383E08-B7D2-46BA-BE34-4D71470909FE}" type="datetimeFigureOut">
              <a:rPr lang="en-US" smtClean="0"/>
              <a:t>9/4/2025</a:t>
            </a:fld>
            <a:endParaRPr lang="en-US"/>
          </a:p>
        </p:txBody>
      </p:sp>
      <p:sp>
        <p:nvSpPr>
          <p:cNvPr id="5" name="Footer Placeholder 4">
            <a:extLst>
              <a:ext uri="{FF2B5EF4-FFF2-40B4-BE49-F238E27FC236}">
                <a16:creationId xmlns:a16="http://schemas.microsoft.com/office/drawing/2014/main" id="{719B6260-CB1D-4000-90A0-3D99B6E011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6AF944-004B-43C0-BEB1-1B0F26DAA4F7}"/>
              </a:ext>
            </a:extLst>
          </p:cNvPr>
          <p:cNvSpPr>
            <a:spLocks noGrp="1"/>
          </p:cNvSpPr>
          <p:nvPr>
            <p:ph type="sldNum" sz="quarter" idx="12"/>
          </p:nvPr>
        </p:nvSpPr>
        <p:spPr/>
        <p:txBody>
          <a:bodyPr/>
          <a:lstStyle/>
          <a:p>
            <a:fld id="{96F7FB3A-2E05-4BA9-A76B-055F3EECFDB5}" type="slidenum">
              <a:rPr lang="en-US" smtClean="0"/>
              <a:t>‹#›</a:t>
            </a:fld>
            <a:endParaRPr lang="en-US"/>
          </a:p>
        </p:txBody>
      </p:sp>
    </p:spTree>
    <p:extLst>
      <p:ext uri="{BB962C8B-B14F-4D97-AF65-F5344CB8AC3E}">
        <p14:creationId xmlns:p14="http://schemas.microsoft.com/office/powerpoint/2010/main" val="2177360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11A98-DA02-42D7-92D8-F45AF0D514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FB0A2B-7CFB-4366-88EC-EF0A15A6C8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98B6-7F63-4591-AB51-33DE3FD40574}"/>
              </a:ext>
            </a:extLst>
          </p:cNvPr>
          <p:cNvSpPr>
            <a:spLocks noGrp="1"/>
          </p:cNvSpPr>
          <p:nvPr>
            <p:ph type="dt" sz="half" idx="10"/>
          </p:nvPr>
        </p:nvSpPr>
        <p:spPr/>
        <p:txBody>
          <a:bodyPr/>
          <a:lstStyle/>
          <a:p>
            <a:fld id="{5E383E08-B7D2-46BA-BE34-4D71470909FE}" type="datetimeFigureOut">
              <a:rPr lang="en-US" smtClean="0"/>
              <a:t>9/4/2025</a:t>
            </a:fld>
            <a:endParaRPr lang="en-US"/>
          </a:p>
        </p:txBody>
      </p:sp>
      <p:sp>
        <p:nvSpPr>
          <p:cNvPr id="5" name="Footer Placeholder 4">
            <a:extLst>
              <a:ext uri="{FF2B5EF4-FFF2-40B4-BE49-F238E27FC236}">
                <a16:creationId xmlns:a16="http://schemas.microsoft.com/office/drawing/2014/main" id="{19023C43-8A34-42F7-BACC-B1A24DF517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4C36A-2080-4CAB-BA87-F2584664EF21}"/>
              </a:ext>
            </a:extLst>
          </p:cNvPr>
          <p:cNvSpPr>
            <a:spLocks noGrp="1"/>
          </p:cNvSpPr>
          <p:nvPr>
            <p:ph type="sldNum" sz="quarter" idx="12"/>
          </p:nvPr>
        </p:nvSpPr>
        <p:spPr/>
        <p:txBody>
          <a:bodyPr/>
          <a:lstStyle/>
          <a:p>
            <a:fld id="{96F7FB3A-2E05-4BA9-A76B-055F3EECFDB5}" type="slidenum">
              <a:rPr lang="en-US" smtClean="0"/>
              <a:t>‹#›</a:t>
            </a:fld>
            <a:endParaRPr lang="en-US"/>
          </a:p>
        </p:txBody>
      </p:sp>
    </p:spTree>
    <p:extLst>
      <p:ext uri="{BB962C8B-B14F-4D97-AF65-F5344CB8AC3E}">
        <p14:creationId xmlns:p14="http://schemas.microsoft.com/office/powerpoint/2010/main" val="819143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52AFAF-BF58-4BFD-8C0B-3039EA2624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BAD189-1218-43FB-B46C-895FF5AEA4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93414-C060-4B9E-A05B-6079834BF98A}"/>
              </a:ext>
            </a:extLst>
          </p:cNvPr>
          <p:cNvSpPr>
            <a:spLocks noGrp="1"/>
          </p:cNvSpPr>
          <p:nvPr>
            <p:ph type="dt" sz="half" idx="10"/>
          </p:nvPr>
        </p:nvSpPr>
        <p:spPr/>
        <p:txBody>
          <a:bodyPr/>
          <a:lstStyle/>
          <a:p>
            <a:fld id="{5E383E08-B7D2-46BA-BE34-4D71470909FE}" type="datetimeFigureOut">
              <a:rPr lang="en-US" smtClean="0"/>
              <a:t>9/4/2025</a:t>
            </a:fld>
            <a:endParaRPr lang="en-US"/>
          </a:p>
        </p:txBody>
      </p:sp>
      <p:sp>
        <p:nvSpPr>
          <p:cNvPr id="5" name="Footer Placeholder 4">
            <a:extLst>
              <a:ext uri="{FF2B5EF4-FFF2-40B4-BE49-F238E27FC236}">
                <a16:creationId xmlns:a16="http://schemas.microsoft.com/office/drawing/2014/main" id="{E42BBCE1-35CB-4392-BCF0-33585B129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8F496C-431C-4EA4-9765-B1E9CD376304}"/>
              </a:ext>
            </a:extLst>
          </p:cNvPr>
          <p:cNvSpPr>
            <a:spLocks noGrp="1"/>
          </p:cNvSpPr>
          <p:nvPr>
            <p:ph type="sldNum" sz="quarter" idx="12"/>
          </p:nvPr>
        </p:nvSpPr>
        <p:spPr/>
        <p:txBody>
          <a:bodyPr/>
          <a:lstStyle/>
          <a:p>
            <a:fld id="{96F7FB3A-2E05-4BA9-A76B-055F3EECFDB5}" type="slidenum">
              <a:rPr lang="en-US" smtClean="0"/>
              <a:t>‹#›</a:t>
            </a:fld>
            <a:endParaRPr lang="en-US"/>
          </a:p>
        </p:txBody>
      </p:sp>
    </p:spTree>
    <p:extLst>
      <p:ext uri="{BB962C8B-B14F-4D97-AF65-F5344CB8AC3E}">
        <p14:creationId xmlns:p14="http://schemas.microsoft.com/office/powerpoint/2010/main" val="2813662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mallPhoto">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6A3D15D-21BE-885E-CCF0-F7674A36AC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242" cy="6857999"/>
          </a:xfrm>
          <a:prstGeom prst="rect">
            <a:avLst/>
          </a:prstGeom>
        </p:spPr>
      </p:pic>
      <p:sp>
        <p:nvSpPr>
          <p:cNvPr id="9" name="Text Placeholder 7">
            <a:extLst>
              <a:ext uri="{FF2B5EF4-FFF2-40B4-BE49-F238E27FC236}">
                <a16:creationId xmlns:a16="http://schemas.microsoft.com/office/drawing/2014/main" id="{FDCBF59A-10AF-B824-4025-EC32C8A88850}"/>
              </a:ext>
            </a:extLst>
          </p:cNvPr>
          <p:cNvSpPr>
            <a:spLocks noGrp="1"/>
          </p:cNvSpPr>
          <p:nvPr>
            <p:ph type="body" sz="quarter" idx="13" hasCustomPrompt="1"/>
          </p:nvPr>
        </p:nvSpPr>
        <p:spPr>
          <a:xfrm>
            <a:off x="457201" y="3429000"/>
            <a:ext cx="5734050" cy="2140527"/>
          </a:xfrm>
          <a:prstGeom prst="rect">
            <a:avLst/>
          </a:prstGeom>
        </p:spPr>
        <p:txBody>
          <a:bodyPr lIns="0" tIns="0" rIns="0" bIns="0"/>
          <a:lstStyle>
            <a:lvl1pPr marL="0" indent="0" algn="l">
              <a:lnSpc>
                <a:spcPct val="100000"/>
              </a:lnSpc>
              <a:spcBef>
                <a:spcPts val="0"/>
              </a:spcBef>
              <a:buFontTx/>
              <a:buNone/>
              <a:defRPr sz="4200" b="1"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7200" indent="0">
              <a:buFontTx/>
              <a:buNone/>
              <a:defRPr sz="6000" b="1" i="0">
                <a:solidFill>
                  <a:schemeClr val="bg1"/>
                </a:solidFill>
                <a:latin typeface="Montserrat" pitchFamily="2" charset="77"/>
              </a:defRPr>
            </a:lvl2pPr>
            <a:lvl3pPr marL="914400" indent="0">
              <a:buFontTx/>
              <a:buNone/>
              <a:defRPr sz="6000" b="1" i="0">
                <a:solidFill>
                  <a:schemeClr val="bg1"/>
                </a:solidFill>
                <a:latin typeface="Montserrat" pitchFamily="2" charset="77"/>
              </a:defRPr>
            </a:lvl3pPr>
            <a:lvl4pPr marL="1371600" indent="0">
              <a:buFontTx/>
              <a:buNone/>
              <a:defRPr sz="6000" b="1" i="0">
                <a:solidFill>
                  <a:schemeClr val="bg1"/>
                </a:solidFill>
                <a:latin typeface="Montserrat" pitchFamily="2" charset="77"/>
              </a:defRPr>
            </a:lvl4pPr>
            <a:lvl5pPr marL="1828800" indent="0">
              <a:buFontTx/>
              <a:buNone/>
              <a:defRPr sz="6000" b="1" i="0">
                <a:solidFill>
                  <a:schemeClr val="bg1"/>
                </a:solidFill>
                <a:latin typeface="Montserrat" pitchFamily="2" charset="77"/>
              </a:defRPr>
            </a:lvl5pPr>
          </a:lstStyle>
          <a:p>
            <a:pPr lvl="0"/>
            <a:r>
              <a:rPr lang="en-US"/>
              <a:t>Presentation Name (key message)</a:t>
            </a:r>
          </a:p>
        </p:txBody>
      </p:sp>
      <p:sp>
        <p:nvSpPr>
          <p:cNvPr id="10" name="Text Placeholder 11">
            <a:extLst>
              <a:ext uri="{FF2B5EF4-FFF2-40B4-BE49-F238E27FC236}">
                <a16:creationId xmlns:a16="http://schemas.microsoft.com/office/drawing/2014/main" id="{81117F6D-E1B8-0607-926F-2F5DD744DED1}"/>
              </a:ext>
            </a:extLst>
          </p:cNvPr>
          <p:cNvSpPr>
            <a:spLocks noGrp="1"/>
          </p:cNvSpPr>
          <p:nvPr>
            <p:ph type="body" sz="quarter" idx="14" hasCustomPrompt="1"/>
          </p:nvPr>
        </p:nvSpPr>
        <p:spPr>
          <a:xfrm>
            <a:off x="457200" y="5674929"/>
            <a:ext cx="11277600" cy="462455"/>
          </a:xfrm>
          <a:prstGeom prst="rect">
            <a:avLst/>
          </a:prstGeom>
        </p:spPr>
        <p:txBody>
          <a:bodyPr lIns="0" tIns="0" rIns="0" bIns="0"/>
          <a:lstStyle>
            <a:lvl1pPr marL="0" indent="0">
              <a:buFontTx/>
              <a:buNone/>
              <a:defRPr sz="2400">
                <a:solidFill>
                  <a:schemeClr val="bg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Presenter’s Name</a:t>
            </a:r>
          </a:p>
        </p:txBody>
      </p:sp>
      <p:sp>
        <p:nvSpPr>
          <p:cNvPr id="11" name="Text Placeholder 11">
            <a:extLst>
              <a:ext uri="{FF2B5EF4-FFF2-40B4-BE49-F238E27FC236}">
                <a16:creationId xmlns:a16="http://schemas.microsoft.com/office/drawing/2014/main" id="{EECDD007-DF75-34F2-F17B-8DF13B8042AB}"/>
              </a:ext>
            </a:extLst>
          </p:cNvPr>
          <p:cNvSpPr>
            <a:spLocks noGrp="1"/>
          </p:cNvSpPr>
          <p:nvPr>
            <p:ph type="body" sz="quarter" idx="15" hasCustomPrompt="1"/>
          </p:nvPr>
        </p:nvSpPr>
        <p:spPr>
          <a:xfrm>
            <a:off x="457200" y="6172200"/>
            <a:ext cx="11277600" cy="394710"/>
          </a:xfrm>
          <a:prstGeom prst="rect">
            <a:avLst/>
          </a:prstGeom>
        </p:spPr>
        <p:txBody>
          <a:bodyPr lIns="0" tIns="0" rIns="0" bIns="0"/>
          <a:lstStyle>
            <a:lvl1pPr marL="0" indent="0">
              <a:buFontTx/>
              <a:buNone/>
              <a:defRPr sz="1800">
                <a:solidFill>
                  <a:schemeClr val="tx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a:t>Month Year</a:t>
            </a:r>
          </a:p>
        </p:txBody>
      </p:sp>
      <p:pic>
        <p:nvPicPr>
          <p:cNvPr id="3" name="Picture 2" descr="A picture containing text&#10;&#10;Description automatically generated">
            <a:extLst>
              <a:ext uri="{FF2B5EF4-FFF2-40B4-BE49-F238E27FC236}">
                <a16:creationId xmlns:a16="http://schemas.microsoft.com/office/drawing/2014/main" id="{A579FA1E-7613-DBA2-E592-E078025CE17E}"/>
              </a:ext>
            </a:extLst>
          </p:cNvPr>
          <p:cNvPicPr>
            <a:picLocks noChangeAspect="1"/>
          </p:cNvPicPr>
          <p:nvPr userDrawn="1"/>
        </p:nvPicPr>
        <p:blipFill>
          <a:blip r:embed="rId3"/>
          <a:stretch>
            <a:fillRect/>
          </a:stretch>
        </p:blipFill>
        <p:spPr>
          <a:xfrm>
            <a:off x="452485" y="260387"/>
            <a:ext cx="5670451" cy="1569549"/>
          </a:xfrm>
          <a:prstGeom prst="rect">
            <a:avLst/>
          </a:prstGeom>
        </p:spPr>
      </p:pic>
      <p:sp useBgFill="1">
        <p:nvSpPr>
          <p:cNvPr id="2" name="Picture Placeholder 8">
            <a:extLst>
              <a:ext uri="{FF2B5EF4-FFF2-40B4-BE49-F238E27FC236}">
                <a16:creationId xmlns:a16="http://schemas.microsoft.com/office/drawing/2014/main" id="{D5BAE90E-DFC6-67CB-98C0-3C844B58E976}"/>
              </a:ext>
            </a:extLst>
          </p:cNvPr>
          <p:cNvSpPr>
            <a:spLocks noGrp="1"/>
          </p:cNvSpPr>
          <p:nvPr>
            <p:ph type="pic" sz="quarter" idx="18" hasCustomPrompt="1"/>
          </p:nvPr>
        </p:nvSpPr>
        <p:spPr>
          <a:xfrm>
            <a:off x="6571621" y="0"/>
            <a:ext cx="5315577" cy="6531429"/>
          </a:xfrm>
          <a:prstGeom prst="round2DiagRect">
            <a:avLst/>
          </a:prstGeom>
        </p:spPr>
        <p:txBody>
          <a:bodyPr lIns="182880" tIns="182880" rIns="182880" anchor="t"/>
          <a:lstStyle>
            <a:lvl1pPr marL="0" indent="0" algn="l">
              <a:lnSpc>
                <a:spcPct val="100000"/>
              </a:lnSpc>
              <a:spcBef>
                <a:spcPts val="0"/>
              </a:spcBef>
              <a:spcAft>
                <a:spcPts val="0"/>
              </a:spcAft>
              <a:buFont typeface="+mj-lt"/>
              <a:buNone/>
              <a:defRPr sz="1100" b="0" i="0">
                <a:solidFill>
                  <a:schemeClr val="accent1">
                    <a:lumMod val="40000"/>
                    <a:lumOff val="60000"/>
                    <a:alpha val="30000"/>
                  </a:schemeClr>
                </a:solidFill>
                <a:latin typeface="Arial" panose="020B0604020202020204" pitchFamily="34" charset="0"/>
                <a:ea typeface="Noto Sans" panose="020B0502040504020204" pitchFamily="34" charset="0"/>
                <a:cs typeface="Arial" panose="020B0604020202020204" pitchFamily="34" charset="0"/>
              </a:defRPr>
            </a:lvl1pPr>
          </a:lstStyle>
          <a:p>
            <a:r>
              <a:rPr lang="en-US"/>
              <a:t>To insert an image without losing size and position:</a:t>
            </a:r>
            <a:br>
              <a:rPr lang="en-US"/>
            </a:br>
            <a:br>
              <a:rPr lang="en-US"/>
            </a:br>
            <a:r>
              <a:rPr lang="en-US"/>
              <a:t>1. Click on this box</a:t>
            </a:r>
            <a:br>
              <a:rPr lang="en-US"/>
            </a:br>
            <a:r>
              <a:rPr lang="en-US"/>
              <a:t>2. Select Insert, Pictures</a:t>
            </a:r>
          </a:p>
          <a:p>
            <a:r>
              <a:rPr lang="en-US"/>
              <a:t>3. Choose an option from drop down menu, select image</a:t>
            </a:r>
            <a:br>
              <a:rPr lang="en-US"/>
            </a:br>
            <a:r>
              <a:rPr lang="en-US"/>
              <a:t>4. The new picture will appear in the slide</a:t>
            </a:r>
          </a:p>
          <a:p>
            <a:endParaRPr lang="en-US"/>
          </a:p>
          <a:p>
            <a:r>
              <a:rPr lang="en-US"/>
              <a:t>To change the image</a:t>
            </a:r>
          </a:p>
          <a:p>
            <a:r>
              <a:rPr lang="en-US"/>
              <a:t>1. Click on this box</a:t>
            </a:r>
          </a:p>
          <a:p>
            <a:r>
              <a:rPr lang="en-US"/>
              <a:t>2. Right click and select Change Picture</a:t>
            </a:r>
            <a:br>
              <a:rPr lang="en-US"/>
            </a:br>
            <a:r>
              <a:rPr lang="en-US"/>
              <a:t>3. Choose an option from drop down menu, select image</a:t>
            </a:r>
            <a:br>
              <a:rPr lang="en-US"/>
            </a:br>
            <a:r>
              <a:rPr lang="en-US"/>
              <a:t>4. The new picture will appear in the slide</a:t>
            </a:r>
          </a:p>
        </p:txBody>
      </p:sp>
    </p:spTree>
    <p:extLst>
      <p:ext uri="{BB962C8B-B14F-4D97-AF65-F5344CB8AC3E}">
        <p14:creationId xmlns:p14="http://schemas.microsoft.com/office/powerpoint/2010/main" val="41034689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2">
          <p15:clr>
            <a:srgbClr val="FBAE40"/>
          </p15:clr>
        </p15:guide>
        <p15:guide id="4" orient="horz" pos="552">
          <p15:clr>
            <a:srgbClr val="FBAE40"/>
          </p15:clr>
        </p15:guide>
        <p15:guide id="5" pos="144">
          <p15:clr>
            <a:srgbClr val="FBAE40"/>
          </p15:clr>
        </p15:guide>
        <p15:guide id="6" pos="7392">
          <p15:clr>
            <a:srgbClr val="FBAE40"/>
          </p15:clr>
        </p15:guide>
        <p15:guide id="7" orient="horz" pos="192">
          <p15:clr>
            <a:srgbClr val="FBAE40"/>
          </p15:clr>
        </p15:guide>
        <p15:guide id="8" orient="horz" pos="288">
          <p15:clr>
            <a:srgbClr val="FBAE40"/>
          </p15:clr>
        </p15:guide>
        <p15:guide id="9" orient="horz" pos="4224">
          <p15:clr>
            <a:srgbClr val="FBAE40"/>
          </p15:clr>
        </p15:guide>
        <p15:guide id="10" orient="horz" pos="4176">
          <p15:clr>
            <a:srgbClr val="FBAE40"/>
          </p15:clr>
        </p15:guide>
        <p15:guide id="11" orient="horz" pos="4056">
          <p15:clr>
            <a:srgbClr val="FBAE40"/>
          </p15:clr>
        </p15:guide>
        <p15:guide id="12" pos="288">
          <p15:clr>
            <a:srgbClr val="FBAE40"/>
          </p15:clr>
        </p15:guide>
        <p15:guide id="13" pos="75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line-Text-4Photo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55EC440-8377-58DF-357E-6DC7B5E094A0}"/>
              </a:ext>
            </a:extLst>
          </p:cNvPr>
          <p:cNvSpPr>
            <a:spLocks noGrp="1"/>
          </p:cNvSpPr>
          <p:nvPr>
            <p:ph type="body" sz="quarter" idx="13" hasCustomPrompt="1"/>
          </p:nvPr>
        </p:nvSpPr>
        <p:spPr>
          <a:xfrm>
            <a:off x="457200" y="533400"/>
            <a:ext cx="11506200" cy="571500"/>
          </a:xfrm>
          <a:prstGeom prst="rect">
            <a:avLst/>
          </a:prstGeom>
        </p:spPr>
        <p:txBody>
          <a:bodyPr lIns="0" tIns="0" rIns="0" bIns="0" anchor="t"/>
          <a:lstStyle>
            <a:lvl1pPr marL="0" indent="0" algn="l">
              <a:lnSpc>
                <a:spcPct val="100000"/>
              </a:lnSpc>
              <a:spcBef>
                <a:spcPts val="0"/>
              </a:spcBef>
              <a:buFontTx/>
              <a:buNone/>
              <a:defRPr sz="4000" b="0" i="0">
                <a:solidFill>
                  <a:schemeClr val="bg1"/>
                </a:solidFill>
                <a:latin typeface="+mn-lt"/>
                <a:ea typeface="Noto Sans Medium" panose="020B0502040504020204" pitchFamily="34" charset="0"/>
                <a:cs typeface="Noto Sans Medium" panose="020B0502040504020204" pitchFamily="34" charset="0"/>
              </a:defRPr>
            </a:lvl1pPr>
            <a:lvl2pPr marL="457200" indent="0">
              <a:buFontTx/>
              <a:buNone/>
              <a:defRPr sz="6000" b="1" i="0">
                <a:solidFill>
                  <a:schemeClr val="bg1"/>
                </a:solidFill>
                <a:latin typeface="Montserrat" pitchFamily="2" charset="77"/>
              </a:defRPr>
            </a:lvl2pPr>
            <a:lvl3pPr marL="914400" indent="0">
              <a:buFontTx/>
              <a:buNone/>
              <a:defRPr sz="6000" b="1" i="0">
                <a:solidFill>
                  <a:schemeClr val="bg1"/>
                </a:solidFill>
                <a:latin typeface="Montserrat" pitchFamily="2" charset="77"/>
              </a:defRPr>
            </a:lvl3pPr>
            <a:lvl4pPr marL="1371600" indent="0">
              <a:buFontTx/>
              <a:buNone/>
              <a:defRPr sz="6000" b="1" i="0">
                <a:solidFill>
                  <a:schemeClr val="bg1"/>
                </a:solidFill>
                <a:latin typeface="Montserrat" pitchFamily="2" charset="77"/>
              </a:defRPr>
            </a:lvl4pPr>
            <a:lvl5pPr marL="1828800" indent="0">
              <a:buFontTx/>
              <a:buNone/>
              <a:defRPr sz="6000" b="1" i="0">
                <a:solidFill>
                  <a:schemeClr val="bg1"/>
                </a:solidFill>
                <a:latin typeface="Montserrat" pitchFamily="2" charset="77"/>
              </a:defRPr>
            </a:lvl5pPr>
          </a:lstStyle>
          <a:p>
            <a:pPr lvl="0"/>
            <a:r>
              <a:rPr lang="en-US"/>
              <a:t>Headline/Key Message</a:t>
            </a:r>
          </a:p>
        </p:txBody>
      </p:sp>
      <p:grpSp>
        <p:nvGrpSpPr>
          <p:cNvPr id="9" name="Group 8">
            <a:extLst>
              <a:ext uri="{FF2B5EF4-FFF2-40B4-BE49-F238E27FC236}">
                <a16:creationId xmlns:a16="http://schemas.microsoft.com/office/drawing/2014/main" id="{C9E15E61-1B8F-86FB-DAFB-04A510E61301}"/>
              </a:ext>
            </a:extLst>
          </p:cNvPr>
          <p:cNvGrpSpPr/>
          <p:nvPr userDrawn="1"/>
        </p:nvGrpSpPr>
        <p:grpSpPr>
          <a:xfrm>
            <a:off x="0" y="115479"/>
            <a:ext cx="11734800" cy="216292"/>
            <a:chOff x="0" y="115479"/>
            <a:chExt cx="11734800" cy="216292"/>
          </a:xfrm>
        </p:grpSpPr>
        <p:pic>
          <p:nvPicPr>
            <p:cNvPr id="23" name="Picture 22">
              <a:extLst>
                <a:ext uri="{FF2B5EF4-FFF2-40B4-BE49-F238E27FC236}">
                  <a16:creationId xmlns:a16="http://schemas.microsoft.com/office/drawing/2014/main" id="{28F6100C-738F-921B-36C0-206C739862BE}"/>
                </a:ext>
              </a:extLst>
            </p:cNvPr>
            <p:cNvPicPr>
              <a:picLocks noChangeAspect="1"/>
            </p:cNvPicPr>
            <p:nvPr userDrawn="1"/>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0404476" y="115479"/>
              <a:ext cx="1330324" cy="216292"/>
            </a:xfrm>
            <a:prstGeom prst="rect">
              <a:avLst/>
            </a:prstGeom>
          </p:spPr>
        </p:pic>
        <p:pic>
          <p:nvPicPr>
            <p:cNvPr id="24" name="Picture 23">
              <a:extLst>
                <a:ext uri="{FF2B5EF4-FFF2-40B4-BE49-F238E27FC236}">
                  <a16:creationId xmlns:a16="http://schemas.microsoft.com/office/drawing/2014/main" id="{6D576084-6D18-473E-2E2A-772C6A2370F0}"/>
                </a:ext>
              </a:extLst>
            </p:cNvPr>
            <p:cNvPicPr>
              <a:picLocks noChangeAspect="1"/>
            </p:cNvPicPr>
            <p:nvPr userDrawn="1"/>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2071"/>
            <a:stretch/>
          </p:blipFill>
          <p:spPr>
            <a:xfrm>
              <a:off x="0" y="117475"/>
              <a:ext cx="10311925" cy="213158"/>
            </a:xfrm>
            <a:prstGeom prst="rect">
              <a:avLst/>
            </a:prstGeom>
          </p:spPr>
        </p:pic>
      </p:grpSp>
      <p:sp>
        <p:nvSpPr>
          <p:cNvPr id="11" name="Text Placeholder 12">
            <a:extLst>
              <a:ext uri="{FF2B5EF4-FFF2-40B4-BE49-F238E27FC236}">
                <a16:creationId xmlns:a16="http://schemas.microsoft.com/office/drawing/2014/main" id="{42F43473-2D58-6B1E-FB76-2AEAEBEC3DD8}"/>
              </a:ext>
            </a:extLst>
          </p:cNvPr>
          <p:cNvSpPr>
            <a:spLocks noGrp="1"/>
          </p:cNvSpPr>
          <p:nvPr>
            <p:ph type="body" sz="quarter" idx="26" hasCustomPrompt="1"/>
          </p:nvPr>
        </p:nvSpPr>
        <p:spPr>
          <a:xfrm>
            <a:off x="457201" y="1306529"/>
            <a:ext cx="5638799" cy="5132371"/>
          </a:xfrm>
          <a:prstGeom prst="rect">
            <a:avLst/>
          </a:prstGeom>
        </p:spPr>
        <p:txBody>
          <a:bodyPr lIns="0" tIns="0" rIns="0" bIns="0"/>
          <a:lstStyle>
            <a:lvl1pPr marL="165100" indent="-165100">
              <a:lnSpc>
                <a:spcPct val="100000"/>
              </a:lnSpc>
              <a:spcBef>
                <a:spcPts val="0"/>
              </a:spcBef>
              <a:spcAft>
                <a:spcPts val="600"/>
              </a:spcAft>
              <a:buClr>
                <a:schemeClr val="bg1"/>
              </a:buClr>
              <a:buSzPct val="120000"/>
              <a:buFont typeface="Arial" panose="020B0604020202020204" pitchFamily="34" charset="0"/>
              <a:buChar char="•"/>
              <a:tabLst/>
              <a:defRPr sz="22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508000" indent="-160338">
              <a:lnSpc>
                <a:spcPct val="100000"/>
              </a:lnSpc>
              <a:spcBef>
                <a:spcPts val="0"/>
              </a:spcBef>
              <a:spcAft>
                <a:spcPts val="600"/>
              </a:spcAft>
              <a:buClr>
                <a:schemeClr val="bg1"/>
              </a:buClr>
              <a:buSzPct val="120000"/>
              <a:buFont typeface="Arial" panose="020B0604020202020204" pitchFamily="34" charset="0"/>
              <a:buChar char="•"/>
              <a:tabLst/>
              <a:defRPr sz="2200" b="0" i="0">
                <a:solidFill>
                  <a:schemeClr val="bg1"/>
                </a:solidFill>
                <a:latin typeface="Arial" panose="020B0604020202020204" pitchFamily="34" charset="0"/>
                <a:ea typeface="Noto Sans" panose="020B0502040504020204" pitchFamily="34" charset="0"/>
                <a:cs typeface="Arial" panose="020B0604020202020204" pitchFamily="34" charset="0"/>
              </a:defRPr>
            </a:lvl2pPr>
            <a:lvl3pPr marL="630238" indent="0">
              <a:lnSpc>
                <a:spcPct val="100000"/>
              </a:lnSpc>
              <a:spcBef>
                <a:spcPts val="0"/>
              </a:spcBef>
              <a:buClr>
                <a:schemeClr val="tx1">
                  <a:lumMod val="50000"/>
                  <a:lumOff val="50000"/>
                </a:schemeClr>
              </a:buClr>
              <a:buSzPct val="115000"/>
              <a:buFontTx/>
              <a:buNone/>
              <a:tabLst/>
              <a:defRPr sz="12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920750" indent="0">
              <a:lnSpc>
                <a:spcPct val="100000"/>
              </a:lnSpc>
              <a:spcBef>
                <a:spcPts val="0"/>
              </a:spcBef>
              <a:buClr>
                <a:schemeClr val="accent5"/>
              </a:buClr>
              <a:buSzPct val="85000"/>
              <a:buFontTx/>
              <a:buNone/>
              <a:tabLst/>
              <a:defRPr sz="11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4pPr>
            <a:lvl5pPr marL="1203325" indent="0">
              <a:lnSpc>
                <a:spcPct val="100000"/>
              </a:lnSpc>
              <a:spcBef>
                <a:spcPts val="0"/>
              </a:spcBef>
              <a:buClr>
                <a:schemeClr val="tx1"/>
              </a:buClr>
              <a:buSzPct val="110000"/>
              <a:buFontTx/>
              <a:buNone/>
              <a:tabLst/>
              <a:defRPr sz="10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5pPr>
          </a:lstStyle>
          <a:p>
            <a:pPr lvl="0"/>
            <a:r>
              <a:rPr lang="en-US"/>
              <a:t>Limit to 5 bullets</a:t>
            </a:r>
          </a:p>
          <a:p>
            <a:pPr lvl="1"/>
            <a:r>
              <a:rPr lang="en-US"/>
              <a:t>Limit to 5 words per bullet</a:t>
            </a:r>
          </a:p>
        </p:txBody>
      </p:sp>
      <p:sp useBgFill="1">
        <p:nvSpPr>
          <p:cNvPr id="2" name="Picture Placeholder 8">
            <a:extLst>
              <a:ext uri="{FF2B5EF4-FFF2-40B4-BE49-F238E27FC236}">
                <a16:creationId xmlns:a16="http://schemas.microsoft.com/office/drawing/2014/main" id="{611160E0-1B42-337C-6E24-687D63BAE397}"/>
              </a:ext>
            </a:extLst>
          </p:cNvPr>
          <p:cNvSpPr>
            <a:spLocks noGrp="1"/>
          </p:cNvSpPr>
          <p:nvPr>
            <p:ph type="pic" sz="quarter" idx="18" hasCustomPrompt="1"/>
          </p:nvPr>
        </p:nvSpPr>
        <p:spPr>
          <a:xfrm>
            <a:off x="9164963" y="1593882"/>
            <a:ext cx="2190957" cy="2195096"/>
          </a:xfrm>
          <a:custGeom>
            <a:avLst/>
            <a:gdLst>
              <a:gd name="connsiteX0" fmla="*/ 0 w 5986144"/>
              <a:gd name="connsiteY0" fmla="*/ 0 h 5305077"/>
              <a:gd name="connsiteX1" fmla="*/ 5986144 w 5986144"/>
              <a:gd name="connsiteY1" fmla="*/ 0 h 5305077"/>
              <a:gd name="connsiteX2" fmla="*/ 5986144 w 5986144"/>
              <a:gd name="connsiteY2" fmla="*/ 5305077 h 5305077"/>
              <a:gd name="connsiteX3" fmla="*/ 0 w 5986144"/>
              <a:gd name="connsiteY3" fmla="*/ 5305077 h 5305077"/>
              <a:gd name="connsiteX4" fmla="*/ 0 w 5986144"/>
              <a:gd name="connsiteY4" fmla="*/ 0 h 5305077"/>
              <a:gd name="connsiteX0" fmla="*/ 0 w 5986144"/>
              <a:gd name="connsiteY0" fmla="*/ 0 h 5305077"/>
              <a:gd name="connsiteX1" fmla="*/ 5986144 w 5986144"/>
              <a:gd name="connsiteY1" fmla="*/ 0 h 5305077"/>
              <a:gd name="connsiteX2" fmla="*/ 5984061 w 5986144"/>
              <a:gd name="connsiteY2" fmla="*/ 4306874 h 5305077"/>
              <a:gd name="connsiteX3" fmla="*/ 5986144 w 5986144"/>
              <a:gd name="connsiteY3" fmla="*/ 5305077 h 5305077"/>
              <a:gd name="connsiteX4" fmla="*/ 0 w 5986144"/>
              <a:gd name="connsiteY4" fmla="*/ 5305077 h 5305077"/>
              <a:gd name="connsiteX5" fmla="*/ 0 w 5986144"/>
              <a:gd name="connsiteY5" fmla="*/ 0 h 5305077"/>
              <a:gd name="connsiteX0" fmla="*/ 0 w 5986144"/>
              <a:gd name="connsiteY0" fmla="*/ 0 h 5305077"/>
              <a:gd name="connsiteX1" fmla="*/ 5986144 w 5986144"/>
              <a:gd name="connsiteY1" fmla="*/ 0 h 5305077"/>
              <a:gd name="connsiteX2" fmla="*/ 5984061 w 5986144"/>
              <a:gd name="connsiteY2" fmla="*/ 4306874 h 5305077"/>
              <a:gd name="connsiteX3" fmla="*/ 4956484 w 5986144"/>
              <a:gd name="connsiteY3" fmla="*/ 5305077 h 5305077"/>
              <a:gd name="connsiteX4" fmla="*/ 0 w 5986144"/>
              <a:gd name="connsiteY4" fmla="*/ 5305077 h 5305077"/>
              <a:gd name="connsiteX5" fmla="*/ 0 w 5986144"/>
              <a:gd name="connsiteY5" fmla="*/ 0 h 5305077"/>
              <a:gd name="connsiteX0" fmla="*/ 0 w 5986144"/>
              <a:gd name="connsiteY0" fmla="*/ 0 h 5305077"/>
              <a:gd name="connsiteX1" fmla="*/ 5986144 w 5986144"/>
              <a:gd name="connsiteY1" fmla="*/ 0 h 5305077"/>
              <a:gd name="connsiteX2" fmla="*/ 5984061 w 5986144"/>
              <a:gd name="connsiteY2" fmla="*/ 4306874 h 5305077"/>
              <a:gd name="connsiteX3" fmla="*/ 4956484 w 5986144"/>
              <a:gd name="connsiteY3" fmla="*/ 5305077 h 5305077"/>
              <a:gd name="connsiteX4" fmla="*/ 0 w 5986144"/>
              <a:gd name="connsiteY4" fmla="*/ 5305077 h 5305077"/>
              <a:gd name="connsiteX5" fmla="*/ 0 w 5986144"/>
              <a:gd name="connsiteY5" fmla="*/ 0 h 5305077"/>
              <a:gd name="connsiteX0" fmla="*/ 0 w 5986144"/>
              <a:gd name="connsiteY0" fmla="*/ 0 h 5311835"/>
              <a:gd name="connsiteX1" fmla="*/ 5986144 w 5986144"/>
              <a:gd name="connsiteY1" fmla="*/ 0 h 5311835"/>
              <a:gd name="connsiteX2" fmla="*/ 5984061 w 5986144"/>
              <a:gd name="connsiteY2" fmla="*/ 4306874 h 5311835"/>
              <a:gd name="connsiteX3" fmla="*/ 507319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536648 h 5311835"/>
              <a:gd name="connsiteX3" fmla="*/ 507319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536648 h 5311835"/>
              <a:gd name="connsiteX3" fmla="*/ 477137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536648 h 5311835"/>
              <a:gd name="connsiteX3" fmla="*/ 477137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408635 h 5311835"/>
              <a:gd name="connsiteX3" fmla="*/ 477137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408635 h 5311835"/>
              <a:gd name="connsiteX3" fmla="*/ 4771376 w 5986144"/>
              <a:gd name="connsiteY3" fmla="*/ 5311835 h 5311835"/>
              <a:gd name="connsiteX4" fmla="*/ 0 w 5986144"/>
              <a:gd name="connsiteY4" fmla="*/ 5305077 h 5311835"/>
              <a:gd name="connsiteX5" fmla="*/ 0 w 5986144"/>
              <a:gd name="connsiteY5" fmla="*/ 0 h 531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6144" h="5311835">
                <a:moveTo>
                  <a:pt x="0" y="0"/>
                </a:moveTo>
                <a:lnTo>
                  <a:pt x="5986144" y="0"/>
                </a:lnTo>
                <a:cubicBezTo>
                  <a:pt x="5985450" y="1438186"/>
                  <a:pt x="5983367" y="4011894"/>
                  <a:pt x="5984061" y="4408635"/>
                </a:cubicBezTo>
                <a:cubicBezTo>
                  <a:pt x="5984755" y="4805376"/>
                  <a:pt x="5464994" y="5299256"/>
                  <a:pt x="4771376" y="5311835"/>
                </a:cubicBezTo>
                <a:lnTo>
                  <a:pt x="0" y="5305077"/>
                </a:lnTo>
                <a:lnTo>
                  <a:pt x="0" y="0"/>
                </a:lnTo>
                <a:close/>
              </a:path>
            </a:pathLst>
          </a:custGeom>
        </p:spPr>
        <p:txBody>
          <a:bodyPr lIns="182880" tIns="182880" rIns="182880" anchor="t"/>
          <a:lstStyle>
            <a:lvl1pPr marL="0" indent="0" algn="l">
              <a:lnSpc>
                <a:spcPct val="100000"/>
              </a:lnSpc>
              <a:spcBef>
                <a:spcPts val="0"/>
              </a:spcBef>
              <a:spcAft>
                <a:spcPts val="0"/>
              </a:spcAft>
              <a:buFont typeface="+mj-lt"/>
              <a:buNone/>
              <a:defRPr sz="700" b="0" i="0">
                <a:solidFill>
                  <a:schemeClr val="accent1">
                    <a:lumMod val="40000"/>
                    <a:lumOff val="60000"/>
                    <a:alpha val="30000"/>
                  </a:schemeClr>
                </a:solidFill>
                <a:latin typeface="Arial" panose="020B0604020202020204" pitchFamily="34" charset="0"/>
                <a:ea typeface="Noto Sans" panose="020B0502040504020204" pitchFamily="34" charset="0"/>
                <a:cs typeface="Arial" panose="020B0604020202020204" pitchFamily="34" charset="0"/>
              </a:defRPr>
            </a:lvl1pPr>
          </a:lstStyle>
          <a:p>
            <a:r>
              <a:rPr lang="en-US"/>
              <a:t>To insert an image without losing size and position:</a:t>
            </a:r>
            <a:br>
              <a:rPr lang="en-US"/>
            </a:br>
            <a:br>
              <a:rPr lang="en-US"/>
            </a:br>
            <a:r>
              <a:rPr lang="en-US"/>
              <a:t>1. Click on this box</a:t>
            </a:r>
            <a:br>
              <a:rPr lang="en-US"/>
            </a:br>
            <a:r>
              <a:rPr lang="en-US"/>
              <a:t>2. Select Insert, Pictures</a:t>
            </a:r>
          </a:p>
          <a:p>
            <a:r>
              <a:rPr lang="en-US"/>
              <a:t>3. Choose an option from drop down menu, select image</a:t>
            </a:r>
            <a:br>
              <a:rPr lang="en-US"/>
            </a:br>
            <a:r>
              <a:rPr lang="en-US"/>
              <a:t>4. The new picture will appear in the slide</a:t>
            </a:r>
          </a:p>
          <a:p>
            <a:endParaRPr lang="en-US"/>
          </a:p>
          <a:p>
            <a:r>
              <a:rPr lang="en-US"/>
              <a:t>To change the image</a:t>
            </a:r>
          </a:p>
          <a:p>
            <a:r>
              <a:rPr lang="en-US"/>
              <a:t>1. Click on this box</a:t>
            </a:r>
          </a:p>
          <a:p>
            <a:r>
              <a:rPr lang="en-US"/>
              <a:t>2. Right click and select Change Picture</a:t>
            </a:r>
            <a:br>
              <a:rPr lang="en-US"/>
            </a:br>
            <a:r>
              <a:rPr lang="en-US"/>
              <a:t>3. Choose an option from drop down menu, select image</a:t>
            </a:r>
            <a:br>
              <a:rPr lang="en-US"/>
            </a:br>
            <a:r>
              <a:rPr lang="en-US"/>
              <a:t>4. The new picture will appear in the slide</a:t>
            </a:r>
          </a:p>
        </p:txBody>
      </p:sp>
      <p:sp useBgFill="1">
        <p:nvSpPr>
          <p:cNvPr id="3" name="Picture Placeholder 8">
            <a:extLst>
              <a:ext uri="{FF2B5EF4-FFF2-40B4-BE49-F238E27FC236}">
                <a16:creationId xmlns:a16="http://schemas.microsoft.com/office/drawing/2014/main" id="{BF5CA4BE-64E5-AFFE-AB94-385391D69381}"/>
              </a:ext>
            </a:extLst>
          </p:cNvPr>
          <p:cNvSpPr>
            <a:spLocks noGrp="1"/>
          </p:cNvSpPr>
          <p:nvPr>
            <p:ph type="pic" sz="quarter" idx="27" hasCustomPrompt="1"/>
          </p:nvPr>
        </p:nvSpPr>
        <p:spPr>
          <a:xfrm flipH="1">
            <a:off x="6856062" y="3997892"/>
            <a:ext cx="2190957" cy="2204872"/>
          </a:xfrm>
          <a:prstGeom prst="round1Rect">
            <a:avLst/>
          </a:prstGeom>
        </p:spPr>
        <p:txBody>
          <a:bodyPr lIns="182880" tIns="182880" rIns="182880" anchor="t"/>
          <a:lstStyle>
            <a:lvl1pPr>
              <a:defRPr lang="en-US" sz="700" b="0" i="0" dirty="0">
                <a:solidFill>
                  <a:schemeClr val="accent1">
                    <a:lumMod val="40000"/>
                    <a:lumOff val="60000"/>
                    <a:alpha val="30000"/>
                  </a:schemeClr>
                </a:solidFill>
                <a:latin typeface="Arial" panose="020B0604020202020204" pitchFamily="34" charset="0"/>
                <a:ea typeface="Noto Sans" panose="020B0502040504020204" pitchFamily="34" charset="0"/>
                <a:cs typeface="Arial" panose="020B0604020202020204" pitchFamily="34" charset="0"/>
              </a:defRPr>
            </a:lvl1pPr>
          </a:lstStyle>
          <a:p>
            <a:pPr marL="0" lvl="0" indent="0">
              <a:lnSpc>
                <a:spcPct val="100000"/>
              </a:lnSpc>
              <a:spcBef>
                <a:spcPts val="0"/>
              </a:spcBef>
              <a:spcAft>
                <a:spcPts val="0"/>
              </a:spcAft>
              <a:buFont typeface="+mj-lt"/>
              <a:buNone/>
            </a:pPr>
            <a:r>
              <a:rPr lang="en-US"/>
              <a:t>To insert an image without losing size and position:</a:t>
            </a:r>
            <a:br>
              <a:rPr lang="en-US"/>
            </a:br>
            <a:br>
              <a:rPr lang="en-US"/>
            </a:br>
            <a:r>
              <a:rPr lang="en-US"/>
              <a:t>1. Click on this box</a:t>
            </a:r>
            <a:br>
              <a:rPr lang="en-US"/>
            </a:br>
            <a:r>
              <a:rPr lang="en-US"/>
              <a:t>2. Select Insert, Pictures</a:t>
            </a:r>
          </a:p>
          <a:p>
            <a:pPr marL="0" lvl="0" indent="0">
              <a:lnSpc>
                <a:spcPct val="100000"/>
              </a:lnSpc>
              <a:spcBef>
                <a:spcPts val="0"/>
              </a:spcBef>
              <a:spcAft>
                <a:spcPts val="0"/>
              </a:spcAft>
              <a:buFont typeface="+mj-lt"/>
              <a:buNone/>
            </a:pPr>
            <a:r>
              <a:rPr lang="en-US"/>
              <a:t>3. Choose an option from drop down menu, select image</a:t>
            </a:r>
            <a:br>
              <a:rPr lang="en-US"/>
            </a:br>
            <a:r>
              <a:rPr lang="en-US"/>
              <a:t>4. The new picture will appear in the slide</a:t>
            </a:r>
          </a:p>
          <a:p>
            <a:pPr marL="0" lvl="0" indent="0">
              <a:lnSpc>
                <a:spcPct val="100000"/>
              </a:lnSpc>
              <a:spcBef>
                <a:spcPts val="0"/>
              </a:spcBef>
              <a:spcAft>
                <a:spcPts val="0"/>
              </a:spcAft>
              <a:buFont typeface="+mj-lt"/>
              <a:buNone/>
            </a:pPr>
            <a:endParaRPr lang="en-US"/>
          </a:p>
          <a:p>
            <a:pPr marL="0" lvl="0" indent="0">
              <a:lnSpc>
                <a:spcPct val="100000"/>
              </a:lnSpc>
              <a:spcBef>
                <a:spcPts val="0"/>
              </a:spcBef>
              <a:spcAft>
                <a:spcPts val="0"/>
              </a:spcAft>
              <a:buFont typeface="+mj-lt"/>
              <a:buNone/>
            </a:pPr>
            <a:r>
              <a:rPr lang="en-US"/>
              <a:t>To change the image</a:t>
            </a:r>
          </a:p>
          <a:p>
            <a:pPr marL="0" lvl="0" indent="0">
              <a:lnSpc>
                <a:spcPct val="100000"/>
              </a:lnSpc>
              <a:spcBef>
                <a:spcPts val="0"/>
              </a:spcBef>
              <a:spcAft>
                <a:spcPts val="0"/>
              </a:spcAft>
              <a:buFont typeface="+mj-lt"/>
              <a:buNone/>
            </a:pPr>
            <a:r>
              <a:rPr lang="en-US"/>
              <a:t>1. Click on this box</a:t>
            </a:r>
          </a:p>
          <a:p>
            <a:pPr marL="0" lvl="0" indent="0">
              <a:lnSpc>
                <a:spcPct val="100000"/>
              </a:lnSpc>
              <a:spcBef>
                <a:spcPts val="0"/>
              </a:spcBef>
              <a:spcAft>
                <a:spcPts val="0"/>
              </a:spcAft>
              <a:buFont typeface="+mj-lt"/>
              <a:buNone/>
            </a:pPr>
            <a:r>
              <a:rPr lang="en-US"/>
              <a:t>2. Right click and select Change Picture</a:t>
            </a:r>
            <a:br>
              <a:rPr lang="en-US"/>
            </a:br>
            <a:r>
              <a:rPr lang="en-US"/>
              <a:t>3. Choose an option from drop down menu, select image</a:t>
            </a:r>
            <a:br>
              <a:rPr lang="en-US"/>
            </a:br>
            <a:r>
              <a:rPr lang="en-US"/>
              <a:t>4. The new picture will appear in the slide</a:t>
            </a:r>
          </a:p>
        </p:txBody>
      </p:sp>
      <p:sp useBgFill="1">
        <p:nvSpPr>
          <p:cNvPr id="4" name="Picture Placeholder 8">
            <a:extLst>
              <a:ext uri="{FF2B5EF4-FFF2-40B4-BE49-F238E27FC236}">
                <a16:creationId xmlns:a16="http://schemas.microsoft.com/office/drawing/2014/main" id="{A72916A6-C03A-084E-859D-A20BC30BF023}"/>
              </a:ext>
            </a:extLst>
          </p:cNvPr>
          <p:cNvSpPr>
            <a:spLocks noGrp="1"/>
          </p:cNvSpPr>
          <p:nvPr>
            <p:ph type="pic" sz="quarter" idx="28" hasCustomPrompt="1"/>
          </p:nvPr>
        </p:nvSpPr>
        <p:spPr>
          <a:xfrm>
            <a:off x="9164963" y="3997892"/>
            <a:ext cx="2190957" cy="2195096"/>
          </a:xfrm>
          <a:custGeom>
            <a:avLst/>
            <a:gdLst>
              <a:gd name="connsiteX0" fmla="*/ 0 w 5986144"/>
              <a:gd name="connsiteY0" fmla="*/ 0 h 5305077"/>
              <a:gd name="connsiteX1" fmla="*/ 5986144 w 5986144"/>
              <a:gd name="connsiteY1" fmla="*/ 0 h 5305077"/>
              <a:gd name="connsiteX2" fmla="*/ 5986144 w 5986144"/>
              <a:gd name="connsiteY2" fmla="*/ 5305077 h 5305077"/>
              <a:gd name="connsiteX3" fmla="*/ 0 w 5986144"/>
              <a:gd name="connsiteY3" fmla="*/ 5305077 h 5305077"/>
              <a:gd name="connsiteX4" fmla="*/ 0 w 5986144"/>
              <a:gd name="connsiteY4" fmla="*/ 0 h 5305077"/>
              <a:gd name="connsiteX0" fmla="*/ 0 w 5986144"/>
              <a:gd name="connsiteY0" fmla="*/ 0 h 5305077"/>
              <a:gd name="connsiteX1" fmla="*/ 5986144 w 5986144"/>
              <a:gd name="connsiteY1" fmla="*/ 0 h 5305077"/>
              <a:gd name="connsiteX2" fmla="*/ 5984061 w 5986144"/>
              <a:gd name="connsiteY2" fmla="*/ 4306874 h 5305077"/>
              <a:gd name="connsiteX3" fmla="*/ 5986144 w 5986144"/>
              <a:gd name="connsiteY3" fmla="*/ 5305077 h 5305077"/>
              <a:gd name="connsiteX4" fmla="*/ 0 w 5986144"/>
              <a:gd name="connsiteY4" fmla="*/ 5305077 h 5305077"/>
              <a:gd name="connsiteX5" fmla="*/ 0 w 5986144"/>
              <a:gd name="connsiteY5" fmla="*/ 0 h 5305077"/>
              <a:gd name="connsiteX0" fmla="*/ 0 w 5986144"/>
              <a:gd name="connsiteY0" fmla="*/ 0 h 5305077"/>
              <a:gd name="connsiteX1" fmla="*/ 5986144 w 5986144"/>
              <a:gd name="connsiteY1" fmla="*/ 0 h 5305077"/>
              <a:gd name="connsiteX2" fmla="*/ 5984061 w 5986144"/>
              <a:gd name="connsiteY2" fmla="*/ 4306874 h 5305077"/>
              <a:gd name="connsiteX3" fmla="*/ 4956484 w 5986144"/>
              <a:gd name="connsiteY3" fmla="*/ 5305077 h 5305077"/>
              <a:gd name="connsiteX4" fmla="*/ 0 w 5986144"/>
              <a:gd name="connsiteY4" fmla="*/ 5305077 h 5305077"/>
              <a:gd name="connsiteX5" fmla="*/ 0 w 5986144"/>
              <a:gd name="connsiteY5" fmla="*/ 0 h 5305077"/>
              <a:gd name="connsiteX0" fmla="*/ 0 w 5986144"/>
              <a:gd name="connsiteY0" fmla="*/ 0 h 5305077"/>
              <a:gd name="connsiteX1" fmla="*/ 5986144 w 5986144"/>
              <a:gd name="connsiteY1" fmla="*/ 0 h 5305077"/>
              <a:gd name="connsiteX2" fmla="*/ 5984061 w 5986144"/>
              <a:gd name="connsiteY2" fmla="*/ 4306874 h 5305077"/>
              <a:gd name="connsiteX3" fmla="*/ 4956484 w 5986144"/>
              <a:gd name="connsiteY3" fmla="*/ 5305077 h 5305077"/>
              <a:gd name="connsiteX4" fmla="*/ 0 w 5986144"/>
              <a:gd name="connsiteY4" fmla="*/ 5305077 h 5305077"/>
              <a:gd name="connsiteX5" fmla="*/ 0 w 5986144"/>
              <a:gd name="connsiteY5" fmla="*/ 0 h 5305077"/>
              <a:gd name="connsiteX0" fmla="*/ 0 w 5986144"/>
              <a:gd name="connsiteY0" fmla="*/ 0 h 5311835"/>
              <a:gd name="connsiteX1" fmla="*/ 5986144 w 5986144"/>
              <a:gd name="connsiteY1" fmla="*/ 0 h 5311835"/>
              <a:gd name="connsiteX2" fmla="*/ 5984061 w 5986144"/>
              <a:gd name="connsiteY2" fmla="*/ 4306874 h 5311835"/>
              <a:gd name="connsiteX3" fmla="*/ 507319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536648 h 5311835"/>
              <a:gd name="connsiteX3" fmla="*/ 507319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536648 h 5311835"/>
              <a:gd name="connsiteX3" fmla="*/ 477137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536648 h 5311835"/>
              <a:gd name="connsiteX3" fmla="*/ 477137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408635 h 5311835"/>
              <a:gd name="connsiteX3" fmla="*/ 477137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408635 h 5311835"/>
              <a:gd name="connsiteX3" fmla="*/ 4771376 w 5986144"/>
              <a:gd name="connsiteY3" fmla="*/ 5311835 h 5311835"/>
              <a:gd name="connsiteX4" fmla="*/ 0 w 5986144"/>
              <a:gd name="connsiteY4" fmla="*/ 5305077 h 5311835"/>
              <a:gd name="connsiteX5" fmla="*/ 0 w 5986144"/>
              <a:gd name="connsiteY5" fmla="*/ 0 h 531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6144" h="5311835">
                <a:moveTo>
                  <a:pt x="0" y="0"/>
                </a:moveTo>
                <a:lnTo>
                  <a:pt x="5986144" y="0"/>
                </a:lnTo>
                <a:cubicBezTo>
                  <a:pt x="5985450" y="1438186"/>
                  <a:pt x="5983367" y="4011894"/>
                  <a:pt x="5984061" y="4408635"/>
                </a:cubicBezTo>
                <a:cubicBezTo>
                  <a:pt x="5984755" y="4805376"/>
                  <a:pt x="5464994" y="5299256"/>
                  <a:pt x="4771376" y="5311835"/>
                </a:cubicBezTo>
                <a:lnTo>
                  <a:pt x="0" y="5305077"/>
                </a:lnTo>
                <a:lnTo>
                  <a:pt x="0" y="0"/>
                </a:lnTo>
                <a:close/>
              </a:path>
            </a:pathLst>
          </a:custGeom>
        </p:spPr>
        <p:txBody>
          <a:bodyPr lIns="182880" tIns="182880" rIns="182880" anchor="t"/>
          <a:lstStyle>
            <a:lvl1pPr marL="0" indent="0" algn="l">
              <a:lnSpc>
                <a:spcPct val="100000"/>
              </a:lnSpc>
              <a:spcBef>
                <a:spcPts val="0"/>
              </a:spcBef>
              <a:spcAft>
                <a:spcPts val="0"/>
              </a:spcAft>
              <a:buFont typeface="+mj-lt"/>
              <a:buNone/>
              <a:defRPr sz="700" b="0" i="0">
                <a:solidFill>
                  <a:schemeClr val="accent1">
                    <a:lumMod val="40000"/>
                    <a:lumOff val="60000"/>
                    <a:alpha val="30000"/>
                  </a:schemeClr>
                </a:solidFill>
                <a:latin typeface="Arial" panose="020B0604020202020204" pitchFamily="34" charset="0"/>
                <a:ea typeface="Noto Sans" panose="020B0502040504020204" pitchFamily="34" charset="0"/>
                <a:cs typeface="Arial" panose="020B0604020202020204" pitchFamily="34" charset="0"/>
              </a:defRPr>
            </a:lvl1pPr>
          </a:lstStyle>
          <a:p>
            <a:r>
              <a:rPr lang="en-US"/>
              <a:t>To insert an image without losing size and position:</a:t>
            </a:r>
            <a:br>
              <a:rPr lang="en-US"/>
            </a:br>
            <a:br>
              <a:rPr lang="en-US"/>
            </a:br>
            <a:r>
              <a:rPr lang="en-US"/>
              <a:t>1. Click on this box</a:t>
            </a:r>
            <a:br>
              <a:rPr lang="en-US"/>
            </a:br>
            <a:r>
              <a:rPr lang="en-US"/>
              <a:t>2. Select Insert, Pictures</a:t>
            </a:r>
          </a:p>
          <a:p>
            <a:r>
              <a:rPr lang="en-US"/>
              <a:t>3. Choose an option from drop down menu, select image</a:t>
            </a:r>
            <a:br>
              <a:rPr lang="en-US"/>
            </a:br>
            <a:r>
              <a:rPr lang="en-US"/>
              <a:t>4. The new picture will appear in the slide</a:t>
            </a:r>
          </a:p>
          <a:p>
            <a:endParaRPr lang="en-US"/>
          </a:p>
          <a:p>
            <a:r>
              <a:rPr lang="en-US"/>
              <a:t>To change the image</a:t>
            </a:r>
          </a:p>
          <a:p>
            <a:r>
              <a:rPr lang="en-US"/>
              <a:t>1. Click on this box</a:t>
            </a:r>
          </a:p>
          <a:p>
            <a:r>
              <a:rPr lang="en-US"/>
              <a:t>2. Right click and select Change Picture</a:t>
            </a:r>
            <a:br>
              <a:rPr lang="en-US"/>
            </a:br>
            <a:r>
              <a:rPr lang="en-US"/>
              <a:t>3. Choose an option from drop down menu, select image</a:t>
            </a:r>
            <a:br>
              <a:rPr lang="en-US"/>
            </a:br>
            <a:r>
              <a:rPr lang="en-US"/>
              <a:t>4. The new picture will appear in the slide</a:t>
            </a:r>
          </a:p>
        </p:txBody>
      </p:sp>
      <p:sp useBgFill="1">
        <p:nvSpPr>
          <p:cNvPr id="5" name="Picture Placeholder 8">
            <a:extLst>
              <a:ext uri="{FF2B5EF4-FFF2-40B4-BE49-F238E27FC236}">
                <a16:creationId xmlns:a16="http://schemas.microsoft.com/office/drawing/2014/main" id="{B7BC453E-6994-DCDD-F94E-3BF1732A5CE0}"/>
              </a:ext>
            </a:extLst>
          </p:cNvPr>
          <p:cNvSpPr>
            <a:spLocks noGrp="1"/>
          </p:cNvSpPr>
          <p:nvPr>
            <p:ph type="pic" sz="quarter" idx="29" hasCustomPrompt="1"/>
          </p:nvPr>
        </p:nvSpPr>
        <p:spPr>
          <a:xfrm flipH="1">
            <a:off x="6856062" y="1584106"/>
            <a:ext cx="2190957" cy="2204872"/>
          </a:xfrm>
          <a:prstGeom prst="round1Rect">
            <a:avLst/>
          </a:prstGeom>
        </p:spPr>
        <p:txBody>
          <a:bodyPr lIns="182880" tIns="182880" rIns="182880" anchor="t"/>
          <a:lstStyle>
            <a:lvl1pPr>
              <a:defRPr lang="en-US" sz="700" b="0" i="0" dirty="0">
                <a:solidFill>
                  <a:schemeClr val="accent1">
                    <a:lumMod val="40000"/>
                    <a:lumOff val="60000"/>
                    <a:alpha val="30000"/>
                  </a:schemeClr>
                </a:solidFill>
                <a:latin typeface="Arial" panose="020B0604020202020204" pitchFamily="34" charset="0"/>
                <a:ea typeface="Noto Sans" panose="020B0502040504020204" pitchFamily="34" charset="0"/>
                <a:cs typeface="Arial" panose="020B0604020202020204" pitchFamily="34" charset="0"/>
              </a:defRPr>
            </a:lvl1pPr>
          </a:lstStyle>
          <a:p>
            <a:pPr marL="0" lvl="0" indent="0">
              <a:lnSpc>
                <a:spcPct val="100000"/>
              </a:lnSpc>
              <a:spcBef>
                <a:spcPts val="0"/>
              </a:spcBef>
              <a:spcAft>
                <a:spcPts val="0"/>
              </a:spcAft>
              <a:buFont typeface="+mj-lt"/>
              <a:buNone/>
            </a:pPr>
            <a:r>
              <a:rPr lang="en-US"/>
              <a:t>To insert an image without losing size and position:</a:t>
            </a:r>
            <a:br>
              <a:rPr lang="en-US"/>
            </a:br>
            <a:br>
              <a:rPr lang="en-US"/>
            </a:br>
            <a:r>
              <a:rPr lang="en-US"/>
              <a:t>1. Click on this box</a:t>
            </a:r>
            <a:br>
              <a:rPr lang="en-US"/>
            </a:br>
            <a:r>
              <a:rPr lang="en-US"/>
              <a:t>2. Select Insert, Pictures</a:t>
            </a:r>
          </a:p>
          <a:p>
            <a:pPr marL="0" lvl="0" indent="0">
              <a:lnSpc>
                <a:spcPct val="100000"/>
              </a:lnSpc>
              <a:spcBef>
                <a:spcPts val="0"/>
              </a:spcBef>
              <a:spcAft>
                <a:spcPts val="0"/>
              </a:spcAft>
              <a:buFont typeface="+mj-lt"/>
              <a:buNone/>
            </a:pPr>
            <a:r>
              <a:rPr lang="en-US"/>
              <a:t>3. Choose an option from drop down menu, select image</a:t>
            </a:r>
            <a:br>
              <a:rPr lang="en-US"/>
            </a:br>
            <a:r>
              <a:rPr lang="en-US"/>
              <a:t>4. The new picture will appear in the slide</a:t>
            </a:r>
          </a:p>
          <a:p>
            <a:pPr marL="0" lvl="0" indent="0">
              <a:lnSpc>
                <a:spcPct val="100000"/>
              </a:lnSpc>
              <a:spcBef>
                <a:spcPts val="0"/>
              </a:spcBef>
              <a:spcAft>
                <a:spcPts val="0"/>
              </a:spcAft>
              <a:buFont typeface="+mj-lt"/>
              <a:buNone/>
            </a:pPr>
            <a:endParaRPr lang="en-US"/>
          </a:p>
          <a:p>
            <a:pPr marL="0" lvl="0" indent="0">
              <a:lnSpc>
                <a:spcPct val="100000"/>
              </a:lnSpc>
              <a:spcBef>
                <a:spcPts val="0"/>
              </a:spcBef>
              <a:spcAft>
                <a:spcPts val="0"/>
              </a:spcAft>
              <a:buFont typeface="+mj-lt"/>
              <a:buNone/>
            </a:pPr>
            <a:r>
              <a:rPr lang="en-US"/>
              <a:t>To change the image</a:t>
            </a:r>
          </a:p>
          <a:p>
            <a:pPr marL="0" lvl="0" indent="0">
              <a:lnSpc>
                <a:spcPct val="100000"/>
              </a:lnSpc>
              <a:spcBef>
                <a:spcPts val="0"/>
              </a:spcBef>
              <a:spcAft>
                <a:spcPts val="0"/>
              </a:spcAft>
              <a:buFont typeface="+mj-lt"/>
              <a:buNone/>
            </a:pPr>
            <a:r>
              <a:rPr lang="en-US"/>
              <a:t>1. Click on this box</a:t>
            </a:r>
          </a:p>
          <a:p>
            <a:pPr marL="0" lvl="0" indent="0">
              <a:lnSpc>
                <a:spcPct val="100000"/>
              </a:lnSpc>
              <a:spcBef>
                <a:spcPts val="0"/>
              </a:spcBef>
              <a:spcAft>
                <a:spcPts val="0"/>
              </a:spcAft>
              <a:buFont typeface="+mj-lt"/>
              <a:buNone/>
            </a:pPr>
            <a:r>
              <a:rPr lang="en-US"/>
              <a:t>2. Right click and select Change Picture</a:t>
            </a:r>
            <a:br>
              <a:rPr lang="en-US"/>
            </a:br>
            <a:r>
              <a:rPr lang="en-US"/>
              <a:t>3. Choose an option from drop down menu, select image</a:t>
            </a:r>
            <a:br>
              <a:rPr lang="en-US"/>
            </a:br>
            <a:r>
              <a:rPr lang="en-US"/>
              <a:t>4. The new picture will appear in the slide</a:t>
            </a:r>
          </a:p>
        </p:txBody>
      </p:sp>
    </p:spTree>
    <p:extLst>
      <p:ext uri="{BB962C8B-B14F-4D97-AF65-F5344CB8AC3E}">
        <p14:creationId xmlns:p14="http://schemas.microsoft.com/office/powerpoint/2010/main" val="2076040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2">
          <p15:clr>
            <a:srgbClr val="FBAE40"/>
          </p15:clr>
        </p15:guide>
        <p15:guide id="4" orient="horz" pos="696">
          <p15:clr>
            <a:srgbClr val="FBAE40"/>
          </p15:clr>
        </p15:guide>
        <p15:guide id="5" pos="144">
          <p15:clr>
            <a:srgbClr val="FBAE40"/>
          </p15:clr>
        </p15:guide>
        <p15:guide id="6" pos="7392">
          <p15:clr>
            <a:srgbClr val="FBAE40"/>
          </p15:clr>
        </p15:guide>
        <p15:guide id="7" orient="horz" pos="240">
          <p15:clr>
            <a:srgbClr val="FBAE40"/>
          </p15:clr>
        </p15:guide>
        <p15:guide id="8" orient="horz" pos="336">
          <p15:clr>
            <a:srgbClr val="FBAE40"/>
          </p15:clr>
        </p15:guide>
        <p15:guide id="9" orient="horz" pos="4224">
          <p15:clr>
            <a:srgbClr val="FBAE40"/>
          </p15:clr>
        </p15:guide>
        <p15:guide id="10" orient="horz" pos="4176">
          <p15:clr>
            <a:srgbClr val="FBAE40"/>
          </p15:clr>
        </p15:guide>
        <p15:guide id="11" orient="horz" pos="4056">
          <p15:clr>
            <a:srgbClr val="FBAE40"/>
          </p15:clr>
        </p15:guide>
        <p15:guide id="12" pos="288">
          <p15:clr>
            <a:srgbClr val="FBAE40"/>
          </p15:clr>
        </p15:guide>
        <p15:guide id="13" pos="7536">
          <p15:clr>
            <a:srgbClr val="FBAE40"/>
          </p15:clr>
        </p15:guide>
        <p15:guide id="15" orient="horz" pos="10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eadline-Text-Photo">
    <p:spTree>
      <p:nvGrpSpPr>
        <p:cNvPr id="1" name=""/>
        <p:cNvGrpSpPr/>
        <p:nvPr/>
      </p:nvGrpSpPr>
      <p:grpSpPr>
        <a:xfrm>
          <a:off x="0" y="0"/>
          <a:ext cx="0" cy="0"/>
          <a:chOff x="0" y="0"/>
          <a:chExt cx="0" cy="0"/>
        </a:xfrm>
      </p:grpSpPr>
      <p:sp useBgFill="1">
        <p:nvSpPr>
          <p:cNvPr id="7" name="Picture Placeholder 8">
            <a:extLst>
              <a:ext uri="{FF2B5EF4-FFF2-40B4-BE49-F238E27FC236}">
                <a16:creationId xmlns:a16="http://schemas.microsoft.com/office/drawing/2014/main" id="{AB23B38C-53E5-F806-5165-9DC20FF45BC7}"/>
              </a:ext>
            </a:extLst>
          </p:cNvPr>
          <p:cNvSpPr>
            <a:spLocks noGrp="1"/>
          </p:cNvSpPr>
          <p:nvPr>
            <p:ph type="pic" sz="quarter" idx="18" hasCustomPrompt="1"/>
          </p:nvPr>
        </p:nvSpPr>
        <p:spPr>
          <a:xfrm>
            <a:off x="5400989" y="1510998"/>
            <a:ext cx="6576358" cy="4935521"/>
          </a:xfrm>
          <a:custGeom>
            <a:avLst/>
            <a:gdLst>
              <a:gd name="connsiteX0" fmla="*/ 0 w 5986144"/>
              <a:gd name="connsiteY0" fmla="*/ 0 h 5305077"/>
              <a:gd name="connsiteX1" fmla="*/ 5986144 w 5986144"/>
              <a:gd name="connsiteY1" fmla="*/ 0 h 5305077"/>
              <a:gd name="connsiteX2" fmla="*/ 5986144 w 5986144"/>
              <a:gd name="connsiteY2" fmla="*/ 5305077 h 5305077"/>
              <a:gd name="connsiteX3" fmla="*/ 0 w 5986144"/>
              <a:gd name="connsiteY3" fmla="*/ 5305077 h 5305077"/>
              <a:gd name="connsiteX4" fmla="*/ 0 w 5986144"/>
              <a:gd name="connsiteY4" fmla="*/ 0 h 5305077"/>
              <a:gd name="connsiteX0" fmla="*/ 0 w 5986144"/>
              <a:gd name="connsiteY0" fmla="*/ 0 h 5305077"/>
              <a:gd name="connsiteX1" fmla="*/ 5986144 w 5986144"/>
              <a:gd name="connsiteY1" fmla="*/ 0 h 5305077"/>
              <a:gd name="connsiteX2" fmla="*/ 5984061 w 5986144"/>
              <a:gd name="connsiteY2" fmla="*/ 4306874 h 5305077"/>
              <a:gd name="connsiteX3" fmla="*/ 5986144 w 5986144"/>
              <a:gd name="connsiteY3" fmla="*/ 5305077 h 5305077"/>
              <a:gd name="connsiteX4" fmla="*/ 0 w 5986144"/>
              <a:gd name="connsiteY4" fmla="*/ 5305077 h 5305077"/>
              <a:gd name="connsiteX5" fmla="*/ 0 w 5986144"/>
              <a:gd name="connsiteY5" fmla="*/ 0 h 5305077"/>
              <a:gd name="connsiteX0" fmla="*/ 0 w 5986144"/>
              <a:gd name="connsiteY0" fmla="*/ 0 h 5305077"/>
              <a:gd name="connsiteX1" fmla="*/ 5986144 w 5986144"/>
              <a:gd name="connsiteY1" fmla="*/ 0 h 5305077"/>
              <a:gd name="connsiteX2" fmla="*/ 5984061 w 5986144"/>
              <a:gd name="connsiteY2" fmla="*/ 4306874 h 5305077"/>
              <a:gd name="connsiteX3" fmla="*/ 4956484 w 5986144"/>
              <a:gd name="connsiteY3" fmla="*/ 5305077 h 5305077"/>
              <a:gd name="connsiteX4" fmla="*/ 0 w 5986144"/>
              <a:gd name="connsiteY4" fmla="*/ 5305077 h 5305077"/>
              <a:gd name="connsiteX5" fmla="*/ 0 w 5986144"/>
              <a:gd name="connsiteY5" fmla="*/ 0 h 5305077"/>
              <a:gd name="connsiteX0" fmla="*/ 0 w 5986144"/>
              <a:gd name="connsiteY0" fmla="*/ 0 h 5305077"/>
              <a:gd name="connsiteX1" fmla="*/ 5986144 w 5986144"/>
              <a:gd name="connsiteY1" fmla="*/ 0 h 5305077"/>
              <a:gd name="connsiteX2" fmla="*/ 5984061 w 5986144"/>
              <a:gd name="connsiteY2" fmla="*/ 4306874 h 5305077"/>
              <a:gd name="connsiteX3" fmla="*/ 4956484 w 5986144"/>
              <a:gd name="connsiteY3" fmla="*/ 5305077 h 5305077"/>
              <a:gd name="connsiteX4" fmla="*/ 0 w 5986144"/>
              <a:gd name="connsiteY4" fmla="*/ 5305077 h 5305077"/>
              <a:gd name="connsiteX5" fmla="*/ 0 w 5986144"/>
              <a:gd name="connsiteY5" fmla="*/ 0 h 5305077"/>
              <a:gd name="connsiteX0" fmla="*/ 0 w 5986144"/>
              <a:gd name="connsiteY0" fmla="*/ 0 h 5311835"/>
              <a:gd name="connsiteX1" fmla="*/ 5986144 w 5986144"/>
              <a:gd name="connsiteY1" fmla="*/ 0 h 5311835"/>
              <a:gd name="connsiteX2" fmla="*/ 5984061 w 5986144"/>
              <a:gd name="connsiteY2" fmla="*/ 4306874 h 5311835"/>
              <a:gd name="connsiteX3" fmla="*/ 507319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536648 h 5311835"/>
              <a:gd name="connsiteX3" fmla="*/ 507319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536648 h 5311835"/>
              <a:gd name="connsiteX3" fmla="*/ 477137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536648 h 5311835"/>
              <a:gd name="connsiteX3" fmla="*/ 477137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408635 h 5311835"/>
              <a:gd name="connsiteX3" fmla="*/ 477137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408635 h 5311835"/>
              <a:gd name="connsiteX3" fmla="*/ 4771376 w 5986144"/>
              <a:gd name="connsiteY3" fmla="*/ 5311835 h 5311835"/>
              <a:gd name="connsiteX4" fmla="*/ 0 w 5986144"/>
              <a:gd name="connsiteY4" fmla="*/ 5305077 h 5311835"/>
              <a:gd name="connsiteX5" fmla="*/ 0 w 5986144"/>
              <a:gd name="connsiteY5" fmla="*/ 0 h 531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6144" h="5311835">
                <a:moveTo>
                  <a:pt x="0" y="0"/>
                </a:moveTo>
                <a:lnTo>
                  <a:pt x="5986144" y="0"/>
                </a:lnTo>
                <a:cubicBezTo>
                  <a:pt x="5985450" y="1438186"/>
                  <a:pt x="5983367" y="4011894"/>
                  <a:pt x="5984061" y="4408635"/>
                </a:cubicBezTo>
                <a:cubicBezTo>
                  <a:pt x="5984755" y="4805376"/>
                  <a:pt x="5464994" y="5299256"/>
                  <a:pt x="4771376" y="5311835"/>
                </a:cubicBezTo>
                <a:lnTo>
                  <a:pt x="0" y="5305077"/>
                </a:lnTo>
                <a:lnTo>
                  <a:pt x="0" y="0"/>
                </a:lnTo>
                <a:close/>
              </a:path>
            </a:pathLst>
          </a:custGeom>
        </p:spPr>
        <p:txBody>
          <a:bodyPr lIns="182880" tIns="182880" rIns="182880" anchor="t"/>
          <a:lstStyle>
            <a:lvl1pPr marL="0" indent="0" algn="l">
              <a:lnSpc>
                <a:spcPct val="100000"/>
              </a:lnSpc>
              <a:spcBef>
                <a:spcPts val="0"/>
              </a:spcBef>
              <a:spcAft>
                <a:spcPts val="0"/>
              </a:spcAft>
              <a:buFont typeface="+mj-lt"/>
              <a:buNone/>
              <a:defRPr sz="1100" b="0" i="0">
                <a:solidFill>
                  <a:schemeClr val="accent1">
                    <a:lumMod val="40000"/>
                    <a:lumOff val="60000"/>
                    <a:alpha val="30000"/>
                  </a:schemeClr>
                </a:solidFill>
                <a:latin typeface="Arial" panose="020B0604020202020204" pitchFamily="34" charset="0"/>
                <a:ea typeface="Noto Sans" panose="020B0502040504020204" pitchFamily="34" charset="0"/>
                <a:cs typeface="Arial" panose="020B0604020202020204" pitchFamily="34" charset="0"/>
              </a:defRPr>
            </a:lvl1pPr>
          </a:lstStyle>
          <a:p>
            <a:r>
              <a:rPr lang="en-US"/>
              <a:t>To insert an image without losing size and position:</a:t>
            </a:r>
            <a:br>
              <a:rPr lang="en-US"/>
            </a:br>
            <a:br>
              <a:rPr lang="en-US"/>
            </a:br>
            <a:r>
              <a:rPr lang="en-US"/>
              <a:t>1. Click on this box</a:t>
            </a:r>
            <a:br>
              <a:rPr lang="en-US"/>
            </a:br>
            <a:r>
              <a:rPr lang="en-US"/>
              <a:t>2. Select Insert, Pictures</a:t>
            </a:r>
          </a:p>
          <a:p>
            <a:r>
              <a:rPr lang="en-US"/>
              <a:t>3. Choose an option from drop down menu, select image</a:t>
            </a:r>
            <a:br>
              <a:rPr lang="en-US"/>
            </a:br>
            <a:r>
              <a:rPr lang="en-US"/>
              <a:t>4. The new picture will appear in the slide</a:t>
            </a:r>
          </a:p>
          <a:p>
            <a:endParaRPr lang="en-US"/>
          </a:p>
          <a:p>
            <a:r>
              <a:rPr lang="en-US"/>
              <a:t>To change the image</a:t>
            </a:r>
          </a:p>
          <a:p>
            <a:r>
              <a:rPr lang="en-US"/>
              <a:t>1. Click on this box</a:t>
            </a:r>
          </a:p>
          <a:p>
            <a:r>
              <a:rPr lang="en-US"/>
              <a:t>2. Right click and select Change Picture</a:t>
            </a:r>
            <a:br>
              <a:rPr lang="en-US"/>
            </a:br>
            <a:r>
              <a:rPr lang="en-US"/>
              <a:t>3. Choose an option from drop down menu, select image</a:t>
            </a:r>
            <a:br>
              <a:rPr lang="en-US"/>
            </a:br>
            <a:r>
              <a:rPr lang="en-US"/>
              <a:t>4. The new picture will appear in the slide</a:t>
            </a:r>
          </a:p>
        </p:txBody>
      </p:sp>
      <p:sp>
        <p:nvSpPr>
          <p:cNvPr id="8" name="Text Placeholder 7">
            <a:extLst>
              <a:ext uri="{FF2B5EF4-FFF2-40B4-BE49-F238E27FC236}">
                <a16:creationId xmlns:a16="http://schemas.microsoft.com/office/drawing/2014/main" id="{A0E046CD-E3D4-3E4A-1B6E-7433BD076398}"/>
              </a:ext>
            </a:extLst>
          </p:cNvPr>
          <p:cNvSpPr>
            <a:spLocks noGrp="1"/>
          </p:cNvSpPr>
          <p:nvPr>
            <p:ph type="body" sz="quarter" idx="13" hasCustomPrompt="1"/>
          </p:nvPr>
        </p:nvSpPr>
        <p:spPr>
          <a:xfrm>
            <a:off x="457199" y="577850"/>
            <a:ext cx="11520147" cy="723900"/>
          </a:xfrm>
          <a:prstGeom prst="rect">
            <a:avLst/>
          </a:prstGeom>
        </p:spPr>
        <p:txBody>
          <a:bodyPr lIns="0" tIns="0" rIns="0" bIns="0" anchor="t"/>
          <a:lstStyle>
            <a:lvl1pPr marL="0" indent="0" algn="l">
              <a:lnSpc>
                <a:spcPct val="100000"/>
              </a:lnSpc>
              <a:spcBef>
                <a:spcPts val="0"/>
              </a:spcBef>
              <a:buFontTx/>
              <a:buNone/>
              <a:defRPr sz="40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7200" indent="0">
              <a:buFontTx/>
              <a:buNone/>
              <a:defRPr sz="6000" b="1" i="0">
                <a:solidFill>
                  <a:schemeClr val="bg1"/>
                </a:solidFill>
                <a:latin typeface="Montserrat" pitchFamily="2" charset="77"/>
              </a:defRPr>
            </a:lvl2pPr>
            <a:lvl3pPr marL="914400" indent="0">
              <a:buFontTx/>
              <a:buNone/>
              <a:defRPr sz="6000" b="1" i="0">
                <a:solidFill>
                  <a:schemeClr val="bg1"/>
                </a:solidFill>
                <a:latin typeface="Montserrat" pitchFamily="2" charset="77"/>
              </a:defRPr>
            </a:lvl3pPr>
            <a:lvl4pPr marL="1371600" indent="0">
              <a:buFontTx/>
              <a:buNone/>
              <a:defRPr sz="6000" b="1" i="0">
                <a:solidFill>
                  <a:schemeClr val="bg1"/>
                </a:solidFill>
                <a:latin typeface="Montserrat" pitchFamily="2" charset="77"/>
              </a:defRPr>
            </a:lvl4pPr>
            <a:lvl5pPr marL="1828800" indent="0">
              <a:buFontTx/>
              <a:buNone/>
              <a:defRPr sz="6000" b="1" i="0">
                <a:solidFill>
                  <a:schemeClr val="bg1"/>
                </a:solidFill>
                <a:latin typeface="Montserrat" pitchFamily="2" charset="77"/>
              </a:defRPr>
            </a:lvl5pPr>
          </a:lstStyle>
          <a:p>
            <a:pPr lvl="0"/>
            <a:r>
              <a:rPr lang="en-US"/>
              <a:t>Headline/Key Message</a:t>
            </a:r>
          </a:p>
        </p:txBody>
      </p:sp>
      <p:sp>
        <p:nvSpPr>
          <p:cNvPr id="11" name="Text Placeholder 12">
            <a:extLst>
              <a:ext uri="{FF2B5EF4-FFF2-40B4-BE49-F238E27FC236}">
                <a16:creationId xmlns:a16="http://schemas.microsoft.com/office/drawing/2014/main" id="{F5428F64-E237-6AD9-E6C6-445D8A7C1D70}"/>
              </a:ext>
            </a:extLst>
          </p:cNvPr>
          <p:cNvSpPr>
            <a:spLocks noGrp="1"/>
          </p:cNvSpPr>
          <p:nvPr>
            <p:ph type="body" sz="quarter" idx="26" hasCustomPrompt="1"/>
          </p:nvPr>
        </p:nvSpPr>
        <p:spPr>
          <a:xfrm>
            <a:off x="457202" y="1503379"/>
            <a:ext cx="4823208" cy="4935521"/>
          </a:xfrm>
          <a:prstGeom prst="rect">
            <a:avLst/>
          </a:prstGeom>
        </p:spPr>
        <p:txBody>
          <a:bodyPr lIns="0" tIns="0" rIns="0" bIns="0"/>
          <a:lstStyle>
            <a:lvl1pPr marL="165100" indent="-165100">
              <a:lnSpc>
                <a:spcPct val="100000"/>
              </a:lnSpc>
              <a:spcBef>
                <a:spcPts val="0"/>
              </a:spcBef>
              <a:spcAft>
                <a:spcPts val="600"/>
              </a:spcAft>
              <a:buClr>
                <a:schemeClr val="bg1"/>
              </a:buClr>
              <a:buSzPct val="120000"/>
              <a:buFont typeface="Arial" panose="020B0604020202020204" pitchFamily="34" charset="0"/>
              <a:buChar char="•"/>
              <a:tabLst/>
              <a:defRPr sz="22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508000" indent="-160338">
              <a:lnSpc>
                <a:spcPct val="100000"/>
              </a:lnSpc>
              <a:spcBef>
                <a:spcPts val="0"/>
              </a:spcBef>
              <a:spcAft>
                <a:spcPts val="600"/>
              </a:spcAft>
              <a:buClr>
                <a:schemeClr val="bg1"/>
              </a:buClr>
              <a:buSzPct val="120000"/>
              <a:buFont typeface="Arial" panose="020B0604020202020204" pitchFamily="34" charset="0"/>
              <a:buChar char="•"/>
              <a:tabLst/>
              <a:defRPr sz="2200" b="0" i="0">
                <a:solidFill>
                  <a:schemeClr val="bg1"/>
                </a:solidFill>
                <a:latin typeface="Arial" panose="020B0604020202020204" pitchFamily="34" charset="0"/>
                <a:ea typeface="Noto Sans" panose="020B0502040504020204" pitchFamily="34" charset="0"/>
                <a:cs typeface="Arial" panose="020B0604020202020204" pitchFamily="34" charset="0"/>
              </a:defRPr>
            </a:lvl2pPr>
            <a:lvl3pPr marL="630238" indent="0">
              <a:lnSpc>
                <a:spcPct val="100000"/>
              </a:lnSpc>
              <a:spcBef>
                <a:spcPts val="0"/>
              </a:spcBef>
              <a:buClr>
                <a:schemeClr val="tx1">
                  <a:lumMod val="50000"/>
                  <a:lumOff val="50000"/>
                </a:schemeClr>
              </a:buClr>
              <a:buSzPct val="115000"/>
              <a:buFontTx/>
              <a:buNone/>
              <a:tabLst/>
              <a:defRPr sz="12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920750" indent="0">
              <a:lnSpc>
                <a:spcPct val="100000"/>
              </a:lnSpc>
              <a:spcBef>
                <a:spcPts val="0"/>
              </a:spcBef>
              <a:buClr>
                <a:schemeClr val="accent5"/>
              </a:buClr>
              <a:buSzPct val="85000"/>
              <a:buFontTx/>
              <a:buNone/>
              <a:tabLst/>
              <a:defRPr sz="11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4pPr>
            <a:lvl5pPr marL="1203325" indent="0">
              <a:lnSpc>
                <a:spcPct val="100000"/>
              </a:lnSpc>
              <a:spcBef>
                <a:spcPts val="0"/>
              </a:spcBef>
              <a:buClr>
                <a:schemeClr val="tx1"/>
              </a:buClr>
              <a:buSzPct val="110000"/>
              <a:buFontTx/>
              <a:buNone/>
              <a:tabLst/>
              <a:defRPr sz="10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5pPr>
          </a:lstStyle>
          <a:p>
            <a:pPr lvl="0"/>
            <a:r>
              <a:rPr lang="en-US"/>
              <a:t>Limit to 5 bullets</a:t>
            </a:r>
          </a:p>
          <a:p>
            <a:pPr lvl="1"/>
            <a:r>
              <a:rPr lang="en-US"/>
              <a:t>Limit to 5 words per bullet</a:t>
            </a:r>
          </a:p>
        </p:txBody>
      </p:sp>
    </p:spTree>
    <p:extLst>
      <p:ext uri="{BB962C8B-B14F-4D97-AF65-F5344CB8AC3E}">
        <p14:creationId xmlns:p14="http://schemas.microsoft.com/office/powerpoint/2010/main" val="32544608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2">
          <p15:clr>
            <a:srgbClr val="FBAE40"/>
          </p15:clr>
        </p15:guide>
        <p15:guide id="5" pos="144">
          <p15:clr>
            <a:srgbClr val="FBAE40"/>
          </p15:clr>
        </p15:guide>
        <p15:guide id="6" pos="7392">
          <p15:clr>
            <a:srgbClr val="FBAE40"/>
          </p15:clr>
        </p15:guide>
        <p15:guide id="7" orient="horz" pos="240">
          <p15:clr>
            <a:srgbClr val="FBAE40"/>
          </p15:clr>
        </p15:guide>
        <p15:guide id="8" orient="horz" pos="336">
          <p15:clr>
            <a:srgbClr val="FBAE40"/>
          </p15:clr>
        </p15:guide>
        <p15:guide id="9" orient="horz" pos="4224">
          <p15:clr>
            <a:srgbClr val="FBAE40"/>
          </p15:clr>
        </p15:guide>
        <p15:guide id="10" orient="horz" pos="4176">
          <p15:clr>
            <a:srgbClr val="FBAE40"/>
          </p15:clr>
        </p15:guide>
        <p15:guide id="11" orient="horz" pos="4056">
          <p15:clr>
            <a:srgbClr val="FBAE40"/>
          </p15:clr>
        </p15:guide>
        <p15:guide id="12" pos="288">
          <p15:clr>
            <a:srgbClr val="FBAE40"/>
          </p15:clr>
        </p15:guide>
        <p15:guide id="13" pos="7536">
          <p15:clr>
            <a:srgbClr val="FBAE40"/>
          </p15:clr>
        </p15:guide>
        <p15:guide id="15" orient="horz" pos="1008">
          <p15:clr>
            <a:srgbClr val="FBAE40"/>
          </p15:clr>
        </p15:guide>
        <p15:guide id="16" orient="horz" pos="14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eadline-Text-2Photo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55EC440-8377-58DF-357E-6DC7B5E094A0}"/>
              </a:ext>
            </a:extLst>
          </p:cNvPr>
          <p:cNvSpPr>
            <a:spLocks noGrp="1"/>
          </p:cNvSpPr>
          <p:nvPr>
            <p:ph type="body" sz="quarter" idx="13" hasCustomPrompt="1"/>
          </p:nvPr>
        </p:nvSpPr>
        <p:spPr>
          <a:xfrm>
            <a:off x="457200" y="533400"/>
            <a:ext cx="11506200" cy="571500"/>
          </a:xfrm>
          <a:prstGeom prst="rect">
            <a:avLst/>
          </a:prstGeom>
        </p:spPr>
        <p:txBody>
          <a:bodyPr lIns="0" tIns="0" rIns="0" bIns="0" anchor="t"/>
          <a:lstStyle>
            <a:lvl1pPr marL="0" indent="0" algn="l">
              <a:lnSpc>
                <a:spcPct val="100000"/>
              </a:lnSpc>
              <a:spcBef>
                <a:spcPts val="0"/>
              </a:spcBef>
              <a:buFontTx/>
              <a:buNone/>
              <a:defRPr sz="4000" b="0" i="0">
                <a:solidFill>
                  <a:schemeClr val="bg1"/>
                </a:solidFill>
                <a:latin typeface="+mn-lt"/>
                <a:ea typeface="Noto Sans Medium" panose="020B0502040504020204" pitchFamily="34" charset="0"/>
                <a:cs typeface="Noto Sans Medium" panose="020B0502040504020204" pitchFamily="34" charset="0"/>
              </a:defRPr>
            </a:lvl1pPr>
            <a:lvl2pPr marL="457200" indent="0">
              <a:buFontTx/>
              <a:buNone/>
              <a:defRPr sz="6000" b="1" i="0">
                <a:solidFill>
                  <a:schemeClr val="bg1"/>
                </a:solidFill>
                <a:latin typeface="Montserrat" pitchFamily="2" charset="77"/>
              </a:defRPr>
            </a:lvl2pPr>
            <a:lvl3pPr marL="914400" indent="0">
              <a:buFontTx/>
              <a:buNone/>
              <a:defRPr sz="6000" b="1" i="0">
                <a:solidFill>
                  <a:schemeClr val="bg1"/>
                </a:solidFill>
                <a:latin typeface="Montserrat" pitchFamily="2" charset="77"/>
              </a:defRPr>
            </a:lvl3pPr>
            <a:lvl4pPr marL="1371600" indent="0">
              <a:buFontTx/>
              <a:buNone/>
              <a:defRPr sz="6000" b="1" i="0">
                <a:solidFill>
                  <a:schemeClr val="bg1"/>
                </a:solidFill>
                <a:latin typeface="Montserrat" pitchFamily="2" charset="77"/>
              </a:defRPr>
            </a:lvl4pPr>
            <a:lvl5pPr marL="1828800" indent="0">
              <a:buFontTx/>
              <a:buNone/>
              <a:defRPr sz="6000" b="1" i="0">
                <a:solidFill>
                  <a:schemeClr val="bg1"/>
                </a:solidFill>
                <a:latin typeface="Montserrat" pitchFamily="2" charset="77"/>
              </a:defRPr>
            </a:lvl5pPr>
          </a:lstStyle>
          <a:p>
            <a:pPr lvl="0"/>
            <a:r>
              <a:rPr lang="en-US"/>
              <a:t>Headline/Key Message</a:t>
            </a:r>
          </a:p>
        </p:txBody>
      </p:sp>
      <p:grpSp>
        <p:nvGrpSpPr>
          <p:cNvPr id="26" name="Group 25">
            <a:extLst>
              <a:ext uri="{FF2B5EF4-FFF2-40B4-BE49-F238E27FC236}">
                <a16:creationId xmlns:a16="http://schemas.microsoft.com/office/drawing/2014/main" id="{E0ADE922-50D6-7208-744C-68D47D526C39}"/>
              </a:ext>
            </a:extLst>
          </p:cNvPr>
          <p:cNvGrpSpPr/>
          <p:nvPr userDrawn="1"/>
        </p:nvGrpSpPr>
        <p:grpSpPr>
          <a:xfrm>
            <a:off x="0" y="115479"/>
            <a:ext cx="11734800" cy="216292"/>
            <a:chOff x="0" y="115479"/>
            <a:chExt cx="11734800" cy="216292"/>
          </a:xfrm>
        </p:grpSpPr>
        <p:pic>
          <p:nvPicPr>
            <p:cNvPr id="27" name="Picture 26">
              <a:extLst>
                <a:ext uri="{FF2B5EF4-FFF2-40B4-BE49-F238E27FC236}">
                  <a16:creationId xmlns:a16="http://schemas.microsoft.com/office/drawing/2014/main" id="{5C878CAB-61E1-F861-C892-EA5559F0FD29}"/>
                </a:ext>
              </a:extLst>
            </p:cNvPr>
            <p:cNvPicPr>
              <a:picLocks noChangeAspect="1"/>
            </p:cNvPicPr>
            <p:nvPr userDrawn="1"/>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0404476" y="115479"/>
              <a:ext cx="1330324" cy="216292"/>
            </a:xfrm>
            <a:prstGeom prst="rect">
              <a:avLst/>
            </a:prstGeom>
          </p:spPr>
        </p:pic>
        <p:pic>
          <p:nvPicPr>
            <p:cNvPr id="28" name="Picture 27">
              <a:extLst>
                <a:ext uri="{FF2B5EF4-FFF2-40B4-BE49-F238E27FC236}">
                  <a16:creationId xmlns:a16="http://schemas.microsoft.com/office/drawing/2014/main" id="{A57BFB05-E54A-5DD0-1648-A18CED263D52}"/>
                </a:ext>
              </a:extLst>
            </p:cNvPr>
            <p:cNvPicPr>
              <a:picLocks noChangeAspect="1"/>
            </p:cNvPicPr>
            <p:nvPr userDrawn="1"/>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2071"/>
            <a:stretch/>
          </p:blipFill>
          <p:spPr>
            <a:xfrm>
              <a:off x="0" y="117475"/>
              <a:ext cx="10311925" cy="213158"/>
            </a:xfrm>
            <a:prstGeom prst="rect">
              <a:avLst/>
            </a:prstGeom>
          </p:spPr>
        </p:pic>
      </p:grpSp>
      <p:sp>
        <p:nvSpPr>
          <p:cNvPr id="9" name="Text Placeholder 12">
            <a:extLst>
              <a:ext uri="{FF2B5EF4-FFF2-40B4-BE49-F238E27FC236}">
                <a16:creationId xmlns:a16="http://schemas.microsoft.com/office/drawing/2014/main" id="{3906E743-370A-0F2C-82F7-3D5E5A662FA5}"/>
              </a:ext>
            </a:extLst>
          </p:cNvPr>
          <p:cNvSpPr>
            <a:spLocks noGrp="1"/>
          </p:cNvSpPr>
          <p:nvPr>
            <p:ph type="body" sz="quarter" idx="26" hasCustomPrompt="1"/>
          </p:nvPr>
        </p:nvSpPr>
        <p:spPr>
          <a:xfrm>
            <a:off x="457201" y="1238251"/>
            <a:ext cx="4051299" cy="5200650"/>
          </a:xfrm>
          <a:prstGeom prst="rect">
            <a:avLst/>
          </a:prstGeom>
        </p:spPr>
        <p:txBody>
          <a:bodyPr lIns="0" tIns="0" rIns="0" bIns="0"/>
          <a:lstStyle>
            <a:lvl1pPr marL="165100" indent="-165100">
              <a:lnSpc>
                <a:spcPct val="100000"/>
              </a:lnSpc>
              <a:spcBef>
                <a:spcPts val="0"/>
              </a:spcBef>
              <a:spcAft>
                <a:spcPts val="600"/>
              </a:spcAft>
              <a:buClr>
                <a:schemeClr val="bg1"/>
              </a:buClr>
              <a:buSzPct val="120000"/>
              <a:buFont typeface="Arial" panose="020B0604020202020204" pitchFamily="34" charset="0"/>
              <a:buChar char="•"/>
              <a:tabLst/>
              <a:defRPr sz="22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508000" indent="-160338">
              <a:lnSpc>
                <a:spcPct val="100000"/>
              </a:lnSpc>
              <a:spcBef>
                <a:spcPts val="0"/>
              </a:spcBef>
              <a:spcAft>
                <a:spcPts val="600"/>
              </a:spcAft>
              <a:buClr>
                <a:schemeClr val="bg1"/>
              </a:buClr>
              <a:buSzPct val="120000"/>
              <a:buFont typeface="Arial" panose="020B0604020202020204" pitchFamily="34" charset="0"/>
              <a:buChar char="•"/>
              <a:tabLst/>
              <a:defRPr sz="2200" b="0" i="0">
                <a:solidFill>
                  <a:schemeClr val="bg1"/>
                </a:solidFill>
                <a:latin typeface="Arial" panose="020B0604020202020204" pitchFamily="34" charset="0"/>
                <a:ea typeface="Noto Sans" panose="020B0502040504020204" pitchFamily="34" charset="0"/>
                <a:cs typeface="Arial" panose="020B0604020202020204" pitchFamily="34" charset="0"/>
              </a:defRPr>
            </a:lvl2pPr>
            <a:lvl3pPr marL="630238" indent="0">
              <a:lnSpc>
                <a:spcPct val="100000"/>
              </a:lnSpc>
              <a:spcBef>
                <a:spcPts val="0"/>
              </a:spcBef>
              <a:buClr>
                <a:schemeClr val="tx1">
                  <a:lumMod val="50000"/>
                  <a:lumOff val="50000"/>
                </a:schemeClr>
              </a:buClr>
              <a:buSzPct val="115000"/>
              <a:buFontTx/>
              <a:buNone/>
              <a:tabLst/>
              <a:defRPr sz="12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920750" indent="0">
              <a:lnSpc>
                <a:spcPct val="100000"/>
              </a:lnSpc>
              <a:spcBef>
                <a:spcPts val="0"/>
              </a:spcBef>
              <a:buClr>
                <a:schemeClr val="accent5"/>
              </a:buClr>
              <a:buSzPct val="85000"/>
              <a:buFontTx/>
              <a:buNone/>
              <a:tabLst/>
              <a:defRPr sz="11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4pPr>
            <a:lvl5pPr marL="1203325" indent="0">
              <a:lnSpc>
                <a:spcPct val="100000"/>
              </a:lnSpc>
              <a:spcBef>
                <a:spcPts val="0"/>
              </a:spcBef>
              <a:buClr>
                <a:schemeClr val="tx1"/>
              </a:buClr>
              <a:buSzPct val="110000"/>
              <a:buFontTx/>
              <a:buNone/>
              <a:tabLst/>
              <a:defRPr sz="10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5pPr>
          </a:lstStyle>
          <a:p>
            <a:pPr lvl="0"/>
            <a:r>
              <a:rPr lang="en-US"/>
              <a:t>Limit to 5 bullets</a:t>
            </a:r>
          </a:p>
          <a:p>
            <a:pPr lvl="1"/>
            <a:r>
              <a:rPr lang="en-US"/>
              <a:t>Limit to 5 words per bullet</a:t>
            </a:r>
          </a:p>
        </p:txBody>
      </p:sp>
      <p:sp useBgFill="1">
        <p:nvSpPr>
          <p:cNvPr id="2" name="Picture Placeholder 8">
            <a:extLst>
              <a:ext uri="{FF2B5EF4-FFF2-40B4-BE49-F238E27FC236}">
                <a16:creationId xmlns:a16="http://schemas.microsoft.com/office/drawing/2014/main" id="{E10CEE67-C603-7B51-0F19-216F44EC1B71}"/>
              </a:ext>
            </a:extLst>
          </p:cNvPr>
          <p:cNvSpPr>
            <a:spLocks noGrp="1"/>
          </p:cNvSpPr>
          <p:nvPr>
            <p:ph type="pic" sz="quarter" idx="18" hasCustomPrompt="1"/>
          </p:nvPr>
        </p:nvSpPr>
        <p:spPr>
          <a:xfrm>
            <a:off x="8656734" y="1959413"/>
            <a:ext cx="3159657" cy="3521207"/>
          </a:xfrm>
          <a:custGeom>
            <a:avLst/>
            <a:gdLst>
              <a:gd name="connsiteX0" fmla="*/ 0 w 5986144"/>
              <a:gd name="connsiteY0" fmla="*/ 0 h 5305077"/>
              <a:gd name="connsiteX1" fmla="*/ 5986144 w 5986144"/>
              <a:gd name="connsiteY1" fmla="*/ 0 h 5305077"/>
              <a:gd name="connsiteX2" fmla="*/ 5986144 w 5986144"/>
              <a:gd name="connsiteY2" fmla="*/ 5305077 h 5305077"/>
              <a:gd name="connsiteX3" fmla="*/ 0 w 5986144"/>
              <a:gd name="connsiteY3" fmla="*/ 5305077 h 5305077"/>
              <a:gd name="connsiteX4" fmla="*/ 0 w 5986144"/>
              <a:gd name="connsiteY4" fmla="*/ 0 h 5305077"/>
              <a:gd name="connsiteX0" fmla="*/ 0 w 5986144"/>
              <a:gd name="connsiteY0" fmla="*/ 0 h 5305077"/>
              <a:gd name="connsiteX1" fmla="*/ 5986144 w 5986144"/>
              <a:gd name="connsiteY1" fmla="*/ 0 h 5305077"/>
              <a:gd name="connsiteX2" fmla="*/ 5984061 w 5986144"/>
              <a:gd name="connsiteY2" fmla="*/ 4306874 h 5305077"/>
              <a:gd name="connsiteX3" fmla="*/ 5986144 w 5986144"/>
              <a:gd name="connsiteY3" fmla="*/ 5305077 h 5305077"/>
              <a:gd name="connsiteX4" fmla="*/ 0 w 5986144"/>
              <a:gd name="connsiteY4" fmla="*/ 5305077 h 5305077"/>
              <a:gd name="connsiteX5" fmla="*/ 0 w 5986144"/>
              <a:gd name="connsiteY5" fmla="*/ 0 h 5305077"/>
              <a:gd name="connsiteX0" fmla="*/ 0 w 5986144"/>
              <a:gd name="connsiteY0" fmla="*/ 0 h 5305077"/>
              <a:gd name="connsiteX1" fmla="*/ 5986144 w 5986144"/>
              <a:gd name="connsiteY1" fmla="*/ 0 h 5305077"/>
              <a:gd name="connsiteX2" fmla="*/ 5984061 w 5986144"/>
              <a:gd name="connsiteY2" fmla="*/ 4306874 h 5305077"/>
              <a:gd name="connsiteX3" fmla="*/ 4956484 w 5986144"/>
              <a:gd name="connsiteY3" fmla="*/ 5305077 h 5305077"/>
              <a:gd name="connsiteX4" fmla="*/ 0 w 5986144"/>
              <a:gd name="connsiteY4" fmla="*/ 5305077 h 5305077"/>
              <a:gd name="connsiteX5" fmla="*/ 0 w 5986144"/>
              <a:gd name="connsiteY5" fmla="*/ 0 h 5305077"/>
              <a:gd name="connsiteX0" fmla="*/ 0 w 5986144"/>
              <a:gd name="connsiteY0" fmla="*/ 0 h 5305077"/>
              <a:gd name="connsiteX1" fmla="*/ 5986144 w 5986144"/>
              <a:gd name="connsiteY1" fmla="*/ 0 h 5305077"/>
              <a:gd name="connsiteX2" fmla="*/ 5984061 w 5986144"/>
              <a:gd name="connsiteY2" fmla="*/ 4306874 h 5305077"/>
              <a:gd name="connsiteX3" fmla="*/ 4956484 w 5986144"/>
              <a:gd name="connsiteY3" fmla="*/ 5305077 h 5305077"/>
              <a:gd name="connsiteX4" fmla="*/ 0 w 5986144"/>
              <a:gd name="connsiteY4" fmla="*/ 5305077 h 5305077"/>
              <a:gd name="connsiteX5" fmla="*/ 0 w 5986144"/>
              <a:gd name="connsiteY5" fmla="*/ 0 h 5305077"/>
              <a:gd name="connsiteX0" fmla="*/ 0 w 5986144"/>
              <a:gd name="connsiteY0" fmla="*/ 0 h 5311835"/>
              <a:gd name="connsiteX1" fmla="*/ 5986144 w 5986144"/>
              <a:gd name="connsiteY1" fmla="*/ 0 h 5311835"/>
              <a:gd name="connsiteX2" fmla="*/ 5984061 w 5986144"/>
              <a:gd name="connsiteY2" fmla="*/ 4306874 h 5311835"/>
              <a:gd name="connsiteX3" fmla="*/ 507319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536648 h 5311835"/>
              <a:gd name="connsiteX3" fmla="*/ 507319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536648 h 5311835"/>
              <a:gd name="connsiteX3" fmla="*/ 477137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536648 h 5311835"/>
              <a:gd name="connsiteX3" fmla="*/ 477137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408635 h 5311835"/>
              <a:gd name="connsiteX3" fmla="*/ 477137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408635 h 5311835"/>
              <a:gd name="connsiteX3" fmla="*/ 4771376 w 5986144"/>
              <a:gd name="connsiteY3" fmla="*/ 5311835 h 5311835"/>
              <a:gd name="connsiteX4" fmla="*/ 0 w 5986144"/>
              <a:gd name="connsiteY4" fmla="*/ 5305077 h 5311835"/>
              <a:gd name="connsiteX5" fmla="*/ 0 w 5986144"/>
              <a:gd name="connsiteY5" fmla="*/ 0 h 531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6144" h="5311835">
                <a:moveTo>
                  <a:pt x="0" y="0"/>
                </a:moveTo>
                <a:lnTo>
                  <a:pt x="5986144" y="0"/>
                </a:lnTo>
                <a:cubicBezTo>
                  <a:pt x="5985450" y="1438186"/>
                  <a:pt x="5983367" y="4011894"/>
                  <a:pt x="5984061" y="4408635"/>
                </a:cubicBezTo>
                <a:cubicBezTo>
                  <a:pt x="5984755" y="4805376"/>
                  <a:pt x="5464994" y="5299256"/>
                  <a:pt x="4771376" y="5311835"/>
                </a:cubicBezTo>
                <a:lnTo>
                  <a:pt x="0" y="5305077"/>
                </a:lnTo>
                <a:lnTo>
                  <a:pt x="0" y="0"/>
                </a:lnTo>
                <a:close/>
              </a:path>
            </a:pathLst>
          </a:custGeom>
        </p:spPr>
        <p:txBody>
          <a:bodyPr lIns="182880" tIns="182880" rIns="182880" anchor="t"/>
          <a:lstStyle>
            <a:lvl1pPr marL="0" indent="0" algn="l">
              <a:lnSpc>
                <a:spcPct val="100000"/>
              </a:lnSpc>
              <a:spcBef>
                <a:spcPts val="0"/>
              </a:spcBef>
              <a:spcAft>
                <a:spcPts val="0"/>
              </a:spcAft>
              <a:buFont typeface="+mj-lt"/>
              <a:buNone/>
              <a:defRPr sz="1100" b="0" i="0">
                <a:solidFill>
                  <a:schemeClr val="accent1">
                    <a:lumMod val="40000"/>
                    <a:lumOff val="60000"/>
                    <a:alpha val="30000"/>
                  </a:schemeClr>
                </a:solidFill>
                <a:latin typeface="Arial" panose="020B0604020202020204" pitchFamily="34" charset="0"/>
                <a:ea typeface="Noto Sans" panose="020B0502040504020204" pitchFamily="34" charset="0"/>
                <a:cs typeface="Arial" panose="020B0604020202020204" pitchFamily="34" charset="0"/>
              </a:defRPr>
            </a:lvl1pPr>
          </a:lstStyle>
          <a:p>
            <a:r>
              <a:rPr lang="en-US"/>
              <a:t>To insert an image without losing size and position:</a:t>
            </a:r>
            <a:br>
              <a:rPr lang="en-US"/>
            </a:br>
            <a:br>
              <a:rPr lang="en-US"/>
            </a:br>
            <a:r>
              <a:rPr lang="en-US"/>
              <a:t>1. Click on this box</a:t>
            </a:r>
            <a:br>
              <a:rPr lang="en-US"/>
            </a:br>
            <a:r>
              <a:rPr lang="en-US"/>
              <a:t>2. Select Insert, Pictures</a:t>
            </a:r>
          </a:p>
          <a:p>
            <a:r>
              <a:rPr lang="en-US"/>
              <a:t>3. Choose an option from drop down menu, select image</a:t>
            </a:r>
            <a:br>
              <a:rPr lang="en-US"/>
            </a:br>
            <a:r>
              <a:rPr lang="en-US"/>
              <a:t>4. The new picture will appear in the slide</a:t>
            </a:r>
          </a:p>
          <a:p>
            <a:endParaRPr lang="en-US"/>
          </a:p>
          <a:p>
            <a:r>
              <a:rPr lang="en-US"/>
              <a:t>To change the image</a:t>
            </a:r>
          </a:p>
          <a:p>
            <a:r>
              <a:rPr lang="en-US"/>
              <a:t>1. Click on this box</a:t>
            </a:r>
          </a:p>
          <a:p>
            <a:r>
              <a:rPr lang="en-US"/>
              <a:t>2. Right click and select Change Picture</a:t>
            </a:r>
            <a:br>
              <a:rPr lang="en-US"/>
            </a:br>
            <a:r>
              <a:rPr lang="en-US"/>
              <a:t>3. Choose an option from drop down menu, select image</a:t>
            </a:r>
            <a:br>
              <a:rPr lang="en-US"/>
            </a:br>
            <a:r>
              <a:rPr lang="en-US"/>
              <a:t>4. The new picture will appear in the slide</a:t>
            </a:r>
          </a:p>
        </p:txBody>
      </p:sp>
      <p:sp useBgFill="1">
        <p:nvSpPr>
          <p:cNvPr id="3" name="Picture Placeholder 8">
            <a:extLst>
              <a:ext uri="{FF2B5EF4-FFF2-40B4-BE49-F238E27FC236}">
                <a16:creationId xmlns:a16="http://schemas.microsoft.com/office/drawing/2014/main" id="{E6821E34-2CE9-B81F-0AD2-D8BD75057F49}"/>
              </a:ext>
            </a:extLst>
          </p:cNvPr>
          <p:cNvSpPr>
            <a:spLocks noGrp="1"/>
          </p:cNvSpPr>
          <p:nvPr>
            <p:ph type="pic" sz="quarter" idx="27" hasCustomPrompt="1"/>
          </p:nvPr>
        </p:nvSpPr>
        <p:spPr>
          <a:xfrm flipH="1">
            <a:off x="4870805" y="1944355"/>
            <a:ext cx="3498985" cy="3521207"/>
          </a:xfrm>
          <a:prstGeom prst="round1Rect">
            <a:avLst/>
          </a:prstGeom>
        </p:spPr>
        <p:txBody>
          <a:bodyPr lIns="182880" tIns="182880" rIns="182880" anchor="t"/>
          <a:lstStyle>
            <a:lvl1pPr>
              <a:defRPr lang="en-US" sz="1100" b="0" i="0" dirty="0">
                <a:solidFill>
                  <a:schemeClr val="accent1">
                    <a:lumMod val="40000"/>
                    <a:lumOff val="60000"/>
                    <a:alpha val="30000"/>
                  </a:schemeClr>
                </a:solidFill>
                <a:latin typeface="Arial" panose="020B0604020202020204" pitchFamily="34" charset="0"/>
                <a:ea typeface="Noto Sans" panose="020B0502040504020204" pitchFamily="34" charset="0"/>
                <a:cs typeface="Arial" panose="020B0604020202020204" pitchFamily="34" charset="0"/>
              </a:defRPr>
            </a:lvl1pPr>
          </a:lstStyle>
          <a:p>
            <a:pPr marL="0" lvl="0" indent="0">
              <a:lnSpc>
                <a:spcPct val="100000"/>
              </a:lnSpc>
              <a:spcBef>
                <a:spcPts val="0"/>
              </a:spcBef>
              <a:spcAft>
                <a:spcPts val="0"/>
              </a:spcAft>
              <a:buFont typeface="+mj-lt"/>
              <a:buNone/>
            </a:pPr>
            <a:r>
              <a:rPr lang="en-US"/>
              <a:t>To insert an image without losing size and position:</a:t>
            </a:r>
            <a:br>
              <a:rPr lang="en-US"/>
            </a:br>
            <a:br>
              <a:rPr lang="en-US"/>
            </a:br>
            <a:r>
              <a:rPr lang="en-US"/>
              <a:t>1. Click on this box</a:t>
            </a:r>
            <a:br>
              <a:rPr lang="en-US"/>
            </a:br>
            <a:r>
              <a:rPr lang="en-US"/>
              <a:t>2. Select Insert, Pictures</a:t>
            </a:r>
          </a:p>
          <a:p>
            <a:pPr marL="0" lvl="0" indent="0">
              <a:lnSpc>
                <a:spcPct val="100000"/>
              </a:lnSpc>
              <a:spcBef>
                <a:spcPts val="0"/>
              </a:spcBef>
              <a:spcAft>
                <a:spcPts val="0"/>
              </a:spcAft>
              <a:buFont typeface="+mj-lt"/>
              <a:buNone/>
            </a:pPr>
            <a:r>
              <a:rPr lang="en-US"/>
              <a:t>3. Choose an option from drop down menu, select image</a:t>
            </a:r>
            <a:br>
              <a:rPr lang="en-US"/>
            </a:br>
            <a:r>
              <a:rPr lang="en-US"/>
              <a:t>4. The new picture will appear in the slide</a:t>
            </a:r>
          </a:p>
          <a:p>
            <a:pPr marL="0" lvl="0" indent="0">
              <a:lnSpc>
                <a:spcPct val="100000"/>
              </a:lnSpc>
              <a:spcBef>
                <a:spcPts val="0"/>
              </a:spcBef>
              <a:spcAft>
                <a:spcPts val="0"/>
              </a:spcAft>
              <a:buFont typeface="+mj-lt"/>
              <a:buNone/>
            </a:pPr>
            <a:endParaRPr lang="en-US"/>
          </a:p>
          <a:p>
            <a:pPr marL="0" lvl="0" indent="0">
              <a:lnSpc>
                <a:spcPct val="100000"/>
              </a:lnSpc>
              <a:spcBef>
                <a:spcPts val="0"/>
              </a:spcBef>
              <a:spcAft>
                <a:spcPts val="0"/>
              </a:spcAft>
              <a:buFont typeface="+mj-lt"/>
              <a:buNone/>
            </a:pPr>
            <a:r>
              <a:rPr lang="en-US"/>
              <a:t>To change the image</a:t>
            </a:r>
          </a:p>
          <a:p>
            <a:pPr marL="0" lvl="0" indent="0">
              <a:lnSpc>
                <a:spcPct val="100000"/>
              </a:lnSpc>
              <a:spcBef>
                <a:spcPts val="0"/>
              </a:spcBef>
              <a:spcAft>
                <a:spcPts val="0"/>
              </a:spcAft>
              <a:buFont typeface="+mj-lt"/>
              <a:buNone/>
            </a:pPr>
            <a:r>
              <a:rPr lang="en-US"/>
              <a:t>1. Click on this box</a:t>
            </a:r>
          </a:p>
          <a:p>
            <a:pPr marL="0" lvl="0" indent="0">
              <a:lnSpc>
                <a:spcPct val="100000"/>
              </a:lnSpc>
              <a:spcBef>
                <a:spcPts val="0"/>
              </a:spcBef>
              <a:spcAft>
                <a:spcPts val="0"/>
              </a:spcAft>
              <a:buFont typeface="+mj-lt"/>
              <a:buNone/>
            </a:pPr>
            <a:r>
              <a:rPr lang="en-US"/>
              <a:t>2. Right click and select Change Picture</a:t>
            </a:r>
            <a:br>
              <a:rPr lang="en-US"/>
            </a:br>
            <a:r>
              <a:rPr lang="en-US"/>
              <a:t>3. Choose an option from drop down menu, select image</a:t>
            </a:r>
            <a:br>
              <a:rPr lang="en-US"/>
            </a:br>
            <a:r>
              <a:rPr lang="en-US"/>
              <a:t>4. The new picture will appear in the slide</a:t>
            </a:r>
          </a:p>
        </p:txBody>
      </p:sp>
    </p:spTree>
    <p:extLst>
      <p:ext uri="{BB962C8B-B14F-4D97-AF65-F5344CB8AC3E}">
        <p14:creationId xmlns:p14="http://schemas.microsoft.com/office/powerpoint/2010/main" val="2739941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2">
          <p15:clr>
            <a:srgbClr val="FBAE40"/>
          </p15:clr>
        </p15:guide>
        <p15:guide id="4" orient="horz" pos="696">
          <p15:clr>
            <a:srgbClr val="FBAE40"/>
          </p15:clr>
        </p15:guide>
        <p15:guide id="5" pos="144">
          <p15:clr>
            <a:srgbClr val="FBAE40"/>
          </p15:clr>
        </p15:guide>
        <p15:guide id="6" pos="7392">
          <p15:clr>
            <a:srgbClr val="FBAE40"/>
          </p15:clr>
        </p15:guide>
        <p15:guide id="7" orient="horz" pos="240">
          <p15:clr>
            <a:srgbClr val="FBAE40"/>
          </p15:clr>
        </p15:guide>
        <p15:guide id="8" orient="horz" pos="336">
          <p15:clr>
            <a:srgbClr val="FBAE40"/>
          </p15:clr>
        </p15:guide>
        <p15:guide id="9" orient="horz" pos="4224">
          <p15:clr>
            <a:srgbClr val="FBAE40"/>
          </p15:clr>
        </p15:guide>
        <p15:guide id="10" orient="horz" pos="4176">
          <p15:clr>
            <a:srgbClr val="FBAE40"/>
          </p15:clr>
        </p15:guide>
        <p15:guide id="11" orient="horz" pos="4056">
          <p15:clr>
            <a:srgbClr val="FBAE40"/>
          </p15:clr>
        </p15:guide>
        <p15:guide id="12" pos="288">
          <p15:clr>
            <a:srgbClr val="FBAE40"/>
          </p15:clr>
        </p15:guide>
        <p15:guide id="13" pos="7536">
          <p15:clr>
            <a:srgbClr val="FBAE40"/>
          </p15:clr>
        </p15:guide>
        <p15:guide id="15" orient="horz" pos="100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4F74E-086E-411F-8430-3BEC3D628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D3ECC8-70AB-46B6-8DA6-3F724C8D17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509BD8-D04A-4E79-8BA6-252A6711BF0E}"/>
              </a:ext>
            </a:extLst>
          </p:cNvPr>
          <p:cNvSpPr>
            <a:spLocks noGrp="1"/>
          </p:cNvSpPr>
          <p:nvPr>
            <p:ph type="dt" sz="half" idx="10"/>
          </p:nvPr>
        </p:nvSpPr>
        <p:spPr/>
        <p:txBody>
          <a:bodyPr/>
          <a:lstStyle/>
          <a:p>
            <a:fld id="{5E383E08-B7D2-46BA-BE34-4D71470909FE}" type="datetimeFigureOut">
              <a:rPr lang="en-US" smtClean="0"/>
              <a:t>9/4/2025</a:t>
            </a:fld>
            <a:endParaRPr lang="en-US"/>
          </a:p>
        </p:txBody>
      </p:sp>
      <p:sp>
        <p:nvSpPr>
          <p:cNvPr id="5" name="Footer Placeholder 4">
            <a:extLst>
              <a:ext uri="{FF2B5EF4-FFF2-40B4-BE49-F238E27FC236}">
                <a16:creationId xmlns:a16="http://schemas.microsoft.com/office/drawing/2014/main" id="{DC4E787A-02EE-4521-8CE9-8516EC645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46415E-239B-4633-A99A-2CF9AB24B0E5}"/>
              </a:ext>
            </a:extLst>
          </p:cNvPr>
          <p:cNvSpPr>
            <a:spLocks noGrp="1"/>
          </p:cNvSpPr>
          <p:nvPr>
            <p:ph type="sldNum" sz="quarter" idx="12"/>
          </p:nvPr>
        </p:nvSpPr>
        <p:spPr/>
        <p:txBody>
          <a:bodyPr/>
          <a:lstStyle/>
          <a:p>
            <a:fld id="{96F7FB3A-2E05-4BA9-A76B-055F3EECFDB5}" type="slidenum">
              <a:rPr lang="en-US" smtClean="0"/>
              <a:t>‹#›</a:t>
            </a:fld>
            <a:endParaRPr lang="en-US"/>
          </a:p>
        </p:txBody>
      </p:sp>
    </p:spTree>
    <p:extLst>
      <p:ext uri="{BB962C8B-B14F-4D97-AF65-F5344CB8AC3E}">
        <p14:creationId xmlns:p14="http://schemas.microsoft.com/office/powerpoint/2010/main" val="3391155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440C1-7B56-4E97-9F87-02CD1EF6E8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987F4A-B603-437F-A600-178185B670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715B82-A09E-4D8A-98D5-438EE9D22B17}"/>
              </a:ext>
            </a:extLst>
          </p:cNvPr>
          <p:cNvSpPr>
            <a:spLocks noGrp="1"/>
          </p:cNvSpPr>
          <p:nvPr>
            <p:ph type="dt" sz="half" idx="10"/>
          </p:nvPr>
        </p:nvSpPr>
        <p:spPr/>
        <p:txBody>
          <a:bodyPr/>
          <a:lstStyle/>
          <a:p>
            <a:fld id="{5E383E08-B7D2-46BA-BE34-4D71470909FE}" type="datetimeFigureOut">
              <a:rPr lang="en-US" smtClean="0"/>
              <a:t>9/4/2025</a:t>
            </a:fld>
            <a:endParaRPr lang="en-US"/>
          </a:p>
        </p:txBody>
      </p:sp>
      <p:sp>
        <p:nvSpPr>
          <p:cNvPr id="5" name="Footer Placeholder 4">
            <a:extLst>
              <a:ext uri="{FF2B5EF4-FFF2-40B4-BE49-F238E27FC236}">
                <a16:creationId xmlns:a16="http://schemas.microsoft.com/office/drawing/2014/main" id="{6D8B4C88-9649-4687-B14A-096DE7F566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BA9CA0-A34F-4E2F-9AB0-009109A0C926}"/>
              </a:ext>
            </a:extLst>
          </p:cNvPr>
          <p:cNvSpPr>
            <a:spLocks noGrp="1"/>
          </p:cNvSpPr>
          <p:nvPr>
            <p:ph type="sldNum" sz="quarter" idx="12"/>
          </p:nvPr>
        </p:nvSpPr>
        <p:spPr/>
        <p:txBody>
          <a:bodyPr/>
          <a:lstStyle/>
          <a:p>
            <a:fld id="{96F7FB3A-2E05-4BA9-A76B-055F3EECFDB5}" type="slidenum">
              <a:rPr lang="en-US" smtClean="0"/>
              <a:t>‹#›</a:t>
            </a:fld>
            <a:endParaRPr lang="en-US"/>
          </a:p>
        </p:txBody>
      </p:sp>
    </p:spTree>
    <p:extLst>
      <p:ext uri="{BB962C8B-B14F-4D97-AF65-F5344CB8AC3E}">
        <p14:creationId xmlns:p14="http://schemas.microsoft.com/office/powerpoint/2010/main" val="3548065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D4D72-2023-43D6-816E-5172B22B56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FD5AA1-E736-4371-9E1D-DFF5F46F9C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FF07D5-45CF-4D5E-AD73-A40B23F8F2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E8EB47-00C6-4D86-93C2-5071001038B2}"/>
              </a:ext>
            </a:extLst>
          </p:cNvPr>
          <p:cNvSpPr>
            <a:spLocks noGrp="1"/>
          </p:cNvSpPr>
          <p:nvPr>
            <p:ph type="dt" sz="half" idx="10"/>
          </p:nvPr>
        </p:nvSpPr>
        <p:spPr/>
        <p:txBody>
          <a:bodyPr/>
          <a:lstStyle/>
          <a:p>
            <a:fld id="{5E383E08-B7D2-46BA-BE34-4D71470909FE}" type="datetimeFigureOut">
              <a:rPr lang="en-US" smtClean="0"/>
              <a:t>9/4/2025</a:t>
            </a:fld>
            <a:endParaRPr lang="en-US"/>
          </a:p>
        </p:txBody>
      </p:sp>
      <p:sp>
        <p:nvSpPr>
          <p:cNvPr id="6" name="Footer Placeholder 5">
            <a:extLst>
              <a:ext uri="{FF2B5EF4-FFF2-40B4-BE49-F238E27FC236}">
                <a16:creationId xmlns:a16="http://schemas.microsoft.com/office/drawing/2014/main" id="{3B71CAA4-3AD5-4C06-B294-6B42CE80F9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BB7062-5A7C-400D-8B33-392586506624}"/>
              </a:ext>
            </a:extLst>
          </p:cNvPr>
          <p:cNvSpPr>
            <a:spLocks noGrp="1"/>
          </p:cNvSpPr>
          <p:nvPr>
            <p:ph type="sldNum" sz="quarter" idx="12"/>
          </p:nvPr>
        </p:nvSpPr>
        <p:spPr/>
        <p:txBody>
          <a:bodyPr/>
          <a:lstStyle/>
          <a:p>
            <a:fld id="{96F7FB3A-2E05-4BA9-A76B-055F3EECFDB5}" type="slidenum">
              <a:rPr lang="en-US" smtClean="0"/>
              <a:t>‹#›</a:t>
            </a:fld>
            <a:endParaRPr lang="en-US"/>
          </a:p>
        </p:txBody>
      </p:sp>
    </p:spTree>
    <p:extLst>
      <p:ext uri="{BB962C8B-B14F-4D97-AF65-F5344CB8AC3E}">
        <p14:creationId xmlns:p14="http://schemas.microsoft.com/office/powerpoint/2010/main" val="927931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101F2-57E0-40B2-821A-62C7C4E09B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832029-E508-4225-96A8-7E3A123646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F222DF-A2BC-457F-94F6-1A4922570E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984F3B-3F43-445B-B332-7D42A3F3B2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B44193-AA7A-482A-8E7B-06B1A10375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321BD9-77A5-4E30-96A4-6C653925706A}"/>
              </a:ext>
            </a:extLst>
          </p:cNvPr>
          <p:cNvSpPr>
            <a:spLocks noGrp="1"/>
          </p:cNvSpPr>
          <p:nvPr>
            <p:ph type="dt" sz="half" idx="10"/>
          </p:nvPr>
        </p:nvSpPr>
        <p:spPr/>
        <p:txBody>
          <a:bodyPr/>
          <a:lstStyle/>
          <a:p>
            <a:fld id="{5E383E08-B7D2-46BA-BE34-4D71470909FE}" type="datetimeFigureOut">
              <a:rPr lang="en-US" smtClean="0"/>
              <a:t>9/4/2025</a:t>
            </a:fld>
            <a:endParaRPr lang="en-US"/>
          </a:p>
        </p:txBody>
      </p:sp>
      <p:sp>
        <p:nvSpPr>
          <p:cNvPr id="8" name="Footer Placeholder 7">
            <a:extLst>
              <a:ext uri="{FF2B5EF4-FFF2-40B4-BE49-F238E27FC236}">
                <a16:creationId xmlns:a16="http://schemas.microsoft.com/office/drawing/2014/main" id="{7F60F149-72D4-4FDB-B2C2-7572B1EAE5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652C80-CB61-4F4B-9917-A2B113DB6740}"/>
              </a:ext>
            </a:extLst>
          </p:cNvPr>
          <p:cNvSpPr>
            <a:spLocks noGrp="1"/>
          </p:cNvSpPr>
          <p:nvPr>
            <p:ph type="sldNum" sz="quarter" idx="12"/>
          </p:nvPr>
        </p:nvSpPr>
        <p:spPr/>
        <p:txBody>
          <a:bodyPr/>
          <a:lstStyle/>
          <a:p>
            <a:fld id="{96F7FB3A-2E05-4BA9-A76B-055F3EECFDB5}" type="slidenum">
              <a:rPr lang="en-US" smtClean="0"/>
              <a:t>‹#›</a:t>
            </a:fld>
            <a:endParaRPr lang="en-US"/>
          </a:p>
        </p:txBody>
      </p:sp>
    </p:spTree>
    <p:extLst>
      <p:ext uri="{BB962C8B-B14F-4D97-AF65-F5344CB8AC3E}">
        <p14:creationId xmlns:p14="http://schemas.microsoft.com/office/powerpoint/2010/main" val="3285351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8E8FD-BFC1-4866-AE1B-5C61BF6257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55D981-BD78-4CC5-821D-E43D92B7AB32}"/>
              </a:ext>
            </a:extLst>
          </p:cNvPr>
          <p:cNvSpPr>
            <a:spLocks noGrp="1"/>
          </p:cNvSpPr>
          <p:nvPr>
            <p:ph type="dt" sz="half" idx="10"/>
          </p:nvPr>
        </p:nvSpPr>
        <p:spPr/>
        <p:txBody>
          <a:bodyPr/>
          <a:lstStyle/>
          <a:p>
            <a:fld id="{5E383E08-B7D2-46BA-BE34-4D71470909FE}" type="datetimeFigureOut">
              <a:rPr lang="en-US" smtClean="0"/>
              <a:t>9/4/2025</a:t>
            </a:fld>
            <a:endParaRPr lang="en-US"/>
          </a:p>
        </p:txBody>
      </p:sp>
      <p:sp>
        <p:nvSpPr>
          <p:cNvPr id="4" name="Footer Placeholder 3">
            <a:extLst>
              <a:ext uri="{FF2B5EF4-FFF2-40B4-BE49-F238E27FC236}">
                <a16:creationId xmlns:a16="http://schemas.microsoft.com/office/drawing/2014/main" id="{98349B53-2125-45C4-BB93-ED6977D294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AC179E-5E1F-4DD3-BD0B-E653FD05D923}"/>
              </a:ext>
            </a:extLst>
          </p:cNvPr>
          <p:cNvSpPr>
            <a:spLocks noGrp="1"/>
          </p:cNvSpPr>
          <p:nvPr>
            <p:ph type="sldNum" sz="quarter" idx="12"/>
          </p:nvPr>
        </p:nvSpPr>
        <p:spPr/>
        <p:txBody>
          <a:bodyPr/>
          <a:lstStyle/>
          <a:p>
            <a:fld id="{96F7FB3A-2E05-4BA9-A76B-055F3EECFDB5}" type="slidenum">
              <a:rPr lang="en-US" smtClean="0"/>
              <a:t>‹#›</a:t>
            </a:fld>
            <a:endParaRPr lang="en-US"/>
          </a:p>
        </p:txBody>
      </p:sp>
    </p:spTree>
    <p:extLst>
      <p:ext uri="{BB962C8B-B14F-4D97-AF65-F5344CB8AC3E}">
        <p14:creationId xmlns:p14="http://schemas.microsoft.com/office/powerpoint/2010/main" val="2484759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D868EB-C807-4CD2-A423-9E704A28B3E2}"/>
              </a:ext>
            </a:extLst>
          </p:cNvPr>
          <p:cNvSpPr>
            <a:spLocks noGrp="1"/>
          </p:cNvSpPr>
          <p:nvPr>
            <p:ph type="dt" sz="half" idx="10"/>
          </p:nvPr>
        </p:nvSpPr>
        <p:spPr/>
        <p:txBody>
          <a:bodyPr/>
          <a:lstStyle/>
          <a:p>
            <a:fld id="{5E383E08-B7D2-46BA-BE34-4D71470909FE}" type="datetimeFigureOut">
              <a:rPr lang="en-US" smtClean="0"/>
              <a:t>9/4/2025</a:t>
            </a:fld>
            <a:endParaRPr lang="en-US"/>
          </a:p>
        </p:txBody>
      </p:sp>
      <p:sp>
        <p:nvSpPr>
          <p:cNvPr id="3" name="Footer Placeholder 2">
            <a:extLst>
              <a:ext uri="{FF2B5EF4-FFF2-40B4-BE49-F238E27FC236}">
                <a16:creationId xmlns:a16="http://schemas.microsoft.com/office/drawing/2014/main" id="{E4A5847E-579E-4EDF-9E6A-CB80D05FD3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5BE298-EDB6-49AA-B5EC-C49E9D651D36}"/>
              </a:ext>
            </a:extLst>
          </p:cNvPr>
          <p:cNvSpPr>
            <a:spLocks noGrp="1"/>
          </p:cNvSpPr>
          <p:nvPr>
            <p:ph type="sldNum" sz="quarter" idx="12"/>
          </p:nvPr>
        </p:nvSpPr>
        <p:spPr/>
        <p:txBody>
          <a:bodyPr/>
          <a:lstStyle/>
          <a:p>
            <a:fld id="{96F7FB3A-2E05-4BA9-A76B-055F3EECFDB5}" type="slidenum">
              <a:rPr lang="en-US" smtClean="0"/>
              <a:t>‹#›</a:t>
            </a:fld>
            <a:endParaRPr lang="en-US"/>
          </a:p>
        </p:txBody>
      </p:sp>
    </p:spTree>
    <p:extLst>
      <p:ext uri="{BB962C8B-B14F-4D97-AF65-F5344CB8AC3E}">
        <p14:creationId xmlns:p14="http://schemas.microsoft.com/office/powerpoint/2010/main" val="1590706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6A3E-6794-4376-B918-34F84630A4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7C97A1-379C-4155-9808-76AA0C8770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3D0124-569B-4D72-AA49-FD3707B5E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18CFEC-8167-44DD-B451-BBA9AAF70CC2}"/>
              </a:ext>
            </a:extLst>
          </p:cNvPr>
          <p:cNvSpPr>
            <a:spLocks noGrp="1"/>
          </p:cNvSpPr>
          <p:nvPr>
            <p:ph type="dt" sz="half" idx="10"/>
          </p:nvPr>
        </p:nvSpPr>
        <p:spPr/>
        <p:txBody>
          <a:bodyPr/>
          <a:lstStyle/>
          <a:p>
            <a:fld id="{5E383E08-B7D2-46BA-BE34-4D71470909FE}" type="datetimeFigureOut">
              <a:rPr lang="en-US" smtClean="0"/>
              <a:t>9/4/2025</a:t>
            </a:fld>
            <a:endParaRPr lang="en-US"/>
          </a:p>
        </p:txBody>
      </p:sp>
      <p:sp>
        <p:nvSpPr>
          <p:cNvPr id="6" name="Footer Placeholder 5">
            <a:extLst>
              <a:ext uri="{FF2B5EF4-FFF2-40B4-BE49-F238E27FC236}">
                <a16:creationId xmlns:a16="http://schemas.microsoft.com/office/drawing/2014/main" id="{1E11ADE6-0917-430B-9C9E-F7D7322992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9EF1B3-9345-481F-8F34-435FAE1FAA0D}"/>
              </a:ext>
            </a:extLst>
          </p:cNvPr>
          <p:cNvSpPr>
            <a:spLocks noGrp="1"/>
          </p:cNvSpPr>
          <p:nvPr>
            <p:ph type="sldNum" sz="quarter" idx="12"/>
          </p:nvPr>
        </p:nvSpPr>
        <p:spPr/>
        <p:txBody>
          <a:bodyPr/>
          <a:lstStyle/>
          <a:p>
            <a:fld id="{96F7FB3A-2E05-4BA9-A76B-055F3EECFDB5}" type="slidenum">
              <a:rPr lang="en-US" smtClean="0"/>
              <a:t>‹#›</a:t>
            </a:fld>
            <a:endParaRPr lang="en-US"/>
          </a:p>
        </p:txBody>
      </p:sp>
    </p:spTree>
    <p:extLst>
      <p:ext uri="{BB962C8B-B14F-4D97-AF65-F5344CB8AC3E}">
        <p14:creationId xmlns:p14="http://schemas.microsoft.com/office/powerpoint/2010/main" val="3434807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4B5CC-5A0F-42D5-B9EC-D14D9C65D3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812412-B3D0-4632-9A84-74E5ACD959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0BFF25-00AE-4D91-8F14-D7632BA0B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4B0F01-F224-42F0-906C-439A389C4992}"/>
              </a:ext>
            </a:extLst>
          </p:cNvPr>
          <p:cNvSpPr>
            <a:spLocks noGrp="1"/>
          </p:cNvSpPr>
          <p:nvPr>
            <p:ph type="dt" sz="half" idx="10"/>
          </p:nvPr>
        </p:nvSpPr>
        <p:spPr/>
        <p:txBody>
          <a:bodyPr/>
          <a:lstStyle/>
          <a:p>
            <a:fld id="{5E383E08-B7D2-46BA-BE34-4D71470909FE}" type="datetimeFigureOut">
              <a:rPr lang="en-US" smtClean="0"/>
              <a:t>9/4/2025</a:t>
            </a:fld>
            <a:endParaRPr lang="en-US"/>
          </a:p>
        </p:txBody>
      </p:sp>
      <p:sp>
        <p:nvSpPr>
          <p:cNvPr id="6" name="Footer Placeholder 5">
            <a:extLst>
              <a:ext uri="{FF2B5EF4-FFF2-40B4-BE49-F238E27FC236}">
                <a16:creationId xmlns:a16="http://schemas.microsoft.com/office/drawing/2014/main" id="{80A802C2-4875-46BE-BBF7-C45B1E784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C9BEF8-33F2-4D67-B402-F9C25356E09D}"/>
              </a:ext>
            </a:extLst>
          </p:cNvPr>
          <p:cNvSpPr>
            <a:spLocks noGrp="1"/>
          </p:cNvSpPr>
          <p:nvPr>
            <p:ph type="sldNum" sz="quarter" idx="12"/>
          </p:nvPr>
        </p:nvSpPr>
        <p:spPr/>
        <p:txBody>
          <a:bodyPr/>
          <a:lstStyle/>
          <a:p>
            <a:fld id="{96F7FB3A-2E05-4BA9-A76B-055F3EECFDB5}" type="slidenum">
              <a:rPr lang="en-US" smtClean="0"/>
              <a:t>‹#›</a:t>
            </a:fld>
            <a:endParaRPr lang="en-US"/>
          </a:p>
        </p:txBody>
      </p:sp>
    </p:spTree>
    <p:extLst>
      <p:ext uri="{BB962C8B-B14F-4D97-AF65-F5344CB8AC3E}">
        <p14:creationId xmlns:p14="http://schemas.microsoft.com/office/powerpoint/2010/main" val="444687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4FBAFA-93A1-4C27-9099-CDF801B15C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D95F2A-DD56-4E27-8753-EB1F74CD6D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B0F45F-4500-429A-A51F-8C23E04D1F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383E08-B7D2-46BA-BE34-4D71470909FE}" type="datetimeFigureOut">
              <a:rPr lang="en-US" smtClean="0"/>
              <a:t>9/4/2025</a:t>
            </a:fld>
            <a:endParaRPr lang="en-US"/>
          </a:p>
        </p:txBody>
      </p:sp>
      <p:sp>
        <p:nvSpPr>
          <p:cNvPr id="5" name="Footer Placeholder 4">
            <a:extLst>
              <a:ext uri="{FF2B5EF4-FFF2-40B4-BE49-F238E27FC236}">
                <a16:creationId xmlns:a16="http://schemas.microsoft.com/office/drawing/2014/main" id="{5CDAAFAE-714B-4CCA-90F2-7154582EB3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3BB2E2-FD64-4FE3-AE43-B74B22AB3C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F7FB3A-2E05-4BA9-A76B-055F3EECFDB5}" type="slidenum">
              <a:rPr lang="en-US" smtClean="0"/>
              <a:t>‹#›</a:t>
            </a:fld>
            <a:endParaRPr lang="en-US"/>
          </a:p>
        </p:txBody>
      </p:sp>
    </p:spTree>
    <p:extLst>
      <p:ext uri="{BB962C8B-B14F-4D97-AF65-F5344CB8AC3E}">
        <p14:creationId xmlns:p14="http://schemas.microsoft.com/office/powerpoint/2010/main" val="3979595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386A5-DB3A-1622-13AB-BEDB1C82ADA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E17F778-9B91-4A60-EF5D-247D5C5AD6C3}"/>
              </a:ext>
            </a:extLst>
          </p:cNvPr>
          <p:cNvSpPr>
            <a:spLocks noGrp="1"/>
          </p:cNvSpPr>
          <p:nvPr>
            <p:ph type="body" sz="quarter" idx="13"/>
          </p:nvPr>
        </p:nvSpPr>
        <p:spPr>
          <a:xfrm>
            <a:off x="152404" y="2311521"/>
            <a:ext cx="6266819" cy="2234957"/>
          </a:xfrm>
        </p:spPr>
        <p:txBody>
          <a:bodyPr/>
          <a:lstStyle/>
          <a:p>
            <a:pPr algn="ctr">
              <a:lnSpc>
                <a:spcPct val="150000"/>
              </a:lnSpc>
            </a:pPr>
            <a:r>
              <a:rPr lang="en-US" sz="4000" dirty="0">
                <a:latin typeface="Raleway" pitchFamily="2" charset="0"/>
              </a:rPr>
              <a:t>Harmful Agal Blooms</a:t>
            </a:r>
            <a:r>
              <a:rPr lang="en-US" sz="2800" dirty="0">
                <a:latin typeface="Raleway" pitchFamily="2" charset="0"/>
              </a:rPr>
              <a:t>​</a:t>
            </a:r>
          </a:p>
          <a:p>
            <a:pPr algn="ctr">
              <a:lnSpc>
                <a:spcPct val="150000"/>
              </a:lnSpc>
            </a:pPr>
            <a:r>
              <a:rPr lang="en-US" sz="2800" dirty="0">
                <a:latin typeface="Raleway" pitchFamily="2" charset="0"/>
              </a:rPr>
              <a:t>HABS​</a:t>
            </a:r>
          </a:p>
        </p:txBody>
      </p:sp>
      <p:sp>
        <p:nvSpPr>
          <p:cNvPr id="5" name="Text Placeholder 4">
            <a:extLst>
              <a:ext uri="{FF2B5EF4-FFF2-40B4-BE49-F238E27FC236}">
                <a16:creationId xmlns:a16="http://schemas.microsoft.com/office/drawing/2014/main" id="{2C5DAA78-F924-29D8-81E9-5A9E01B01970}"/>
              </a:ext>
            </a:extLst>
          </p:cNvPr>
          <p:cNvSpPr>
            <a:spLocks noGrp="1"/>
          </p:cNvSpPr>
          <p:nvPr>
            <p:ph type="body" sz="quarter" idx="15"/>
          </p:nvPr>
        </p:nvSpPr>
        <p:spPr>
          <a:xfrm>
            <a:off x="414587" y="5775986"/>
            <a:ext cx="5791198" cy="659319"/>
          </a:xfrm>
        </p:spPr>
        <p:txBody>
          <a:bodyPr>
            <a:normAutofit lnSpcReduction="10000"/>
          </a:bodyPr>
          <a:lstStyle/>
          <a:p>
            <a:r>
              <a:rPr lang="en-US" sz="2000" dirty="0">
                <a:latin typeface="Raleway" pitchFamily="2" charset="0"/>
              </a:rPr>
              <a:t>Ann Loree, MSPH</a:t>
            </a:r>
            <a:r>
              <a:rPr lang="en-US" sz="2000">
                <a:latin typeface="Raleway" pitchFamily="2" charset="0"/>
              </a:rPr>
              <a:t>, CHO, REHS</a:t>
            </a:r>
            <a:r>
              <a:rPr lang="en-US" sz="2000" dirty="0">
                <a:latin typeface="Raleway" pitchFamily="2" charset="0"/>
              </a:rPr>
              <a:t>/RS</a:t>
            </a:r>
            <a:r>
              <a:rPr lang="en-US" sz="2000">
                <a:latin typeface="Raleway" pitchFamily="2" charset="0"/>
              </a:rPr>
              <a:t>, CP-FS, SE, SI</a:t>
            </a:r>
            <a:endParaRPr lang="en-US" sz="2000" dirty="0">
              <a:latin typeface="Raleway" pitchFamily="2" charset="0"/>
            </a:endParaRPr>
          </a:p>
          <a:p>
            <a:r>
              <a:rPr lang="en-US" sz="2000" dirty="0">
                <a:latin typeface="Raleway" pitchFamily="2" charset="0"/>
              </a:rPr>
              <a:t>September 10, 2025</a:t>
            </a:r>
          </a:p>
        </p:txBody>
      </p:sp>
      <p:pic>
        <p:nvPicPr>
          <p:cNvPr id="8" name="Picture Placeholder 7">
            <a:extLst>
              <a:ext uri="{FF2B5EF4-FFF2-40B4-BE49-F238E27FC236}">
                <a16:creationId xmlns:a16="http://schemas.microsoft.com/office/drawing/2014/main" id="{59002B24-042C-763F-CE2A-E5A0FD4CF13A}"/>
              </a:ext>
            </a:extLst>
          </p:cNvPr>
          <p:cNvPicPr>
            <a:picLocks noGrp="1" noChangeAspect="1"/>
          </p:cNvPicPr>
          <p:nvPr>
            <p:ph type="pic" sz="quarter" idx="18"/>
          </p:nvPr>
        </p:nvPicPr>
        <p:blipFill>
          <a:blip r:embed="rId2"/>
          <a:srcRect l="22852" r="22852"/>
          <a:stretch/>
        </p:blipFill>
        <p:spPr>
          <a:xfrm>
            <a:off x="6571621" y="0"/>
            <a:ext cx="5315577" cy="6531429"/>
          </a:xfrm>
        </p:spPr>
      </p:pic>
      <p:sp>
        <p:nvSpPr>
          <p:cNvPr id="6" name="TextBox 5">
            <a:extLst>
              <a:ext uri="{FF2B5EF4-FFF2-40B4-BE49-F238E27FC236}">
                <a16:creationId xmlns:a16="http://schemas.microsoft.com/office/drawing/2014/main" id="{FC9AE190-B7AC-D4B5-D913-70C7FC012131}"/>
              </a:ext>
            </a:extLst>
          </p:cNvPr>
          <p:cNvSpPr txBox="1"/>
          <p:nvPr/>
        </p:nvSpPr>
        <p:spPr>
          <a:xfrm>
            <a:off x="884076" y="3930751"/>
            <a:ext cx="495587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13B4B"/>
                </a:solidFill>
                <a:effectLst/>
                <a:uLnTx/>
                <a:uFillTx/>
                <a:latin typeface="Raleway" pitchFamily="2" charset="0"/>
                <a:ea typeface="Noto Sans" panose="020B0502040504020204" pitchFamily="34" charset="0"/>
                <a:cs typeface="Arial" panose="020B0604020202020204" pitchFamily="34" charset="0"/>
              </a:rPr>
              <a:t>A local Challenge from Wayland Massachusetts</a:t>
            </a:r>
          </a:p>
        </p:txBody>
      </p:sp>
      <p:sp>
        <p:nvSpPr>
          <p:cNvPr id="2" name="TextBox 1">
            <a:extLst>
              <a:ext uri="{FF2B5EF4-FFF2-40B4-BE49-F238E27FC236}">
                <a16:creationId xmlns:a16="http://schemas.microsoft.com/office/drawing/2014/main" id="{89D121B6-5169-4F34-A174-B8FC7FE87C0E}"/>
              </a:ext>
            </a:extLst>
          </p:cNvPr>
          <p:cNvSpPr txBox="1"/>
          <p:nvPr/>
        </p:nvSpPr>
        <p:spPr>
          <a:xfrm>
            <a:off x="252975" y="142675"/>
            <a:ext cx="6114421" cy="1878676"/>
          </a:xfrm>
          <a:prstGeom prst="rect">
            <a:avLst/>
          </a:prstGeom>
          <a:solidFill>
            <a:schemeClr val="bg1"/>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97CE9377-5323-4B3A-BDE5-9E0B83C9A8EE}"/>
              </a:ext>
            </a:extLst>
          </p:cNvPr>
          <p:cNvPicPr>
            <a:picLocks noChangeAspect="1"/>
          </p:cNvPicPr>
          <p:nvPr/>
        </p:nvPicPr>
        <p:blipFill>
          <a:blip r:embed="rId3"/>
          <a:stretch>
            <a:fillRect/>
          </a:stretch>
        </p:blipFill>
        <p:spPr>
          <a:xfrm>
            <a:off x="510746" y="507732"/>
            <a:ext cx="5820550" cy="1513619"/>
          </a:xfrm>
          <a:prstGeom prst="rect">
            <a:avLst/>
          </a:prstGeom>
        </p:spPr>
      </p:pic>
    </p:spTree>
    <p:extLst>
      <p:ext uri="{BB962C8B-B14F-4D97-AF65-F5344CB8AC3E}">
        <p14:creationId xmlns:p14="http://schemas.microsoft.com/office/powerpoint/2010/main" val="1104800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ECF84-DBB0-49E9-92DF-7638E3BDADC1}"/>
              </a:ext>
            </a:extLst>
          </p:cNvPr>
          <p:cNvSpPr>
            <a:spLocks noGrp="1"/>
          </p:cNvSpPr>
          <p:nvPr>
            <p:ph type="title"/>
          </p:nvPr>
        </p:nvSpPr>
        <p:spPr/>
        <p:txBody>
          <a:bodyPr/>
          <a:lstStyle/>
          <a:p>
            <a:r>
              <a:rPr lang="en-US" b="1" dirty="0"/>
              <a:t>Shake the vial for two minutes, let stand for 8 minutes</a:t>
            </a:r>
          </a:p>
        </p:txBody>
      </p:sp>
      <p:pic>
        <p:nvPicPr>
          <p:cNvPr id="5" name="Content Placeholder 4">
            <a:extLst>
              <a:ext uri="{FF2B5EF4-FFF2-40B4-BE49-F238E27FC236}">
                <a16:creationId xmlns:a16="http://schemas.microsoft.com/office/drawing/2014/main" id="{BB729E5D-4BC9-4D24-A4E2-EBE042663C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1579" y="1825625"/>
            <a:ext cx="7728841" cy="4351338"/>
          </a:xfrm>
        </p:spPr>
      </p:pic>
    </p:spTree>
    <p:extLst>
      <p:ext uri="{BB962C8B-B14F-4D97-AF65-F5344CB8AC3E}">
        <p14:creationId xmlns:p14="http://schemas.microsoft.com/office/powerpoint/2010/main" val="276828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AF47D-B3FF-4FB8-AEDB-BD3A961E5D62}"/>
              </a:ext>
            </a:extLst>
          </p:cNvPr>
          <p:cNvSpPr>
            <a:spLocks noGrp="1"/>
          </p:cNvSpPr>
          <p:nvPr>
            <p:ph type="title"/>
          </p:nvPr>
        </p:nvSpPr>
        <p:spPr/>
        <p:txBody>
          <a:bodyPr/>
          <a:lstStyle/>
          <a:p>
            <a:r>
              <a:rPr lang="en-US" b="1" dirty="0"/>
              <a:t>Add reagent paper </a:t>
            </a:r>
          </a:p>
        </p:txBody>
      </p:sp>
      <p:pic>
        <p:nvPicPr>
          <p:cNvPr id="5" name="Content Placeholder 4">
            <a:extLst>
              <a:ext uri="{FF2B5EF4-FFF2-40B4-BE49-F238E27FC236}">
                <a16:creationId xmlns:a16="http://schemas.microsoft.com/office/drawing/2014/main" id="{A91D7ADD-D267-4A29-AA5F-FEAE4B5ABB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1579" y="1825625"/>
            <a:ext cx="7728841" cy="4351338"/>
          </a:xfrm>
        </p:spPr>
      </p:pic>
    </p:spTree>
    <p:extLst>
      <p:ext uri="{BB962C8B-B14F-4D97-AF65-F5344CB8AC3E}">
        <p14:creationId xmlns:p14="http://schemas.microsoft.com/office/powerpoint/2010/main" val="2913145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FDB68-F1FB-45FB-A74C-98F05DEF988A}"/>
              </a:ext>
            </a:extLst>
          </p:cNvPr>
          <p:cNvSpPr>
            <a:spLocks noGrp="1"/>
          </p:cNvSpPr>
          <p:nvPr>
            <p:ph type="title"/>
          </p:nvPr>
        </p:nvSpPr>
        <p:spPr/>
        <p:txBody>
          <a:bodyPr/>
          <a:lstStyle/>
          <a:p>
            <a:r>
              <a:rPr lang="en-US" b="1" dirty="0"/>
              <a:t>Shake for two minutes</a:t>
            </a:r>
          </a:p>
        </p:txBody>
      </p:sp>
      <p:pic>
        <p:nvPicPr>
          <p:cNvPr id="5" name="Content Placeholder 4">
            <a:extLst>
              <a:ext uri="{FF2B5EF4-FFF2-40B4-BE49-F238E27FC236}">
                <a16:creationId xmlns:a16="http://schemas.microsoft.com/office/drawing/2014/main" id="{7F441B16-BEDF-4181-BC69-078600BF5D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1579" y="1825625"/>
            <a:ext cx="7728841" cy="4351338"/>
          </a:xfrm>
        </p:spPr>
      </p:pic>
    </p:spTree>
    <p:extLst>
      <p:ext uri="{BB962C8B-B14F-4D97-AF65-F5344CB8AC3E}">
        <p14:creationId xmlns:p14="http://schemas.microsoft.com/office/powerpoint/2010/main" val="699753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D12F5-C414-4605-BE6C-0E3AD99333F3}"/>
              </a:ext>
            </a:extLst>
          </p:cNvPr>
          <p:cNvSpPr>
            <a:spLocks noGrp="1"/>
          </p:cNvSpPr>
          <p:nvPr>
            <p:ph type="title"/>
          </p:nvPr>
        </p:nvSpPr>
        <p:spPr/>
        <p:txBody>
          <a:bodyPr/>
          <a:lstStyle/>
          <a:p>
            <a:r>
              <a:rPr lang="en-US" b="1" dirty="0"/>
              <a:t>Let vial stand and cook for 8 minutes</a:t>
            </a:r>
          </a:p>
        </p:txBody>
      </p:sp>
      <p:pic>
        <p:nvPicPr>
          <p:cNvPr id="5" name="Content Placeholder 4">
            <a:extLst>
              <a:ext uri="{FF2B5EF4-FFF2-40B4-BE49-F238E27FC236}">
                <a16:creationId xmlns:a16="http://schemas.microsoft.com/office/drawing/2014/main" id="{369B5A52-314E-4EDF-9E1C-207643CD22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1579" y="1825625"/>
            <a:ext cx="7728841" cy="4351338"/>
          </a:xfrm>
        </p:spPr>
      </p:pic>
    </p:spTree>
    <p:extLst>
      <p:ext uri="{BB962C8B-B14F-4D97-AF65-F5344CB8AC3E}">
        <p14:creationId xmlns:p14="http://schemas.microsoft.com/office/powerpoint/2010/main" val="4251176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70C81-9CF4-42A6-9857-D4E733933CB4}"/>
              </a:ext>
            </a:extLst>
          </p:cNvPr>
          <p:cNvSpPr>
            <a:spLocks noGrp="1"/>
          </p:cNvSpPr>
          <p:nvPr>
            <p:ph type="title"/>
          </p:nvPr>
        </p:nvSpPr>
        <p:spPr/>
        <p:txBody>
          <a:bodyPr/>
          <a:lstStyle/>
          <a:p>
            <a:r>
              <a:rPr lang="en-US" b="1" dirty="0"/>
              <a:t>Remove .1 ml with the micro pipette to a microcentrifuge tube </a:t>
            </a:r>
          </a:p>
        </p:txBody>
      </p:sp>
      <p:pic>
        <p:nvPicPr>
          <p:cNvPr id="5" name="Content Placeholder 4">
            <a:extLst>
              <a:ext uri="{FF2B5EF4-FFF2-40B4-BE49-F238E27FC236}">
                <a16:creationId xmlns:a16="http://schemas.microsoft.com/office/drawing/2014/main" id="{50CE6130-FE01-4883-ABE8-7A7C574412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1579" y="1825625"/>
            <a:ext cx="7728841" cy="4351338"/>
          </a:xfrm>
        </p:spPr>
      </p:pic>
    </p:spTree>
    <p:extLst>
      <p:ext uri="{BB962C8B-B14F-4D97-AF65-F5344CB8AC3E}">
        <p14:creationId xmlns:p14="http://schemas.microsoft.com/office/powerpoint/2010/main" val="1977462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21642-22A9-4440-A532-BB7B1CB81A51}"/>
              </a:ext>
            </a:extLst>
          </p:cNvPr>
          <p:cNvSpPr>
            <a:spLocks noGrp="1"/>
          </p:cNvSpPr>
          <p:nvPr>
            <p:ph type="title"/>
          </p:nvPr>
        </p:nvSpPr>
        <p:spPr/>
        <p:txBody>
          <a:bodyPr/>
          <a:lstStyle/>
          <a:p>
            <a:r>
              <a:rPr lang="en-US" b="1" dirty="0"/>
              <a:t>Swirl the microcentrifuge tube for 30 seconds</a:t>
            </a:r>
          </a:p>
        </p:txBody>
      </p:sp>
      <p:pic>
        <p:nvPicPr>
          <p:cNvPr id="5" name="Content Placeholder 4">
            <a:extLst>
              <a:ext uri="{FF2B5EF4-FFF2-40B4-BE49-F238E27FC236}">
                <a16:creationId xmlns:a16="http://schemas.microsoft.com/office/drawing/2014/main" id="{6730C654-4CC4-46DB-BBFF-69D6BA0771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1579" y="1825625"/>
            <a:ext cx="7728841" cy="4351338"/>
          </a:xfrm>
        </p:spPr>
      </p:pic>
    </p:spTree>
    <p:extLst>
      <p:ext uri="{BB962C8B-B14F-4D97-AF65-F5344CB8AC3E}">
        <p14:creationId xmlns:p14="http://schemas.microsoft.com/office/powerpoint/2010/main" val="245045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78D19-E17E-407E-9334-FB4D5DB9DBA2}"/>
              </a:ext>
            </a:extLst>
          </p:cNvPr>
          <p:cNvSpPr>
            <a:spLocks noGrp="1"/>
          </p:cNvSpPr>
          <p:nvPr>
            <p:ph type="title"/>
          </p:nvPr>
        </p:nvSpPr>
        <p:spPr/>
        <p:txBody>
          <a:bodyPr/>
          <a:lstStyle/>
          <a:p>
            <a:r>
              <a:rPr lang="en-US" b="1" dirty="0"/>
              <a:t>Test strip is placed into microcentrifuge tube arrows down for 10 minutes</a:t>
            </a:r>
          </a:p>
        </p:txBody>
      </p:sp>
      <p:pic>
        <p:nvPicPr>
          <p:cNvPr id="5" name="Content Placeholder 4">
            <a:extLst>
              <a:ext uri="{FF2B5EF4-FFF2-40B4-BE49-F238E27FC236}">
                <a16:creationId xmlns:a16="http://schemas.microsoft.com/office/drawing/2014/main" id="{CB5D8374-063F-4A04-A677-CD884A1E1A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1579" y="1825625"/>
            <a:ext cx="7728841" cy="4351338"/>
          </a:xfrm>
        </p:spPr>
      </p:pic>
    </p:spTree>
    <p:extLst>
      <p:ext uri="{BB962C8B-B14F-4D97-AF65-F5344CB8AC3E}">
        <p14:creationId xmlns:p14="http://schemas.microsoft.com/office/powerpoint/2010/main" val="177096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D1D30-5D6E-414E-86E2-44C2258EAFFC}"/>
              </a:ext>
            </a:extLst>
          </p:cNvPr>
          <p:cNvSpPr>
            <a:spLocks noGrp="1"/>
          </p:cNvSpPr>
          <p:nvPr>
            <p:ph type="title"/>
          </p:nvPr>
        </p:nvSpPr>
        <p:spPr/>
        <p:txBody>
          <a:bodyPr/>
          <a:lstStyle/>
          <a:p>
            <a:r>
              <a:rPr lang="en-US" b="1" dirty="0"/>
              <a:t>Remove test strip and let sit for 5 minutes</a:t>
            </a:r>
          </a:p>
        </p:txBody>
      </p:sp>
      <p:pic>
        <p:nvPicPr>
          <p:cNvPr id="5" name="Content Placeholder 4">
            <a:extLst>
              <a:ext uri="{FF2B5EF4-FFF2-40B4-BE49-F238E27FC236}">
                <a16:creationId xmlns:a16="http://schemas.microsoft.com/office/drawing/2014/main" id="{027CCB71-44A2-4B41-8A38-65CD9F57AC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1579" y="1825625"/>
            <a:ext cx="7728841" cy="4351338"/>
          </a:xfrm>
        </p:spPr>
      </p:pic>
    </p:spTree>
    <p:extLst>
      <p:ext uri="{BB962C8B-B14F-4D97-AF65-F5344CB8AC3E}">
        <p14:creationId xmlns:p14="http://schemas.microsoft.com/office/powerpoint/2010/main" val="3562785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35FE3-8A3F-4B37-9A78-14AB6BA3C9FB}"/>
              </a:ext>
            </a:extLst>
          </p:cNvPr>
          <p:cNvSpPr>
            <a:spLocks noGrp="1"/>
          </p:cNvSpPr>
          <p:nvPr>
            <p:ph type="title"/>
          </p:nvPr>
        </p:nvSpPr>
        <p:spPr/>
        <p:txBody>
          <a:bodyPr/>
          <a:lstStyle/>
          <a:p>
            <a:r>
              <a:rPr lang="en-US" b="1" dirty="0"/>
              <a:t>Strip goes into the black jacket </a:t>
            </a:r>
          </a:p>
        </p:txBody>
      </p:sp>
      <p:pic>
        <p:nvPicPr>
          <p:cNvPr id="5" name="Content Placeholder 4">
            <a:extLst>
              <a:ext uri="{FF2B5EF4-FFF2-40B4-BE49-F238E27FC236}">
                <a16:creationId xmlns:a16="http://schemas.microsoft.com/office/drawing/2014/main" id="{A668DB06-EF05-44C4-A723-EA1A85F419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1579" y="1825625"/>
            <a:ext cx="7728841" cy="4351338"/>
          </a:xfrm>
        </p:spPr>
      </p:pic>
    </p:spTree>
    <p:extLst>
      <p:ext uri="{BB962C8B-B14F-4D97-AF65-F5344CB8AC3E}">
        <p14:creationId xmlns:p14="http://schemas.microsoft.com/office/powerpoint/2010/main" val="2257361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A8955-F3F8-4782-AB1A-E6AD85365E40}"/>
              </a:ext>
            </a:extLst>
          </p:cNvPr>
          <p:cNvSpPr>
            <a:spLocks noGrp="1"/>
          </p:cNvSpPr>
          <p:nvPr>
            <p:ph type="title"/>
          </p:nvPr>
        </p:nvSpPr>
        <p:spPr/>
        <p:txBody>
          <a:bodyPr/>
          <a:lstStyle/>
          <a:p>
            <a:r>
              <a:rPr lang="en-US" b="1" dirty="0"/>
              <a:t>Position the test strip so test line is next to indents on the black jacket</a:t>
            </a:r>
          </a:p>
        </p:txBody>
      </p:sp>
      <p:pic>
        <p:nvPicPr>
          <p:cNvPr id="5" name="Content Placeholder 4">
            <a:extLst>
              <a:ext uri="{FF2B5EF4-FFF2-40B4-BE49-F238E27FC236}">
                <a16:creationId xmlns:a16="http://schemas.microsoft.com/office/drawing/2014/main" id="{6498253D-4825-4936-A60A-97C1B3423C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1579" y="1825625"/>
            <a:ext cx="7728841" cy="4351338"/>
          </a:xfrm>
        </p:spPr>
      </p:pic>
    </p:spTree>
    <p:extLst>
      <p:ext uri="{BB962C8B-B14F-4D97-AF65-F5344CB8AC3E}">
        <p14:creationId xmlns:p14="http://schemas.microsoft.com/office/powerpoint/2010/main" val="1579362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5A6788-B312-A270-134D-7B7C581BCD44}"/>
              </a:ext>
            </a:extLst>
          </p:cNvPr>
          <p:cNvSpPr>
            <a:spLocks noGrp="1"/>
          </p:cNvSpPr>
          <p:nvPr>
            <p:ph type="body" sz="quarter" idx="13"/>
          </p:nvPr>
        </p:nvSpPr>
        <p:spPr>
          <a:xfrm>
            <a:off x="584295" y="702854"/>
            <a:ext cx="4342346" cy="2164080"/>
          </a:xfrm>
        </p:spPr>
        <p:txBody>
          <a:bodyPr/>
          <a:lstStyle/>
          <a:p>
            <a:pPr algn="ctr"/>
            <a:r>
              <a:rPr kumimoji="0" lang="en-US" sz="4000" b="1" i="0" u="none" strike="noStrike" kern="1200" cap="none" spc="0" normalizeH="0" baseline="0" noProof="0">
                <a:ln>
                  <a:noFill/>
                </a:ln>
                <a:solidFill>
                  <a:srgbClr val="003B4C"/>
                </a:solidFill>
                <a:effectLst/>
                <a:uLnTx/>
                <a:uFillTx/>
                <a:latin typeface="Raleway" pitchFamily="2" charset="0"/>
                <a:ea typeface="+mj-ea"/>
                <a:cs typeface="+mj-cs"/>
              </a:rPr>
              <a:t>What are Harmful Algal Blooms (HABS)?</a:t>
            </a:r>
            <a:endParaRPr lang="en-US"/>
          </a:p>
        </p:txBody>
      </p:sp>
      <p:pic>
        <p:nvPicPr>
          <p:cNvPr id="25" name="Picture 24">
            <a:extLst>
              <a:ext uri="{FF2B5EF4-FFF2-40B4-BE49-F238E27FC236}">
                <a16:creationId xmlns:a16="http://schemas.microsoft.com/office/drawing/2014/main" id="{D00968FE-9811-968B-937D-2EE7D1ADF7F6}"/>
              </a:ext>
            </a:extLst>
          </p:cNvPr>
          <p:cNvPicPr>
            <a:picLocks noChangeAspect="1"/>
          </p:cNvPicPr>
          <p:nvPr/>
        </p:nvPicPr>
        <p:blipFill>
          <a:blip r:embed="rId2"/>
          <a:srcRect l="10407" r="3098"/>
          <a:stretch>
            <a:fillRect/>
          </a:stretch>
        </p:blipFill>
        <p:spPr>
          <a:xfrm>
            <a:off x="8709660" y="2868106"/>
            <a:ext cx="2913182" cy="3753100"/>
          </a:xfrm>
          <a:prstGeom prst="rect">
            <a:avLst/>
          </a:prstGeom>
        </p:spPr>
      </p:pic>
      <p:pic>
        <p:nvPicPr>
          <p:cNvPr id="26" name="Picture 25">
            <a:extLst>
              <a:ext uri="{FF2B5EF4-FFF2-40B4-BE49-F238E27FC236}">
                <a16:creationId xmlns:a16="http://schemas.microsoft.com/office/drawing/2014/main" id="{7C261B64-7D65-DC12-D739-627EE2D41ACB}"/>
              </a:ext>
            </a:extLst>
          </p:cNvPr>
          <p:cNvPicPr>
            <a:picLocks noChangeAspect="1"/>
          </p:cNvPicPr>
          <p:nvPr/>
        </p:nvPicPr>
        <p:blipFill>
          <a:blip r:embed="rId3"/>
          <a:stretch>
            <a:fillRect/>
          </a:stretch>
        </p:blipFill>
        <p:spPr>
          <a:xfrm>
            <a:off x="9725611" y="930829"/>
            <a:ext cx="1882094" cy="1766273"/>
          </a:xfrm>
          <a:prstGeom prst="rect">
            <a:avLst/>
          </a:prstGeom>
        </p:spPr>
      </p:pic>
      <p:pic>
        <p:nvPicPr>
          <p:cNvPr id="27" name="Picture 26">
            <a:extLst>
              <a:ext uri="{FF2B5EF4-FFF2-40B4-BE49-F238E27FC236}">
                <a16:creationId xmlns:a16="http://schemas.microsoft.com/office/drawing/2014/main" id="{0500169E-124C-A654-5D41-1E31B7561AA0}"/>
              </a:ext>
            </a:extLst>
          </p:cNvPr>
          <p:cNvPicPr>
            <a:picLocks noChangeAspect="1"/>
          </p:cNvPicPr>
          <p:nvPr/>
        </p:nvPicPr>
        <p:blipFill>
          <a:blip r:embed="rId4"/>
          <a:stretch>
            <a:fillRect/>
          </a:stretch>
        </p:blipFill>
        <p:spPr>
          <a:xfrm>
            <a:off x="7702968" y="927424"/>
            <a:ext cx="1882094" cy="1765976"/>
          </a:xfrm>
          <a:prstGeom prst="rect">
            <a:avLst/>
          </a:prstGeom>
        </p:spPr>
      </p:pic>
      <p:pic>
        <p:nvPicPr>
          <p:cNvPr id="28" name="Picture 27">
            <a:extLst>
              <a:ext uri="{FF2B5EF4-FFF2-40B4-BE49-F238E27FC236}">
                <a16:creationId xmlns:a16="http://schemas.microsoft.com/office/drawing/2014/main" id="{4F6C622D-33FE-54A7-294E-BC16910516F1}"/>
              </a:ext>
            </a:extLst>
          </p:cNvPr>
          <p:cNvPicPr>
            <a:picLocks noChangeAspect="1"/>
          </p:cNvPicPr>
          <p:nvPr/>
        </p:nvPicPr>
        <p:blipFill>
          <a:blip r:embed="rId5"/>
          <a:stretch>
            <a:fillRect/>
          </a:stretch>
        </p:blipFill>
        <p:spPr>
          <a:xfrm>
            <a:off x="5680325" y="927424"/>
            <a:ext cx="1882094" cy="1766273"/>
          </a:xfrm>
          <a:prstGeom prst="rect">
            <a:avLst/>
          </a:prstGeom>
        </p:spPr>
      </p:pic>
      <p:pic>
        <p:nvPicPr>
          <p:cNvPr id="29" name="Picture 28">
            <a:extLst>
              <a:ext uri="{FF2B5EF4-FFF2-40B4-BE49-F238E27FC236}">
                <a16:creationId xmlns:a16="http://schemas.microsoft.com/office/drawing/2014/main" id="{FF55415A-9B4A-6AFF-1B48-02CDCCF90658}"/>
              </a:ext>
            </a:extLst>
          </p:cNvPr>
          <p:cNvPicPr>
            <a:picLocks noChangeAspect="1"/>
          </p:cNvPicPr>
          <p:nvPr/>
        </p:nvPicPr>
        <p:blipFill>
          <a:blip r:embed="rId6"/>
          <a:stretch>
            <a:fillRect/>
          </a:stretch>
        </p:blipFill>
        <p:spPr>
          <a:xfrm>
            <a:off x="5680326" y="2854378"/>
            <a:ext cx="2861675" cy="1766273"/>
          </a:xfrm>
          <a:prstGeom prst="rect">
            <a:avLst/>
          </a:prstGeom>
        </p:spPr>
      </p:pic>
      <p:pic>
        <p:nvPicPr>
          <p:cNvPr id="30" name="Picture 29">
            <a:extLst>
              <a:ext uri="{FF2B5EF4-FFF2-40B4-BE49-F238E27FC236}">
                <a16:creationId xmlns:a16="http://schemas.microsoft.com/office/drawing/2014/main" id="{E092DA87-2A50-3017-697E-160B1D2CFA39}"/>
              </a:ext>
            </a:extLst>
          </p:cNvPr>
          <p:cNvPicPr>
            <a:picLocks noChangeAspect="1"/>
          </p:cNvPicPr>
          <p:nvPr/>
        </p:nvPicPr>
        <p:blipFill>
          <a:blip r:embed="rId7"/>
          <a:srcRect t="11129" r="4590"/>
          <a:stretch>
            <a:fillRect/>
          </a:stretch>
        </p:blipFill>
        <p:spPr>
          <a:xfrm>
            <a:off x="5680325" y="4814735"/>
            <a:ext cx="2861675" cy="1806471"/>
          </a:xfrm>
          <a:prstGeom prst="rect">
            <a:avLst/>
          </a:prstGeom>
        </p:spPr>
      </p:pic>
      <p:pic>
        <p:nvPicPr>
          <p:cNvPr id="3" name="Picture 2">
            <a:extLst>
              <a:ext uri="{FF2B5EF4-FFF2-40B4-BE49-F238E27FC236}">
                <a16:creationId xmlns:a16="http://schemas.microsoft.com/office/drawing/2014/main" id="{B533D49A-63EE-6C74-F147-A00F22FDA428}"/>
              </a:ext>
            </a:extLst>
          </p:cNvPr>
          <p:cNvPicPr>
            <a:picLocks noChangeAspect="1"/>
          </p:cNvPicPr>
          <p:nvPr/>
        </p:nvPicPr>
        <p:blipFill>
          <a:blip r:embed="rId8"/>
          <a:stretch>
            <a:fillRect/>
          </a:stretch>
        </p:blipFill>
        <p:spPr>
          <a:xfrm>
            <a:off x="532638" y="2866934"/>
            <a:ext cx="4980027" cy="3762687"/>
          </a:xfrm>
          <a:prstGeom prst="rect">
            <a:avLst/>
          </a:prstGeom>
        </p:spPr>
      </p:pic>
      <p:sp>
        <p:nvSpPr>
          <p:cNvPr id="4" name="TextBox 3">
            <a:extLst>
              <a:ext uri="{FF2B5EF4-FFF2-40B4-BE49-F238E27FC236}">
                <a16:creationId xmlns:a16="http://schemas.microsoft.com/office/drawing/2014/main" id="{3BD99C04-F5FD-45F8-BA7D-6842FDE7CDD7}"/>
              </a:ext>
            </a:extLst>
          </p:cNvPr>
          <p:cNvSpPr txBox="1"/>
          <p:nvPr/>
        </p:nvSpPr>
        <p:spPr>
          <a:xfrm>
            <a:off x="10390909" y="52128"/>
            <a:ext cx="1479666"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045304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07DE5-C378-4E79-AC19-4BFF78040805}"/>
              </a:ext>
            </a:extLst>
          </p:cNvPr>
          <p:cNvSpPr>
            <a:spLocks noGrp="1"/>
          </p:cNvSpPr>
          <p:nvPr>
            <p:ph type="title"/>
          </p:nvPr>
        </p:nvSpPr>
        <p:spPr>
          <a:xfrm>
            <a:off x="838199" y="365126"/>
            <a:ext cx="11157065" cy="835522"/>
          </a:xfrm>
        </p:spPr>
        <p:txBody>
          <a:bodyPr/>
          <a:lstStyle/>
          <a:p>
            <a:r>
              <a:rPr lang="en-US" b="1" dirty="0"/>
              <a:t>Insert the black jacket and test strip arrows down </a:t>
            </a:r>
          </a:p>
        </p:txBody>
      </p:sp>
      <p:pic>
        <p:nvPicPr>
          <p:cNvPr id="5" name="Content Placeholder 4">
            <a:extLst>
              <a:ext uri="{FF2B5EF4-FFF2-40B4-BE49-F238E27FC236}">
                <a16:creationId xmlns:a16="http://schemas.microsoft.com/office/drawing/2014/main" id="{43A692BB-68EE-42FD-9222-8C648135EF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586161" y="944217"/>
            <a:ext cx="5657352" cy="6170213"/>
          </a:xfrm>
        </p:spPr>
      </p:pic>
    </p:spTree>
    <p:extLst>
      <p:ext uri="{BB962C8B-B14F-4D97-AF65-F5344CB8AC3E}">
        <p14:creationId xmlns:p14="http://schemas.microsoft.com/office/powerpoint/2010/main" val="741383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37D1B-0742-46F3-849A-BD8B7475B847}"/>
              </a:ext>
            </a:extLst>
          </p:cNvPr>
          <p:cNvSpPr>
            <a:spLocks noGrp="1"/>
          </p:cNvSpPr>
          <p:nvPr>
            <p:ph type="title"/>
          </p:nvPr>
        </p:nvSpPr>
        <p:spPr/>
        <p:txBody>
          <a:bodyPr/>
          <a:lstStyle/>
          <a:p>
            <a:r>
              <a:rPr lang="en-US" b="1" dirty="0"/>
              <a:t>Enter sample ID number into </a:t>
            </a:r>
            <a:r>
              <a:rPr lang="en-US" b="1" dirty="0" err="1"/>
              <a:t>AbraScan</a:t>
            </a:r>
            <a:endParaRPr lang="en-US" b="1" dirty="0"/>
          </a:p>
        </p:txBody>
      </p:sp>
      <p:pic>
        <p:nvPicPr>
          <p:cNvPr id="5" name="Content Placeholder 4">
            <a:extLst>
              <a:ext uri="{FF2B5EF4-FFF2-40B4-BE49-F238E27FC236}">
                <a16:creationId xmlns:a16="http://schemas.microsoft.com/office/drawing/2014/main" id="{9C2A5E6D-CEEF-4C66-9272-FBFADA6769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433096" y="1311968"/>
            <a:ext cx="5589771" cy="5637475"/>
          </a:xfrm>
        </p:spPr>
      </p:pic>
    </p:spTree>
    <p:extLst>
      <p:ext uri="{BB962C8B-B14F-4D97-AF65-F5344CB8AC3E}">
        <p14:creationId xmlns:p14="http://schemas.microsoft.com/office/powerpoint/2010/main" val="4233815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5CC83-BACA-42FE-8754-D1CD90BC9103}"/>
              </a:ext>
            </a:extLst>
          </p:cNvPr>
          <p:cNvSpPr>
            <a:spLocks noGrp="1"/>
          </p:cNvSpPr>
          <p:nvPr>
            <p:ph type="title"/>
          </p:nvPr>
        </p:nvSpPr>
        <p:spPr/>
        <p:txBody>
          <a:bodyPr/>
          <a:lstStyle/>
          <a:p>
            <a:r>
              <a:rPr lang="en-US" b="1" dirty="0"/>
              <a:t>Processing sample</a:t>
            </a:r>
          </a:p>
        </p:txBody>
      </p:sp>
      <p:pic>
        <p:nvPicPr>
          <p:cNvPr id="5" name="Content Placeholder 4">
            <a:extLst>
              <a:ext uri="{FF2B5EF4-FFF2-40B4-BE49-F238E27FC236}">
                <a16:creationId xmlns:a16="http://schemas.microsoft.com/office/drawing/2014/main" id="{92F47A2D-5446-4207-9713-2DF29B5F36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932560" y="1922750"/>
            <a:ext cx="5266705" cy="4802588"/>
          </a:xfrm>
        </p:spPr>
      </p:pic>
    </p:spTree>
    <p:extLst>
      <p:ext uri="{BB962C8B-B14F-4D97-AF65-F5344CB8AC3E}">
        <p14:creationId xmlns:p14="http://schemas.microsoft.com/office/powerpoint/2010/main" val="1203147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9F3500-C82F-4FF3-A957-7D4AA622E3CC}"/>
              </a:ext>
            </a:extLst>
          </p:cNvPr>
          <p:cNvSpPr>
            <a:spLocks noGrp="1"/>
          </p:cNvSpPr>
          <p:nvPr>
            <p:ph type="title"/>
          </p:nvPr>
        </p:nvSpPr>
        <p:spPr>
          <a:xfrm>
            <a:off x="838200" y="365125"/>
            <a:ext cx="3471407" cy="6019772"/>
          </a:xfrm>
        </p:spPr>
        <p:txBody>
          <a:bodyPr>
            <a:normAutofit/>
          </a:bodyPr>
          <a:lstStyle/>
          <a:p>
            <a:r>
              <a:rPr lang="en-US" b="1" dirty="0" err="1"/>
              <a:t>Microcystins</a:t>
            </a:r>
            <a:r>
              <a:rPr lang="en-US" b="1" dirty="0"/>
              <a:t> Not Detected</a:t>
            </a:r>
          </a:p>
        </p:txBody>
      </p:sp>
      <p:pic>
        <p:nvPicPr>
          <p:cNvPr id="5" name="Content Placeholder 4">
            <a:extLst>
              <a:ext uri="{FF2B5EF4-FFF2-40B4-BE49-F238E27FC236}">
                <a16:creationId xmlns:a16="http://schemas.microsoft.com/office/drawing/2014/main" id="{FA1C00F0-9963-4BE9-B930-48A2BDA0A9F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rot="5400000">
            <a:off x="4746926" y="1121136"/>
            <a:ext cx="6925589" cy="5001372"/>
          </a:xfrm>
        </p:spPr>
      </p:pic>
    </p:spTree>
    <p:extLst>
      <p:ext uri="{BB962C8B-B14F-4D97-AF65-F5344CB8AC3E}">
        <p14:creationId xmlns:p14="http://schemas.microsoft.com/office/powerpoint/2010/main" val="3192453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7320C-5399-46D8-9FD6-6171C01125F5}"/>
              </a:ext>
            </a:extLst>
          </p:cNvPr>
          <p:cNvSpPr>
            <a:spLocks noGrp="1"/>
          </p:cNvSpPr>
          <p:nvPr>
            <p:ph type="title"/>
          </p:nvPr>
        </p:nvSpPr>
        <p:spPr>
          <a:xfrm>
            <a:off x="838200" y="365125"/>
            <a:ext cx="3137452" cy="6123139"/>
          </a:xfrm>
        </p:spPr>
        <p:txBody>
          <a:bodyPr>
            <a:normAutofit fontScale="90000"/>
          </a:bodyPr>
          <a:lstStyle/>
          <a:p>
            <a:r>
              <a:rPr lang="en-US" b="1" dirty="0"/>
              <a:t>Blue bracket is control line</a:t>
            </a:r>
            <a:br>
              <a:rPr lang="en-US" b="1" dirty="0"/>
            </a:br>
            <a:br>
              <a:rPr lang="en-US" dirty="0"/>
            </a:br>
            <a:r>
              <a:rPr lang="en-US" b="1" dirty="0"/>
              <a:t>Green bracket is test line</a:t>
            </a:r>
            <a:br>
              <a:rPr lang="en-US" b="1" dirty="0"/>
            </a:br>
            <a:br>
              <a:rPr lang="en-US" dirty="0"/>
            </a:br>
            <a:r>
              <a:rPr lang="en-US" b="1" dirty="0"/>
              <a:t>Both Lines must be in respective brackets to be valid</a:t>
            </a:r>
          </a:p>
        </p:txBody>
      </p:sp>
      <p:pic>
        <p:nvPicPr>
          <p:cNvPr id="4" name="Picture 3">
            <a:extLst>
              <a:ext uri="{FF2B5EF4-FFF2-40B4-BE49-F238E27FC236}">
                <a16:creationId xmlns:a16="http://schemas.microsoft.com/office/drawing/2014/main" id="{2100FF6F-C7B9-4719-8D58-D3F760BC5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338074" y="250682"/>
            <a:ext cx="6858000" cy="6356635"/>
          </a:xfrm>
          <a:prstGeom prst="rect">
            <a:avLst/>
          </a:prstGeom>
        </p:spPr>
      </p:pic>
    </p:spTree>
    <p:extLst>
      <p:ext uri="{BB962C8B-B14F-4D97-AF65-F5344CB8AC3E}">
        <p14:creationId xmlns:p14="http://schemas.microsoft.com/office/powerpoint/2010/main" val="4282266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8E0B7-C666-48DB-877F-A1FFCF34B1B6}"/>
              </a:ext>
            </a:extLst>
          </p:cNvPr>
          <p:cNvSpPr>
            <a:spLocks noGrp="1"/>
          </p:cNvSpPr>
          <p:nvPr>
            <p:ph type="title"/>
          </p:nvPr>
        </p:nvSpPr>
        <p:spPr/>
        <p:txBody>
          <a:bodyPr>
            <a:normAutofit/>
          </a:bodyPr>
          <a:lstStyle/>
          <a:p>
            <a:r>
              <a:rPr lang="en-US" sz="5400" b="1" dirty="0"/>
              <a:t>Testing is Key</a:t>
            </a:r>
          </a:p>
        </p:txBody>
      </p:sp>
      <p:sp>
        <p:nvSpPr>
          <p:cNvPr id="3" name="Content Placeholder 2">
            <a:extLst>
              <a:ext uri="{FF2B5EF4-FFF2-40B4-BE49-F238E27FC236}">
                <a16:creationId xmlns:a16="http://schemas.microsoft.com/office/drawing/2014/main" id="{60A5970C-61ED-44C6-A1D6-E2340C519EF6}"/>
              </a:ext>
            </a:extLst>
          </p:cNvPr>
          <p:cNvSpPr>
            <a:spLocks noGrp="1"/>
          </p:cNvSpPr>
          <p:nvPr>
            <p:ph idx="1"/>
          </p:nvPr>
        </p:nvSpPr>
        <p:spPr/>
        <p:txBody>
          <a:bodyPr/>
          <a:lstStyle/>
          <a:p>
            <a:r>
              <a:rPr lang="en-US" sz="4000" dirty="0"/>
              <a:t>Know if you have a rising toxin situation in your recreation waters</a:t>
            </a:r>
          </a:p>
          <a:p>
            <a:pPr marL="0" indent="0">
              <a:buNone/>
            </a:pPr>
            <a:endParaRPr lang="en-US" dirty="0"/>
          </a:p>
          <a:p>
            <a:r>
              <a:rPr lang="en-US" sz="4000" dirty="0"/>
              <a:t>Fresh water situation can change overnight</a:t>
            </a:r>
          </a:p>
          <a:p>
            <a:pPr marL="0" indent="0">
              <a:buNone/>
            </a:pPr>
            <a:endParaRPr lang="en-US" dirty="0"/>
          </a:p>
          <a:p>
            <a:r>
              <a:rPr lang="en-US" sz="4000" dirty="0"/>
              <a:t>If you rely solely on visual, risk missing it!</a:t>
            </a:r>
          </a:p>
          <a:p>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586843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F23994-D123-77A9-9D3D-36C7D589A87C}"/>
              </a:ext>
            </a:extLst>
          </p:cNvPr>
          <p:cNvSpPr>
            <a:spLocks noGrp="1"/>
          </p:cNvSpPr>
          <p:nvPr>
            <p:ph type="body" sz="quarter" idx="13"/>
          </p:nvPr>
        </p:nvSpPr>
        <p:spPr/>
        <p:txBody>
          <a:bodyPr/>
          <a:lstStyle/>
          <a:p>
            <a:r>
              <a:rPr kumimoji="0" lang="en-US" sz="4000" b="1" i="0" u="none" strike="noStrike" kern="1200" cap="none" spc="0" normalizeH="0" baseline="0" noProof="0">
                <a:ln>
                  <a:noFill/>
                </a:ln>
                <a:solidFill>
                  <a:srgbClr val="003B4C"/>
                </a:solidFill>
                <a:effectLst/>
                <a:uLnTx/>
                <a:uFillTx/>
                <a:latin typeface="Raleway" pitchFamily="2" charset="0"/>
                <a:ea typeface="+mj-ea"/>
                <a:cs typeface="+mj-cs"/>
              </a:rPr>
              <a:t>Lessons Learned</a:t>
            </a:r>
            <a:endParaRPr lang="en-US"/>
          </a:p>
        </p:txBody>
      </p:sp>
      <p:graphicFrame>
        <p:nvGraphicFramePr>
          <p:cNvPr id="5" name="Content Placeholder 2">
            <a:extLst>
              <a:ext uri="{FF2B5EF4-FFF2-40B4-BE49-F238E27FC236}">
                <a16:creationId xmlns:a16="http://schemas.microsoft.com/office/drawing/2014/main" id="{861AC6A9-F646-E06D-6EEE-727C9F2A50D8}"/>
              </a:ext>
            </a:extLst>
          </p:cNvPr>
          <p:cNvGraphicFramePr>
            <a:graphicFrameLocks/>
          </p:cNvGraphicFramePr>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0809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3E2499-B30E-C73C-A2D8-4E060EA4EF77}"/>
              </a:ext>
            </a:extLst>
          </p:cNvPr>
          <p:cNvSpPr txBox="1"/>
          <p:nvPr/>
        </p:nvSpPr>
        <p:spPr>
          <a:xfrm>
            <a:off x="1570961" y="1948006"/>
            <a:ext cx="6097772" cy="707886"/>
          </a:xfrm>
          <a:prstGeom prst="rect">
            <a:avLst/>
          </a:prstGeom>
          <a:noFill/>
        </p:spPr>
        <p:txBody>
          <a:bodyPr wrap="square">
            <a:spAutoFit/>
          </a:bodyPr>
          <a:lstStyle/>
          <a:p>
            <a:r>
              <a:rPr kumimoji="0" lang="en-US" sz="4000" b="1" i="0" u="none" strike="noStrike" kern="1200" cap="none" spc="0" normalizeH="0" baseline="0" noProof="0">
                <a:ln>
                  <a:noFill/>
                </a:ln>
                <a:solidFill>
                  <a:srgbClr val="003B4C"/>
                </a:solidFill>
                <a:effectLst/>
                <a:uLnTx/>
                <a:uFillTx/>
                <a:latin typeface="Raleway" pitchFamily="2" charset="0"/>
                <a:ea typeface="+mj-ea"/>
                <a:cs typeface="+mj-cs"/>
              </a:rPr>
              <a:t>Thank you!</a:t>
            </a:r>
            <a:endParaRPr lang="en-US"/>
          </a:p>
        </p:txBody>
      </p:sp>
      <p:sp>
        <p:nvSpPr>
          <p:cNvPr id="8" name="Content Placeholder 2">
            <a:extLst>
              <a:ext uri="{FF2B5EF4-FFF2-40B4-BE49-F238E27FC236}">
                <a16:creationId xmlns:a16="http://schemas.microsoft.com/office/drawing/2014/main" id="{56EDA795-83C1-1791-43B6-9192D6E0777E}"/>
              </a:ext>
            </a:extLst>
          </p:cNvPr>
          <p:cNvSpPr txBox="1">
            <a:spLocks/>
          </p:cNvSpPr>
          <p:nvPr/>
        </p:nvSpPr>
        <p:spPr>
          <a:xfrm>
            <a:off x="838200" y="2952177"/>
            <a:ext cx="10515600" cy="35317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3600" dirty="0">
              <a:solidFill>
                <a:srgbClr val="003B4C"/>
              </a:solidFill>
              <a:latin typeface="Raleway" pitchFamily="2" charset="0"/>
            </a:endParaRPr>
          </a:p>
          <a:p>
            <a:pPr marL="0" indent="0" algn="ctr">
              <a:buFont typeface="Arial" panose="020B0604020202020204" pitchFamily="34" charset="0"/>
              <a:buNone/>
            </a:pPr>
            <a:r>
              <a:rPr lang="en-US" sz="3600" b="1" dirty="0">
                <a:solidFill>
                  <a:srgbClr val="003B4C"/>
                </a:solidFill>
                <a:latin typeface="Raleway" pitchFamily="2" charset="0"/>
              </a:rPr>
              <a:t>Ann Loree MSPH, CHO, REHS/RS, CP-FS, SE, SI</a:t>
            </a:r>
          </a:p>
          <a:p>
            <a:pPr marL="0" indent="0" algn="ctr">
              <a:buFont typeface="Arial" panose="020B0604020202020204" pitchFamily="34" charset="0"/>
              <a:buNone/>
            </a:pPr>
            <a:r>
              <a:rPr lang="en-US" sz="3600" b="1" dirty="0">
                <a:solidFill>
                  <a:srgbClr val="003B4C"/>
                </a:solidFill>
                <a:latin typeface="Raleway" pitchFamily="2" charset="0"/>
              </a:rPr>
              <a:t>Regional Health Agent </a:t>
            </a:r>
          </a:p>
          <a:p>
            <a:pPr marL="0" indent="0" algn="ctr">
              <a:buFont typeface="Arial" panose="020B0604020202020204" pitchFamily="34" charset="0"/>
              <a:buNone/>
            </a:pPr>
            <a:r>
              <a:rPr lang="en-US" sz="3600" b="1" dirty="0">
                <a:solidFill>
                  <a:srgbClr val="003B4C"/>
                </a:solidFill>
                <a:latin typeface="Raleway" pitchFamily="2" charset="0"/>
              </a:rPr>
              <a:t>Great Meadows Public Health Collaborative</a:t>
            </a:r>
          </a:p>
          <a:p>
            <a:pPr marL="0" indent="0" algn="ctr">
              <a:buFont typeface="Arial" panose="020B0604020202020204" pitchFamily="34" charset="0"/>
              <a:buNone/>
            </a:pPr>
            <a:r>
              <a:rPr lang="en-US" sz="3600" b="1" dirty="0">
                <a:solidFill>
                  <a:srgbClr val="003B4C"/>
                </a:solidFill>
                <a:latin typeface="Raleway" pitchFamily="2" charset="0"/>
              </a:rPr>
              <a:t>loreea@sudbury.ma.us</a:t>
            </a:r>
          </a:p>
        </p:txBody>
      </p:sp>
    </p:spTree>
    <p:extLst>
      <p:ext uri="{BB962C8B-B14F-4D97-AF65-F5344CB8AC3E}">
        <p14:creationId xmlns:p14="http://schemas.microsoft.com/office/powerpoint/2010/main" val="1936950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70A7CC-2A93-316B-EE2D-CFE985183DCE}"/>
              </a:ext>
            </a:extLst>
          </p:cNvPr>
          <p:cNvSpPr>
            <a:spLocks noGrp="1"/>
          </p:cNvSpPr>
          <p:nvPr>
            <p:ph type="body" sz="quarter" idx="13"/>
          </p:nvPr>
        </p:nvSpPr>
        <p:spPr>
          <a:xfrm>
            <a:off x="537209" y="2700410"/>
            <a:ext cx="3154681" cy="1753870"/>
          </a:xfrm>
        </p:spPr>
        <p:txBody>
          <a:bodyPr/>
          <a:lstStyle/>
          <a:p>
            <a:pPr algn="ctr"/>
            <a:r>
              <a:rPr lang="en-US" b="1" dirty="0">
                <a:solidFill>
                  <a:schemeClr val="tx1"/>
                </a:solidFill>
                <a:latin typeface="Raleway" pitchFamily="2" charset="0"/>
              </a:rPr>
              <a:t>Various</a:t>
            </a:r>
          </a:p>
          <a:p>
            <a:pPr algn="ctr"/>
            <a:r>
              <a:rPr lang="en-US" b="1" dirty="0">
                <a:solidFill>
                  <a:schemeClr val="tx1"/>
                </a:solidFill>
                <a:latin typeface="Raleway" pitchFamily="2" charset="0"/>
              </a:rPr>
              <a:t>Algae types</a:t>
            </a:r>
          </a:p>
        </p:txBody>
      </p:sp>
      <p:pic>
        <p:nvPicPr>
          <p:cNvPr id="5" name="Picture 4">
            <a:extLst>
              <a:ext uri="{FF2B5EF4-FFF2-40B4-BE49-F238E27FC236}">
                <a16:creationId xmlns:a16="http://schemas.microsoft.com/office/drawing/2014/main" id="{49F213EA-66BA-A19D-9CC0-8750000ACAC2}"/>
              </a:ext>
            </a:extLst>
          </p:cNvPr>
          <p:cNvPicPr>
            <a:picLocks noChangeAspect="1"/>
          </p:cNvPicPr>
          <p:nvPr/>
        </p:nvPicPr>
        <p:blipFill>
          <a:blip r:embed="rId2"/>
          <a:stretch>
            <a:fillRect/>
          </a:stretch>
        </p:blipFill>
        <p:spPr>
          <a:xfrm>
            <a:off x="3865489" y="422420"/>
            <a:ext cx="7989606" cy="6309850"/>
          </a:xfrm>
          <a:prstGeom prst="rect">
            <a:avLst/>
          </a:prstGeom>
        </p:spPr>
      </p:pic>
    </p:spTree>
    <p:extLst>
      <p:ext uri="{BB962C8B-B14F-4D97-AF65-F5344CB8AC3E}">
        <p14:creationId xmlns:p14="http://schemas.microsoft.com/office/powerpoint/2010/main" val="3137400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04FEA2-C69E-7029-AF59-DA2C8AEB7F0F}"/>
              </a:ext>
            </a:extLst>
          </p:cNvPr>
          <p:cNvSpPr>
            <a:spLocks noGrp="1"/>
          </p:cNvSpPr>
          <p:nvPr>
            <p:ph type="body" sz="quarter" idx="13"/>
          </p:nvPr>
        </p:nvSpPr>
        <p:spPr>
          <a:xfrm>
            <a:off x="335926" y="419100"/>
            <a:ext cx="11520147" cy="723900"/>
          </a:xfrm>
        </p:spPr>
        <p:txBody>
          <a:bodyPr/>
          <a:lstStyle/>
          <a:p>
            <a:r>
              <a:rPr kumimoji="0" lang="en-US" sz="4000" b="1" i="0" u="none" strike="noStrike" kern="1200" cap="none" spc="0" normalizeH="0" baseline="0" noProof="0">
                <a:ln>
                  <a:noFill/>
                </a:ln>
                <a:solidFill>
                  <a:srgbClr val="003B4C"/>
                </a:solidFill>
                <a:effectLst/>
                <a:uLnTx/>
                <a:uFillTx/>
                <a:latin typeface="Raleway" pitchFamily="2" charset="0"/>
                <a:ea typeface="+mj-ea"/>
                <a:cs typeface="+mj-cs"/>
              </a:rPr>
              <a:t>What Causes HABs to Grow?</a:t>
            </a:r>
            <a:endParaRPr lang="en-US"/>
          </a:p>
        </p:txBody>
      </p:sp>
      <p:sp>
        <p:nvSpPr>
          <p:cNvPr id="4" name="Text Placeholder 3">
            <a:extLst>
              <a:ext uri="{FF2B5EF4-FFF2-40B4-BE49-F238E27FC236}">
                <a16:creationId xmlns:a16="http://schemas.microsoft.com/office/drawing/2014/main" id="{7668BC40-31FA-037B-D519-A9F009456E15}"/>
              </a:ext>
            </a:extLst>
          </p:cNvPr>
          <p:cNvSpPr>
            <a:spLocks noGrp="1"/>
          </p:cNvSpPr>
          <p:nvPr>
            <p:ph type="body" sz="quarter" idx="26"/>
          </p:nvPr>
        </p:nvSpPr>
        <p:spPr>
          <a:xfrm>
            <a:off x="177224" y="1405890"/>
            <a:ext cx="6012178" cy="5295900"/>
          </a:xfrm>
        </p:spPr>
        <p:txBody>
          <a:bodyPr>
            <a:normAutofit fontScale="25000" lnSpcReduction="20000"/>
          </a:bodyPr>
          <a:lstStyle/>
          <a:p>
            <a:pPr marL="0" indent="0">
              <a:lnSpc>
                <a:spcPct val="114000"/>
              </a:lnSpc>
              <a:spcAft>
                <a:spcPts val="0"/>
              </a:spcAft>
              <a:buNone/>
            </a:pPr>
            <a:r>
              <a:rPr lang="en-US" sz="2400" dirty="0">
                <a:latin typeface="Nunito Sans" pitchFamily="2" charset="0"/>
              </a:rPr>
              <a:t>Warm weather</a:t>
            </a:r>
          </a:p>
          <a:p>
            <a:pPr marL="685800" lvl="1" indent="-342900">
              <a:lnSpc>
                <a:spcPct val="114000"/>
              </a:lnSpc>
              <a:spcAft>
                <a:spcPts val="0"/>
              </a:spcAft>
              <a:buSzPct val="60000"/>
              <a:buFont typeface="Courier New" panose="02070309020205020404" pitchFamily="49" charset="0"/>
              <a:buChar char="o"/>
            </a:pPr>
            <a:r>
              <a:rPr lang="en-US" sz="2400" dirty="0">
                <a:latin typeface="Nunito Sans" pitchFamily="2" charset="0"/>
              </a:rPr>
              <a:t>Sunlight</a:t>
            </a:r>
          </a:p>
          <a:p>
            <a:pPr marL="685800" lvl="1" indent="-342900">
              <a:lnSpc>
                <a:spcPct val="114000"/>
              </a:lnSpc>
              <a:spcAft>
                <a:spcPts val="0"/>
              </a:spcAft>
              <a:buSzPct val="60000"/>
              <a:buFont typeface="Courier New" panose="02070309020205020404" pitchFamily="49" charset="0"/>
              <a:buChar char="o"/>
            </a:pPr>
            <a:r>
              <a:rPr lang="en-US" sz="9600" b="1" dirty="0">
                <a:solidFill>
                  <a:schemeClr val="tx1"/>
                </a:solidFill>
                <a:latin typeface="Nunito Sans" pitchFamily="2" charset="0"/>
              </a:rPr>
              <a:t>Environmental Conditions:</a:t>
            </a:r>
          </a:p>
          <a:p>
            <a:pPr marL="685800" lvl="1" indent="-342900">
              <a:lnSpc>
                <a:spcPct val="114000"/>
              </a:lnSpc>
              <a:spcAft>
                <a:spcPts val="0"/>
              </a:spcAft>
              <a:buSzPct val="60000"/>
              <a:buFont typeface="Courier New" panose="02070309020205020404" pitchFamily="49" charset="0"/>
              <a:buChar char="o"/>
            </a:pPr>
            <a:endParaRPr lang="en-US" sz="9600" b="1" dirty="0">
              <a:solidFill>
                <a:schemeClr val="tx1"/>
              </a:solidFill>
              <a:latin typeface="Nunito Sans" pitchFamily="2" charset="0"/>
            </a:endParaRPr>
          </a:p>
          <a:p>
            <a:pPr marL="685800" lvl="1" indent="-342900">
              <a:lnSpc>
                <a:spcPct val="114000"/>
              </a:lnSpc>
              <a:spcAft>
                <a:spcPts val="0"/>
              </a:spcAft>
              <a:buSzPct val="60000"/>
              <a:buFont typeface="Courier New" panose="02070309020205020404" pitchFamily="49" charset="0"/>
              <a:buChar char="o"/>
            </a:pPr>
            <a:r>
              <a:rPr lang="en-US" sz="9600" b="1" dirty="0">
                <a:solidFill>
                  <a:schemeClr val="tx1"/>
                </a:solidFill>
                <a:latin typeface="Nunito Sans" pitchFamily="2" charset="0"/>
              </a:rPr>
              <a:t>Sunlight</a:t>
            </a:r>
          </a:p>
          <a:p>
            <a:pPr marL="685800" lvl="1" indent="-342900">
              <a:lnSpc>
                <a:spcPct val="114000"/>
              </a:lnSpc>
              <a:spcAft>
                <a:spcPts val="0"/>
              </a:spcAft>
              <a:buSzPct val="60000"/>
              <a:buFont typeface="Courier New" panose="02070309020205020404" pitchFamily="49" charset="0"/>
              <a:buChar char="o"/>
            </a:pPr>
            <a:r>
              <a:rPr lang="en-US" sz="9600" b="1" dirty="0">
                <a:solidFill>
                  <a:schemeClr val="tx1"/>
                </a:solidFill>
                <a:latin typeface="Nunito Sans" pitchFamily="2" charset="0"/>
              </a:rPr>
              <a:t>Warm temperatures</a:t>
            </a:r>
          </a:p>
          <a:p>
            <a:pPr marL="685800" lvl="1" indent="-342900">
              <a:lnSpc>
                <a:spcPct val="114000"/>
              </a:lnSpc>
              <a:spcAft>
                <a:spcPts val="0"/>
              </a:spcAft>
              <a:buSzPct val="60000"/>
              <a:buFont typeface="Courier New" panose="02070309020205020404" pitchFamily="49" charset="0"/>
              <a:buChar char="o"/>
            </a:pPr>
            <a:r>
              <a:rPr lang="en-US" sz="9600" b="1" dirty="0">
                <a:solidFill>
                  <a:schemeClr val="tx1"/>
                </a:solidFill>
                <a:latin typeface="Nunito Sans" pitchFamily="2" charset="0"/>
              </a:rPr>
              <a:t>Warm water</a:t>
            </a:r>
          </a:p>
          <a:p>
            <a:pPr marL="685800" lvl="1" indent="-342900">
              <a:lnSpc>
                <a:spcPct val="114000"/>
              </a:lnSpc>
              <a:spcAft>
                <a:spcPts val="0"/>
              </a:spcAft>
              <a:buSzPct val="60000"/>
              <a:buFont typeface="Courier New" panose="02070309020205020404" pitchFamily="49" charset="0"/>
              <a:buChar char="o"/>
            </a:pPr>
            <a:r>
              <a:rPr lang="en-US" sz="9600" b="1" dirty="0">
                <a:solidFill>
                  <a:schemeClr val="tx1"/>
                </a:solidFill>
                <a:latin typeface="Nunito Sans" pitchFamily="2" charset="0"/>
              </a:rPr>
              <a:t>Stagnant or slow moving water</a:t>
            </a:r>
          </a:p>
          <a:p>
            <a:pPr marL="685800" lvl="1" indent="-342900">
              <a:lnSpc>
                <a:spcPct val="114000"/>
              </a:lnSpc>
              <a:spcAft>
                <a:spcPts val="0"/>
              </a:spcAft>
              <a:buSzPct val="60000"/>
              <a:buFont typeface="Courier New" panose="02070309020205020404" pitchFamily="49" charset="0"/>
              <a:buChar char="o"/>
            </a:pPr>
            <a:r>
              <a:rPr lang="en-US" sz="9600" b="1" dirty="0">
                <a:solidFill>
                  <a:schemeClr val="tx1"/>
                </a:solidFill>
                <a:latin typeface="Nunito Sans" pitchFamily="2" charset="0"/>
              </a:rPr>
              <a:t>Water fowl</a:t>
            </a:r>
          </a:p>
          <a:p>
            <a:pPr marL="685800" lvl="1" indent="-342900">
              <a:lnSpc>
                <a:spcPct val="114000"/>
              </a:lnSpc>
              <a:spcAft>
                <a:spcPts val="0"/>
              </a:spcAft>
              <a:buSzPct val="60000"/>
              <a:buFont typeface="Courier New" panose="02070309020205020404" pitchFamily="49" charset="0"/>
              <a:buChar char="o"/>
            </a:pPr>
            <a:endParaRPr lang="en-US" sz="9600" b="1" dirty="0">
              <a:solidFill>
                <a:schemeClr val="tx1"/>
              </a:solidFill>
              <a:latin typeface="Nunito Sans" pitchFamily="2" charset="0"/>
            </a:endParaRPr>
          </a:p>
          <a:p>
            <a:pPr marL="342900" lvl="1" indent="0">
              <a:lnSpc>
                <a:spcPct val="114000"/>
              </a:lnSpc>
              <a:spcAft>
                <a:spcPts val="0"/>
              </a:spcAft>
              <a:buSzPct val="60000"/>
              <a:buNone/>
            </a:pPr>
            <a:r>
              <a:rPr lang="en-US" sz="9600" b="1" dirty="0">
                <a:solidFill>
                  <a:schemeClr val="tx1"/>
                </a:solidFill>
                <a:latin typeface="Nunito Sans" pitchFamily="2" charset="0"/>
              </a:rPr>
              <a:t>    Excess Nutrients: </a:t>
            </a:r>
          </a:p>
          <a:p>
            <a:pPr marL="685800" lvl="1" indent="-342900">
              <a:lnSpc>
                <a:spcPct val="114000"/>
              </a:lnSpc>
              <a:spcAft>
                <a:spcPts val="0"/>
              </a:spcAft>
              <a:buSzPct val="60000"/>
              <a:buFont typeface="Courier New" panose="02070309020205020404" pitchFamily="49" charset="0"/>
              <a:buChar char="o"/>
            </a:pPr>
            <a:endParaRPr lang="en-US" sz="9600" b="1" dirty="0">
              <a:solidFill>
                <a:schemeClr val="tx1"/>
              </a:solidFill>
              <a:latin typeface="Nunito Sans" pitchFamily="2" charset="0"/>
            </a:endParaRPr>
          </a:p>
          <a:p>
            <a:pPr marL="685800" lvl="1" indent="-342900">
              <a:lnSpc>
                <a:spcPct val="114000"/>
              </a:lnSpc>
              <a:spcAft>
                <a:spcPts val="0"/>
              </a:spcAft>
              <a:buSzPct val="60000"/>
              <a:buFont typeface="Courier New" panose="02070309020205020404" pitchFamily="49" charset="0"/>
              <a:buChar char="o"/>
            </a:pPr>
            <a:r>
              <a:rPr lang="en-US" sz="9600" b="1" dirty="0">
                <a:solidFill>
                  <a:schemeClr val="tx1"/>
                </a:solidFill>
                <a:latin typeface="Nunito Sans" pitchFamily="2" charset="0"/>
              </a:rPr>
              <a:t>Nitrogen and phosphorus</a:t>
            </a:r>
          </a:p>
          <a:p>
            <a:pPr marL="685800" lvl="1" indent="-342900">
              <a:lnSpc>
                <a:spcPct val="114000"/>
              </a:lnSpc>
              <a:spcAft>
                <a:spcPts val="0"/>
              </a:spcAft>
              <a:buSzPct val="60000"/>
              <a:buFont typeface="Courier New" panose="02070309020205020404" pitchFamily="49" charset="0"/>
              <a:buChar char="o"/>
            </a:pPr>
            <a:r>
              <a:rPr lang="en-US" sz="9600" b="1" dirty="0">
                <a:solidFill>
                  <a:schemeClr val="tx1"/>
                </a:solidFill>
                <a:latin typeface="Nunito Sans" pitchFamily="2" charset="0"/>
              </a:rPr>
              <a:t>Fertilizer</a:t>
            </a:r>
          </a:p>
          <a:p>
            <a:pPr marL="685800" lvl="1" indent="-342900">
              <a:lnSpc>
                <a:spcPct val="114000"/>
              </a:lnSpc>
              <a:spcAft>
                <a:spcPts val="0"/>
              </a:spcAft>
              <a:buSzPct val="60000"/>
              <a:buFont typeface="Courier New" panose="02070309020205020404" pitchFamily="49" charset="0"/>
              <a:buChar char="o"/>
            </a:pPr>
            <a:r>
              <a:rPr lang="en-US" sz="9600" b="1" dirty="0">
                <a:solidFill>
                  <a:schemeClr val="tx1"/>
                </a:solidFill>
                <a:latin typeface="Nunito Sans" pitchFamily="2" charset="0"/>
              </a:rPr>
              <a:t>Human and animal waste</a:t>
            </a:r>
          </a:p>
          <a:p>
            <a:pPr marL="685800" lvl="1" indent="-342900">
              <a:lnSpc>
                <a:spcPct val="114000"/>
              </a:lnSpc>
              <a:spcAft>
                <a:spcPts val="0"/>
              </a:spcAft>
              <a:buSzPct val="60000"/>
              <a:buFont typeface="Courier New" panose="02070309020205020404" pitchFamily="49" charset="0"/>
              <a:buChar char="o"/>
            </a:pPr>
            <a:r>
              <a:rPr lang="en-US" sz="9600" b="1" dirty="0">
                <a:solidFill>
                  <a:schemeClr val="tx1"/>
                </a:solidFill>
                <a:latin typeface="Nunito Sans" pitchFamily="2" charset="0"/>
              </a:rPr>
              <a:t>Failed Septic Systems</a:t>
            </a:r>
          </a:p>
          <a:p>
            <a:pPr marL="685800" lvl="1" indent="-342900">
              <a:lnSpc>
                <a:spcPct val="114000"/>
              </a:lnSpc>
              <a:spcAft>
                <a:spcPts val="0"/>
              </a:spcAft>
              <a:buSzPct val="60000"/>
              <a:buFont typeface="Courier New" panose="02070309020205020404" pitchFamily="49" charset="0"/>
              <a:buChar char="o"/>
            </a:pPr>
            <a:endParaRPr lang="en-US" sz="9600" b="1" dirty="0">
              <a:solidFill>
                <a:schemeClr val="tx1"/>
              </a:solidFill>
              <a:latin typeface="Nunito Sans" pitchFamily="2" charset="0"/>
            </a:endParaRPr>
          </a:p>
          <a:p>
            <a:pPr marL="685800" lvl="1" indent="-342900">
              <a:lnSpc>
                <a:spcPct val="114000"/>
              </a:lnSpc>
              <a:spcAft>
                <a:spcPts val="0"/>
              </a:spcAft>
              <a:buSzPct val="60000"/>
              <a:buFont typeface="Courier New" panose="02070309020205020404" pitchFamily="49" charset="0"/>
              <a:buChar char="o"/>
            </a:pPr>
            <a:endParaRPr lang="en-US" sz="9600" b="1" dirty="0">
              <a:solidFill>
                <a:schemeClr val="tx1"/>
              </a:solidFill>
              <a:latin typeface="Nunito Sans" pitchFamily="2" charset="0"/>
            </a:endParaRPr>
          </a:p>
          <a:p>
            <a:pPr marL="685800" lvl="1" indent="-342900">
              <a:lnSpc>
                <a:spcPct val="114000"/>
              </a:lnSpc>
              <a:spcAft>
                <a:spcPts val="0"/>
              </a:spcAft>
              <a:buSzPct val="60000"/>
              <a:buFont typeface="Courier New" panose="02070309020205020404" pitchFamily="49" charset="0"/>
              <a:buChar char="o"/>
            </a:pPr>
            <a:endParaRPr lang="en-US" sz="6200" b="1" dirty="0">
              <a:solidFill>
                <a:schemeClr val="tx1"/>
              </a:solidFill>
              <a:latin typeface="Nunito Sans" pitchFamily="2" charset="0"/>
            </a:endParaRPr>
          </a:p>
          <a:p>
            <a:pPr marL="685800" lvl="1" indent="-342900">
              <a:lnSpc>
                <a:spcPct val="114000"/>
              </a:lnSpc>
              <a:spcAft>
                <a:spcPts val="0"/>
              </a:spcAft>
              <a:buSzPct val="60000"/>
              <a:buFont typeface="Courier New" panose="02070309020205020404" pitchFamily="49" charset="0"/>
              <a:buChar char="o"/>
            </a:pPr>
            <a:endParaRPr lang="en-US" sz="2400" dirty="0">
              <a:solidFill>
                <a:schemeClr val="tx1"/>
              </a:solidFill>
              <a:latin typeface="Nunito Sans" pitchFamily="2" charset="0"/>
            </a:endParaRPr>
          </a:p>
          <a:p>
            <a:pPr marL="685800" lvl="1" indent="-342900">
              <a:lnSpc>
                <a:spcPct val="114000"/>
              </a:lnSpc>
              <a:spcAft>
                <a:spcPts val="0"/>
              </a:spcAft>
              <a:buSzPct val="60000"/>
              <a:buFont typeface="Courier New" panose="02070309020205020404" pitchFamily="49" charset="0"/>
              <a:buChar char="o"/>
            </a:pPr>
            <a:r>
              <a:rPr lang="en-US" sz="2400" dirty="0" err="1">
                <a:latin typeface="Nunito Sans" pitchFamily="2" charset="0"/>
              </a:rPr>
              <a:t>sunlightnutrients</a:t>
            </a:r>
            <a:endParaRPr lang="en-US" sz="2400" dirty="0">
              <a:latin typeface="Nunito Sans" pitchFamily="2" charset="0"/>
            </a:endParaRPr>
          </a:p>
          <a:p>
            <a:pPr marL="274320" indent="-274320">
              <a:lnSpc>
                <a:spcPct val="114000"/>
              </a:lnSpc>
              <a:spcAft>
                <a:spcPts val="0"/>
              </a:spcAft>
            </a:pPr>
            <a:r>
              <a:rPr lang="en-US" sz="2400" dirty="0" err="1">
                <a:latin typeface="Nunito Sans" pitchFamily="2" charset="0"/>
              </a:rPr>
              <a:t>Sto</a:t>
            </a:r>
            <a:endParaRPr lang="en-US" sz="2400" dirty="0">
              <a:latin typeface="Nunito Sans" pitchFamily="2" charset="0"/>
            </a:endParaRPr>
          </a:p>
          <a:p>
            <a:pPr marL="685800" lvl="1" indent="-342900">
              <a:lnSpc>
                <a:spcPct val="114000"/>
              </a:lnSpc>
              <a:spcAft>
                <a:spcPts val="0"/>
              </a:spcAft>
              <a:buSzPct val="60000"/>
              <a:buFont typeface="Courier New" panose="02070309020205020404" pitchFamily="49" charset="0"/>
              <a:buChar char="o"/>
            </a:pPr>
            <a:r>
              <a:rPr lang="en-US" sz="2400" dirty="0">
                <a:latin typeface="Nunito Sans" pitchFamily="2" charset="0"/>
              </a:rPr>
              <a:t>Warm weather</a:t>
            </a:r>
          </a:p>
          <a:p>
            <a:pPr marL="685800" lvl="1" indent="-342900">
              <a:lnSpc>
                <a:spcPct val="114000"/>
              </a:lnSpc>
              <a:spcAft>
                <a:spcPts val="0"/>
              </a:spcAft>
              <a:buSzPct val="60000"/>
              <a:buFont typeface="Courier New" panose="02070309020205020404" pitchFamily="49" charset="0"/>
              <a:buChar char="o"/>
            </a:pPr>
            <a:r>
              <a:rPr lang="en-US" sz="2400" dirty="0">
                <a:latin typeface="Nunito Sans" pitchFamily="2" charset="0"/>
              </a:rPr>
              <a:t>Sunlight</a:t>
            </a:r>
          </a:p>
          <a:p>
            <a:pPr marL="685800" lvl="1" indent="-342900">
              <a:lnSpc>
                <a:spcPct val="114000"/>
              </a:lnSpc>
              <a:spcAft>
                <a:spcPts val="0"/>
              </a:spcAft>
              <a:buSzPct val="60000"/>
              <a:buFont typeface="Courier New" panose="02070309020205020404" pitchFamily="49" charset="0"/>
              <a:buChar char="o"/>
            </a:pPr>
            <a:r>
              <a:rPr lang="en-US" sz="2400" dirty="0">
                <a:latin typeface="Nunito Sans" pitchFamily="2" charset="0"/>
              </a:rPr>
              <a:t>Excess nutrients</a:t>
            </a:r>
          </a:p>
          <a:p>
            <a:pPr marL="685800" lvl="1" indent="-342900">
              <a:lnSpc>
                <a:spcPct val="114000"/>
              </a:lnSpc>
              <a:spcAft>
                <a:spcPts val="0"/>
              </a:spcAft>
              <a:buSzPct val="60000"/>
              <a:buFont typeface="Courier New" panose="02070309020205020404" pitchFamily="49" charset="0"/>
              <a:buChar char="o"/>
            </a:pPr>
            <a:r>
              <a:rPr lang="en-US" sz="2400" dirty="0">
                <a:latin typeface="Nunito Sans" pitchFamily="2" charset="0"/>
              </a:rPr>
              <a:t>Stagnant/slow-moving waters</a:t>
            </a:r>
          </a:p>
          <a:p>
            <a:pPr marL="274320" indent="-274320">
              <a:lnSpc>
                <a:spcPct val="114000"/>
              </a:lnSpc>
              <a:spcAft>
                <a:spcPts val="0"/>
              </a:spcAft>
            </a:pPr>
            <a:r>
              <a:rPr lang="en-US" sz="2400" dirty="0">
                <a:latin typeface="Nunito Sans" pitchFamily="2" charset="0"/>
              </a:rPr>
              <a:t>Specific factors behind each bloom vary because every waterbody is different. </a:t>
            </a:r>
          </a:p>
          <a:p>
            <a:pPr marL="274320" indent="-274320">
              <a:lnSpc>
                <a:spcPct val="114000"/>
              </a:lnSpc>
              <a:spcAft>
                <a:spcPts val="0"/>
              </a:spcAft>
            </a:pPr>
            <a:r>
              <a:rPr lang="en-US" sz="2400" dirty="0">
                <a:latin typeface="Nunito Sans" pitchFamily="2" charset="0"/>
              </a:rPr>
              <a:t>Two most common factors: Phosphorus and Nitrogen, which are found in fertilizers and human/animal waste.</a:t>
            </a:r>
          </a:p>
          <a:p>
            <a:pPr marL="274320" indent="-274320">
              <a:lnSpc>
                <a:spcPct val="114000"/>
              </a:lnSpc>
              <a:spcAft>
                <a:spcPts val="0"/>
              </a:spcAft>
            </a:pPr>
            <a:r>
              <a:rPr lang="en-US" sz="2400" dirty="0">
                <a:latin typeface="Nunito Sans" pitchFamily="2" charset="0"/>
              </a:rPr>
              <a:t>Septic system effluent leaks and geese, duck, and dog droppings are causative.</a:t>
            </a:r>
          </a:p>
          <a:p>
            <a:pPr marL="685800" lvl="1" indent="-342900">
              <a:lnSpc>
                <a:spcPct val="114000"/>
              </a:lnSpc>
              <a:spcAft>
                <a:spcPts val="0"/>
              </a:spcAft>
              <a:buSzPct val="60000"/>
              <a:buFont typeface="Courier New" panose="02070309020205020404" pitchFamily="49" charset="0"/>
              <a:buChar char="o"/>
            </a:pPr>
            <a:r>
              <a:rPr lang="en-US" sz="2400" dirty="0">
                <a:latin typeface="Nunito Sans" pitchFamily="2" charset="0"/>
              </a:rPr>
              <a:t>moving waters</a:t>
            </a:r>
          </a:p>
          <a:p>
            <a:pPr marL="274320" indent="-274320">
              <a:lnSpc>
                <a:spcPct val="114000"/>
              </a:lnSpc>
              <a:spcAft>
                <a:spcPts val="0"/>
              </a:spcAft>
            </a:pPr>
            <a:r>
              <a:rPr lang="en-US" sz="2400" dirty="0">
                <a:latin typeface="Nunito Sans" pitchFamily="2" charset="0"/>
              </a:rPr>
              <a:t>Specific factors behind each bloom vary because every waterbody is different. </a:t>
            </a:r>
          </a:p>
          <a:p>
            <a:pPr marL="274320" indent="-274320">
              <a:lnSpc>
                <a:spcPct val="114000"/>
              </a:lnSpc>
              <a:spcAft>
                <a:spcPts val="0"/>
              </a:spcAft>
            </a:pPr>
            <a:r>
              <a:rPr lang="en-US" sz="2400" dirty="0">
                <a:latin typeface="Nunito Sans" pitchFamily="2" charset="0"/>
              </a:rPr>
              <a:t>Two most common factors: Phosphorus and Nitrogen, which are found in fertilizers and human/animal waste.</a:t>
            </a:r>
          </a:p>
          <a:p>
            <a:pPr marL="274320" indent="-274320">
              <a:lnSpc>
                <a:spcPct val="114000"/>
              </a:lnSpc>
              <a:spcAft>
                <a:spcPts val="0"/>
              </a:spcAft>
            </a:pPr>
            <a:r>
              <a:rPr lang="en-US" sz="2400" dirty="0">
                <a:latin typeface="Nunito Sans" pitchFamily="2" charset="0"/>
              </a:rPr>
              <a:t>Septic system effluent leaks and geese, duck, and dog droppings are causative.</a:t>
            </a:r>
          </a:p>
          <a:p>
            <a:pPr marL="274320" indent="-274320">
              <a:lnSpc>
                <a:spcPct val="114000"/>
              </a:lnSpc>
              <a:spcAft>
                <a:spcPts val="0"/>
              </a:spcAft>
            </a:pPr>
            <a:endParaRPr lang="en-US" sz="2400" dirty="0">
              <a:latin typeface="Nunito Sans" pitchFamily="2" charset="0"/>
            </a:endParaRPr>
          </a:p>
        </p:txBody>
      </p:sp>
      <p:pic>
        <p:nvPicPr>
          <p:cNvPr id="5" name="Picture 4">
            <a:extLst>
              <a:ext uri="{FF2B5EF4-FFF2-40B4-BE49-F238E27FC236}">
                <a16:creationId xmlns:a16="http://schemas.microsoft.com/office/drawing/2014/main" id="{B49BF936-7437-8D16-BF4E-1870527FAA20}"/>
              </a:ext>
            </a:extLst>
          </p:cNvPr>
          <p:cNvPicPr>
            <a:picLocks noChangeAspect="1"/>
          </p:cNvPicPr>
          <p:nvPr/>
        </p:nvPicPr>
        <p:blipFill>
          <a:blip r:embed="rId3"/>
          <a:stretch>
            <a:fillRect/>
          </a:stretch>
        </p:blipFill>
        <p:spPr>
          <a:xfrm>
            <a:off x="5570883" y="1001864"/>
            <a:ext cx="5545396" cy="5699926"/>
          </a:xfrm>
          <a:prstGeom prst="rect">
            <a:avLst/>
          </a:prstGeom>
        </p:spPr>
      </p:pic>
    </p:spTree>
    <p:extLst>
      <p:ext uri="{BB962C8B-B14F-4D97-AF65-F5344CB8AC3E}">
        <p14:creationId xmlns:p14="http://schemas.microsoft.com/office/powerpoint/2010/main" val="2919256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9C9E59-EB56-F2B4-AE8C-F5B534DF88BA}"/>
              </a:ext>
            </a:extLst>
          </p:cNvPr>
          <p:cNvSpPr>
            <a:spLocks noGrp="1"/>
          </p:cNvSpPr>
          <p:nvPr>
            <p:ph type="body" sz="quarter" idx="13"/>
          </p:nvPr>
        </p:nvSpPr>
        <p:spPr>
          <a:xfrm>
            <a:off x="457199" y="452120"/>
            <a:ext cx="11520147" cy="723900"/>
          </a:xfrm>
        </p:spPr>
        <p:txBody>
          <a:bodyPr/>
          <a:lstStyle/>
          <a:p>
            <a:r>
              <a:rPr kumimoji="0" lang="en-US" sz="4000" b="1" i="0" u="none" strike="noStrike" kern="1200" cap="none" spc="0" normalizeH="0" baseline="0" noProof="0">
                <a:ln>
                  <a:noFill/>
                </a:ln>
                <a:solidFill>
                  <a:srgbClr val="003B4C"/>
                </a:solidFill>
                <a:effectLst/>
                <a:uLnTx/>
                <a:uFillTx/>
                <a:latin typeface="Raleway" pitchFamily="2" charset="0"/>
                <a:ea typeface="+mj-ea"/>
                <a:cs typeface="+mj-cs"/>
              </a:rPr>
              <a:t>Hydrogeology of Wayland, Massachusetts</a:t>
            </a:r>
            <a:endParaRPr lang="en-US"/>
          </a:p>
        </p:txBody>
      </p:sp>
      <p:sp>
        <p:nvSpPr>
          <p:cNvPr id="4" name="Text Placeholder 3">
            <a:extLst>
              <a:ext uri="{FF2B5EF4-FFF2-40B4-BE49-F238E27FC236}">
                <a16:creationId xmlns:a16="http://schemas.microsoft.com/office/drawing/2014/main" id="{CA2BA7C0-7FE2-7014-271E-61FB732E1132}"/>
              </a:ext>
            </a:extLst>
          </p:cNvPr>
          <p:cNvSpPr>
            <a:spLocks noGrp="1"/>
          </p:cNvSpPr>
          <p:nvPr>
            <p:ph type="body" sz="quarter" idx="26"/>
          </p:nvPr>
        </p:nvSpPr>
        <p:spPr>
          <a:xfrm>
            <a:off x="6282693" y="1827556"/>
            <a:ext cx="5581397" cy="4389120"/>
          </a:xfrm>
        </p:spPr>
        <p:txBody>
          <a:bodyPr/>
          <a:lstStyle/>
          <a:p>
            <a:pPr marL="182880" marR="0" lvl="0" indent="-18288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B4C"/>
                </a:solidFill>
                <a:effectLst/>
                <a:uLnTx/>
                <a:uFillTx/>
                <a:latin typeface="Nunito Sans" pitchFamily="2" charset="0"/>
                <a:ea typeface="+mn-ea"/>
                <a:cs typeface="+mn-cs"/>
              </a:rPr>
              <a:t>2 ponds in neighboring towns cascade in series into North Pond, Lake </a:t>
            </a:r>
            <a:r>
              <a:rPr kumimoji="0" lang="en-US" sz="2400" b="0" i="0" u="none" strike="noStrike" kern="1200" cap="none" spc="0" normalizeH="0" baseline="0" noProof="0" dirty="0" err="1">
                <a:ln>
                  <a:noFill/>
                </a:ln>
                <a:solidFill>
                  <a:srgbClr val="003B4C"/>
                </a:solidFill>
                <a:effectLst/>
                <a:uLnTx/>
                <a:uFillTx/>
                <a:latin typeface="Nunito Sans" pitchFamily="2" charset="0"/>
                <a:ea typeface="+mn-ea"/>
                <a:cs typeface="+mn-cs"/>
              </a:rPr>
              <a:t>Cochicuate</a:t>
            </a:r>
            <a:r>
              <a:rPr kumimoji="0" lang="en-US" sz="2400" b="0" i="0" u="none" strike="noStrike" kern="1200" cap="none" spc="0" normalizeH="0" baseline="0" noProof="0" dirty="0">
                <a:ln>
                  <a:noFill/>
                </a:ln>
                <a:solidFill>
                  <a:srgbClr val="003B4C"/>
                </a:solidFill>
                <a:effectLst/>
                <a:uLnTx/>
                <a:uFillTx/>
                <a:latin typeface="Nunito Sans" pitchFamily="2" charset="0"/>
                <a:ea typeface="+mn-ea"/>
                <a:cs typeface="+mn-cs"/>
              </a:rPr>
              <a:t>.  </a:t>
            </a:r>
          </a:p>
          <a:p>
            <a:pPr marL="182880" marR="0" lvl="0" indent="-18288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B4C"/>
                </a:solidFill>
                <a:effectLst/>
                <a:uLnTx/>
                <a:uFillTx/>
                <a:latin typeface="Nunito Sans" pitchFamily="2" charset="0"/>
                <a:ea typeface="+mn-ea"/>
                <a:cs typeface="+mn-cs"/>
              </a:rPr>
              <a:t>HABs bloom flow in the same direction from one pond into the other.</a:t>
            </a:r>
          </a:p>
          <a:p>
            <a:pPr marL="182880" marR="0" lvl="0" indent="-18288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B4C"/>
                </a:solidFill>
                <a:effectLst/>
                <a:uLnTx/>
                <a:uFillTx/>
                <a:latin typeface="Nunito Sans" pitchFamily="2" charset="0"/>
                <a:ea typeface="+mn-ea"/>
                <a:cs typeface="+mn-cs"/>
              </a:rPr>
              <a:t>In 2023 Wayland Board of Health chose to test the water before closing the bathing beach.</a:t>
            </a:r>
          </a:p>
          <a:p>
            <a:pPr marL="182880" indent="-182880">
              <a:lnSpc>
                <a:spcPct val="114000"/>
              </a:lnSpc>
              <a:spcBef>
                <a:spcPts val="600"/>
              </a:spcBef>
            </a:pPr>
            <a:endParaRPr lang="en-US" dirty="0"/>
          </a:p>
        </p:txBody>
      </p:sp>
      <p:pic>
        <p:nvPicPr>
          <p:cNvPr id="5" name="Picture 4">
            <a:extLst>
              <a:ext uri="{FF2B5EF4-FFF2-40B4-BE49-F238E27FC236}">
                <a16:creationId xmlns:a16="http://schemas.microsoft.com/office/drawing/2014/main" id="{77F117D0-4FA6-D0BE-2A28-2E60064BC7D9}"/>
              </a:ext>
            </a:extLst>
          </p:cNvPr>
          <p:cNvPicPr>
            <a:picLocks noChangeAspect="1"/>
          </p:cNvPicPr>
          <p:nvPr/>
        </p:nvPicPr>
        <p:blipFill>
          <a:blip r:embed="rId3"/>
          <a:stretch>
            <a:fillRect/>
          </a:stretch>
        </p:blipFill>
        <p:spPr>
          <a:xfrm>
            <a:off x="457199" y="1327202"/>
            <a:ext cx="5452111" cy="5389828"/>
          </a:xfrm>
          <a:prstGeom prst="rect">
            <a:avLst/>
          </a:prstGeom>
        </p:spPr>
      </p:pic>
    </p:spTree>
    <p:extLst>
      <p:ext uri="{BB962C8B-B14F-4D97-AF65-F5344CB8AC3E}">
        <p14:creationId xmlns:p14="http://schemas.microsoft.com/office/powerpoint/2010/main" val="2509926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21C4F0-4936-BFB7-75F0-448D2A3EDD44}"/>
              </a:ext>
            </a:extLst>
          </p:cNvPr>
          <p:cNvSpPr>
            <a:spLocks noGrp="1"/>
          </p:cNvSpPr>
          <p:nvPr>
            <p:ph type="body" sz="quarter" idx="13"/>
          </p:nvPr>
        </p:nvSpPr>
        <p:spPr>
          <a:xfrm>
            <a:off x="571503" y="1130532"/>
            <a:ext cx="4343398" cy="4497184"/>
          </a:xfrm>
        </p:spPr>
        <p:txBody>
          <a:bodyPr>
            <a:normAutofit/>
          </a:bodyPr>
          <a:lstStyle/>
          <a:p>
            <a:pPr algn="ctr"/>
            <a:r>
              <a:rPr kumimoji="0" lang="en-US" b="1" i="0" u="none" strike="noStrike" kern="1200" cap="none" spc="0" normalizeH="0" baseline="0" noProof="0" dirty="0">
                <a:ln>
                  <a:noFill/>
                </a:ln>
                <a:solidFill>
                  <a:srgbClr val="003B4C"/>
                </a:solidFill>
                <a:effectLst/>
                <a:uLnTx/>
                <a:uFillTx/>
                <a:latin typeface="Raleway" pitchFamily="2" charset="0"/>
                <a:ea typeface="+mj-ea"/>
                <a:cs typeface="+mj-cs"/>
              </a:rPr>
              <a:t>Massachusetts</a:t>
            </a:r>
          </a:p>
          <a:p>
            <a:pPr algn="ctr"/>
            <a:r>
              <a:rPr kumimoji="0" lang="en-US" b="1" i="0" u="none" strike="noStrike" kern="1200" cap="none" spc="0" normalizeH="0" baseline="0" noProof="0" dirty="0">
                <a:ln>
                  <a:noFill/>
                </a:ln>
                <a:solidFill>
                  <a:srgbClr val="003B4C"/>
                </a:solidFill>
                <a:effectLst/>
                <a:uLnTx/>
                <a:uFillTx/>
                <a:latin typeface="Raleway" pitchFamily="2" charset="0"/>
                <a:ea typeface="+mj-ea"/>
                <a:cs typeface="+mj-cs"/>
              </a:rPr>
              <a:t> </a:t>
            </a:r>
            <a:br>
              <a:rPr kumimoji="0" lang="en-US" b="1" i="0" u="none" strike="noStrike" kern="1200" cap="none" spc="0" normalizeH="0" baseline="0" noProof="0" dirty="0">
                <a:ln>
                  <a:noFill/>
                </a:ln>
                <a:solidFill>
                  <a:srgbClr val="003B4C"/>
                </a:solidFill>
                <a:effectLst/>
                <a:uLnTx/>
                <a:uFillTx/>
                <a:latin typeface="Raleway" pitchFamily="2" charset="0"/>
                <a:ea typeface="+mj-ea"/>
                <a:cs typeface="+mj-cs"/>
              </a:rPr>
            </a:br>
            <a:r>
              <a:rPr kumimoji="0" lang="en-US" b="1" i="0" u="none" strike="noStrike" kern="1200" cap="none" spc="0" normalizeH="0" baseline="0" noProof="0" dirty="0">
                <a:ln>
                  <a:noFill/>
                </a:ln>
                <a:solidFill>
                  <a:srgbClr val="003B4C"/>
                </a:solidFill>
                <a:effectLst/>
                <a:uLnTx/>
                <a:uFillTx/>
                <a:latin typeface="Raleway" pitchFamily="2" charset="0"/>
                <a:ea typeface="+mj-ea"/>
                <a:cs typeface="+mj-cs"/>
              </a:rPr>
              <a:t>Environmental Protection</a:t>
            </a:r>
          </a:p>
          <a:p>
            <a:pPr algn="ctr"/>
            <a:r>
              <a:rPr kumimoji="0" lang="en-US" b="1" i="0" u="none" strike="noStrike" kern="1200" cap="none" spc="0" normalizeH="0" baseline="0" noProof="0" dirty="0">
                <a:ln>
                  <a:noFill/>
                </a:ln>
                <a:solidFill>
                  <a:srgbClr val="003B4C"/>
                </a:solidFill>
                <a:effectLst/>
                <a:uLnTx/>
                <a:uFillTx/>
                <a:latin typeface="Raleway" pitchFamily="2" charset="0"/>
                <a:ea typeface="+mj-ea"/>
                <a:cs typeface="+mj-cs"/>
              </a:rPr>
              <a:t>Agency</a:t>
            </a:r>
            <a:br>
              <a:rPr kumimoji="0" lang="en-US" b="1" i="0" u="none" strike="noStrike" kern="1200" cap="none" spc="0" normalizeH="0" baseline="0" noProof="0" dirty="0">
                <a:ln>
                  <a:noFill/>
                </a:ln>
                <a:solidFill>
                  <a:srgbClr val="003B4C"/>
                </a:solidFill>
                <a:effectLst/>
                <a:uLnTx/>
                <a:uFillTx/>
                <a:latin typeface="Raleway" pitchFamily="2" charset="0"/>
                <a:ea typeface="+mj-ea"/>
                <a:cs typeface="+mj-cs"/>
              </a:rPr>
            </a:br>
            <a:endParaRPr lang="en-US" sz="4400" dirty="0"/>
          </a:p>
        </p:txBody>
      </p:sp>
      <p:pic>
        <p:nvPicPr>
          <p:cNvPr id="5" name="Picture 4">
            <a:extLst>
              <a:ext uri="{FF2B5EF4-FFF2-40B4-BE49-F238E27FC236}">
                <a16:creationId xmlns:a16="http://schemas.microsoft.com/office/drawing/2014/main" id="{B2C8C96F-5CD9-47E2-F40F-FBC8AF2B0C8D}"/>
              </a:ext>
            </a:extLst>
          </p:cNvPr>
          <p:cNvPicPr>
            <a:picLocks noChangeAspect="1"/>
          </p:cNvPicPr>
          <p:nvPr/>
        </p:nvPicPr>
        <p:blipFill>
          <a:blip r:embed="rId3"/>
          <a:stretch>
            <a:fillRect/>
          </a:stretch>
        </p:blipFill>
        <p:spPr>
          <a:xfrm>
            <a:off x="5520690" y="520862"/>
            <a:ext cx="6360413" cy="6074248"/>
          </a:xfrm>
          <a:prstGeom prst="rect">
            <a:avLst/>
          </a:prstGeom>
        </p:spPr>
      </p:pic>
    </p:spTree>
    <p:extLst>
      <p:ext uri="{BB962C8B-B14F-4D97-AF65-F5344CB8AC3E}">
        <p14:creationId xmlns:p14="http://schemas.microsoft.com/office/powerpoint/2010/main" val="3755461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A75EBF-DA3D-B8E9-6A08-ABC675FC265B}"/>
              </a:ext>
            </a:extLst>
          </p:cNvPr>
          <p:cNvSpPr>
            <a:spLocks noGrp="1"/>
          </p:cNvSpPr>
          <p:nvPr>
            <p:ph type="body" sz="quarter" idx="13"/>
          </p:nvPr>
        </p:nvSpPr>
        <p:spPr/>
        <p:txBody>
          <a:bodyPr>
            <a:normAutofit lnSpcReduction="10000"/>
          </a:bodyPr>
          <a:lstStyle/>
          <a:p>
            <a:r>
              <a:rPr kumimoji="0" lang="en-US" sz="4000" b="1" i="0" u="none" strike="noStrike" kern="1200" cap="none" spc="0" normalizeH="0" baseline="0" noProof="0" dirty="0">
                <a:ln>
                  <a:noFill/>
                </a:ln>
                <a:solidFill>
                  <a:srgbClr val="003B4C"/>
                </a:solidFill>
                <a:effectLst/>
                <a:uLnTx/>
                <a:uFillTx/>
                <a:latin typeface="Raleway" pitchFamily="2" charset="0"/>
                <a:ea typeface="+mj-ea"/>
                <a:cs typeface="+mj-cs"/>
              </a:rPr>
              <a:t>Testing for </a:t>
            </a:r>
            <a:r>
              <a:rPr kumimoji="0" lang="en-US" sz="4000" b="1" i="0" u="none" strike="noStrike" kern="1200" cap="none" spc="0" normalizeH="0" baseline="0" noProof="0" dirty="0" err="1">
                <a:ln>
                  <a:noFill/>
                </a:ln>
                <a:solidFill>
                  <a:srgbClr val="003B4C"/>
                </a:solidFill>
                <a:effectLst/>
                <a:uLnTx/>
                <a:uFillTx/>
                <a:latin typeface="Raleway" pitchFamily="2" charset="0"/>
                <a:ea typeface="+mj-ea"/>
                <a:cs typeface="+mj-cs"/>
              </a:rPr>
              <a:t>Microcystins</a:t>
            </a:r>
            <a:endParaRPr lang="en-US" dirty="0"/>
          </a:p>
        </p:txBody>
      </p:sp>
      <p:sp>
        <p:nvSpPr>
          <p:cNvPr id="3" name="Text Placeholder 2">
            <a:extLst>
              <a:ext uri="{FF2B5EF4-FFF2-40B4-BE49-F238E27FC236}">
                <a16:creationId xmlns:a16="http://schemas.microsoft.com/office/drawing/2014/main" id="{0E0C8B6B-7BA4-157B-1EAD-77F23E0296BE}"/>
              </a:ext>
            </a:extLst>
          </p:cNvPr>
          <p:cNvSpPr>
            <a:spLocks noGrp="1"/>
          </p:cNvSpPr>
          <p:nvPr>
            <p:ph type="body" sz="quarter" idx="26"/>
          </p:nvPr>
        </p:nvSpPr>
        <p:spPr>
          <a:xfrm>
            <a:off x="3639324" y="2392681"/>
            <a:ext cx="4051299" cy="2682472"/>
          </a:xfrm>
        </p:spPr>
        <p:txBody>
          <a:bodyPr/>
          <a:lstStyle/>
          <a:p>
            <a:pPr marL="182880" marR="0" lvl="0" indent="-182880" algn="l" defTabSz="914400" rtl="0" eaLnBrk="1" fontAlgn="auto" latinLnBrk="0" hangingPunct="1">
              <a:lnSpc>
                <a:spcPct val="114000"/>
              </a:lnSpc>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3B4C"/>
                </a:solidFill>
                <a:effectLst/>
                <a:uLnTx/>
                <a:uFillTx/>
                <a:latin typeface="Nunito Sans" pitchFamily="2" charset="0"/>
                <a:ea typeface="+mn-ea"/>
                <a:cs typeface="+mn-cs"/>
              </a:rPr>
              <a:t>Abraxis</a:t>
            </a:r>
            <a:r>
              <a:rPr kumimoji="0" lang="en-US" sz="2400" b="0" i="0" u="none" strike="noStrike" kern="1200" cap="none" spc="0" normalizeH="0" baseline="0" noProof="0" dirty="0">
                <a:ln>
                  <a:noFill/>
                </a:ln>
                <a:solidFill>
                  <a:srgbClr val="003B4C"/>
                </a:solidFill>
                <a:effectLst/>
                <a:uLnTx/>
                <a:uFillTx/>
                <a:latin typeface="Nunito Sans" pitchFamily="2" charset="0"/>
                <a:ea typeface="+mn-ea"/>
                <a:cs typeface="+mn-cs"/>
              </a:rPr>
              <a:t> </a:t>
            </a:r>
            <a:r>
              <a:rPr kumimoji="0" lang="en-US" sz="2400" b="0" i="0" u="none" strike="noStrike" kern="1200" cap="none" spc="0" normalizeH="0" baseline="0" noProof="0" dirty="0" err="1">
                <a:ln>
                  <a:noFill/>
                </a:ln>
                <a:solidFill>
                  <a:srgbClr val="003B4C"/>
                </a:solidFill>
                <a:effectLst/>
                <a:uLnTx/>
                <a:uFillTx/>
                <a:latin typeface="Nunito Sans" pitchFamily="2" charset="0"/>
                <a:ea typeface="+mn-ea"/>
                <a:cs typeface="+mn-cs"/>
              </a:rPr>
              <a:t>Microcystins</a:t>
            </a:r>
            <a:r>
              <a:rPr kumimoji="0" lang="en-US" sz="2400" b="0" i="0" u="none" strike="noStrike" kern="1200" cap="none" spc="0" normalizeH="0" baseline="0" noProof="0" dirty="0">
                <a:ln>
                  <a:noFill/>
                </a:ln>
                <a:solidFill>
                  <a:srgbClr val="003B4C"/>
                </a:solidFill>
                <a:effectLst/>
                <a:uLnTx/>
                <a:uFillTx/>
                <a:latin typeface="Nunito Sans" pitchFamily="2" charset="0"/>
                <a:ea typeface="+mn-ea"/>
                <a:cs typeface="+mn-cs"/>
              </a:rPr>
              <a:t> Test Strip Method</a:t>
            </a:r>
          </a:p>
          <a:p>
            <a:pPr marL="182880" marR="0" lvl="0" indent="-182880" algn="l" defTabSz="914400" rtl="0" eaLnBrk="1" fontAlgn="auto" latinLnBrk="0" hangingPunct="1">
              <a:lnSpc>
                <a:spcPct val="114000"/>
              </a:lnSpc>
              <a:spcAft>
                <a:spcPts val="0"/>
              </a:spcAft>
              <a:buClrTx/>
              <a:buSzTx/>
              <a:buFont typeface="Arial" panose="020B0604020202020204" pitchFamily="34" charset="0"/>
              <a:buChar char="•"/>
              <a:tabLst/>
              <a:defRPr/>
            </a:pPr>
            <a:r>
              <a:rPr lang="en-US" sz="2400" dirty="0">
                <a:solidFill>
                  <a:srgbClr val="003B4C"/>
                </a:solidFill>
                <a:latin typeface="Nunito Sans" pitchFamily="2" charset="0"/>
                <a:ea typeface="+mn-ea"/>
                <a:cs typeface="+mn-cs"/>
              </a:rPr>
              <a:t>8</a:t>
            </a:r>
            <a:r>
              <a:rPr kumimoji="0" lang="en-US" sz="2400" b="0" i="0" u="none" strike="noStrike" kern="1200" cap="none" spc="0" normalizeH="0" baseline="0" noProof="0" dirty="0">
                <a:ln>
                  <a:noFill/>
                </a:ln>
                <a:solidFill>
                  <a:srgbClr val="003B4C"/>
                </a:solidFill>
                <a:effectLst/>
                <a:uLnTx/>
                <a:uFillTx/>
                <a:latin typeface="Nunito Sans" pitchFamily="2" charset="0"/>
                <a:ea typeface="+mn-ea"/>
                <a:cs typeface="+mn-cs"/>
              </a:rPr>
              <a:t> step bench assay test</a:t>
            </a:r>
          </a:p>
          <a:p>
            <a:pPr marL="182880" marR="0" lvl="0" indent="-182880" algn="l" defTabSz="914400" rtl="0" eaLnBrk="1" fontAlgn="auto" latinLnBrk="0" hangingPunct="1">
              <a:lnSpc>
                <a:spcPct val="114000"/>
              </a:lnSpc>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B4C"/>
                </a:solidFill>
                <a:effectLst/>
                <a:uLnTx/>
                <a:uFillTx/>
                <a:latin typeface="Nunito Sans" pitchFamily="2" charset="0"/>
                <a:ea typeface="+mn-ea"/>
                <a:cs typeface="+mn-cs"/>
              </a:rPr>
              <a:t>Test strip</a:t>
            </a:r>
          </a:p>
          <a:p>
            <a:pPr marL="182880" marR="0" lvl="0" indent="-182880" algn="l" defTabSz="914400" rtl="0" eaLnBrk="1" fontAlgn="auto" latinLnBrk="0" hangingPunct="1">
              <a:lnSpc>
                <a:spcPct val="114000"/>
              </a:lnSpc>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003B4C"/>
                </a:solidFill>
                <a:effectLst/>
                <a:uLnTx/>
                <a:uFillTx/>
                <a:latin typeface="Nunito Sans" pitchFamily="2" charset="0"/>
                <a:ea typeface="+mn-ea"/>
                <a:cs typeface="+mn-cs"/>
              </a:rPr>
              <a:t>AbraScan</a:t>
            </a:r>
            <a:r>
              <a:rPr kumimoji="0" lang="en-US" sz="2400" b="0" i="0" u="none" strike="noStrike" kern="1200" cap="none" spc="0" normalizeH="0" baseline="0" noProof="0" dirty="0">
                <a:ln>
                  <a:noFill/>
                </a:ln>
                <a:solidFill>
                  <a:srgbClr val="003B4C"/>
                </a:solidFill>
                <a:effectLst/>
                <a:uLnTx/>
                <a:uFillTx/>
                <a:latin typeface="Nunito Sans" pitchFamily="2" charset="0"/>
                <a:ea typeface="+mn-ea"/>
                <a:cs typeface="+mn-cs"/>
              </a:rPr>
              <a:t> Reader</a:t>
            </a:r>
            <a:endParaRPr lang="en-US" sz="2400" dirty="0"/>
          </a:p>
        </p:txBody>
      </p:sp>
      <p:pic>
        <p:nvPicPr>
          <p:cNvPr id="6" name="Picture 5">
            <a:extLst>
              <a:ext uri="{FF2B5EF4-FFF2-40B4-BE49-F238E27FC236}">
                <a16:creationId xmlns:a16="http://schemas.microsoft.com/office/drawing/2014/main" id="{C5A27B0B-04A4-9920-E34F-E2531376F4B5}"/>
              </a:ext>
            </a:extLst>
          </p:cNvPr>
          <p:cNvPicPr>
            <a:picLocks noChangeAspect="1"/>
          </p:cNvPicPr>
          <p:nvPr/>
        </p:nvPicPr>
        <p:blipFill>
          <a:blip r:embed="rId3"/>
          <a:stretch>
            <a:fillRect/>
          </a:stretch>
        </p:blipFill>
        <p:spPr>
          <a:xfrm>
            <a:off x="225415" y="3884296"/>
            <a:ext cx="3145809" cy="2682472"/>
          </a:xfrm>
          <a:prstGeom prst="rect">
            <a:avLst/>
          </a:prstGeom>
        </p:spPr>
      </p:pic>
      <p:pic>
        <p:nvPicPr>
          <p:cNvPr id="7" name="Picture 6">
            <a:extLst>
              <a:ext uri="{FF2B5EF4-FFF2-40B4-BE49-F238E27FC236}">
                <a16:creationId xmlns:a16="http://schemas.microsoft.com/office/drawing/2014/main" id="{318B1F52-F969-DA9B-5E99-B64C5312F469}"/>
              </a:ext>
            </a:extLst>
          </p:cNvPr>
          <p:cNvPicPr>
            <a:picLocks noChangeAspect="1"/>
          </p:cNvPicPr>
          <p:nvPr/>
        </p:nvPicPr>
        <p:blipFill>
          <a:blip r:embed="rId4"/>
          <a:stretch>
            <a:fillRect/>
          </a:stretch>
        </p:blipFill>
        <p:spPr>
          <a:xfrm>
            <a:off x="7958723" y="1497330"/>
            <a:ext cx="3757027" cy="5160750"/>
          </a:xfrm>
          <a:prstGeom prst="rect">
            <a:avLst/>
          </a:prstGeom>
        </p:spPr>
      </p:pic>
      <p:sp>
        <p:nvSpPr>
          <p:cNvPr id="4" name="TextBox 3">
            <a:extLst>
              <a:ext uri="{FF2B5EF4-FFF2-40B4-BE49-F238E27FC236}">
                <a16:creationId xmlns:a16="http://schemas.microsoft.com/office/drawing/2014/main" id="{DC736DA9-BB52-418E-95F9-68F68180F819}"/>
              </a:ext>
            </a:extLst>
          </p:cNvPr>
          <p:cNvSpPr txBox="1"/>
          <p:nvPr/>
        </p:nvSpPr>
        <p:spPr>
          <a:xfrm>
            <a:off x="10357658" y="91440"/>
            <a:ext cx="1521229" cy="44196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406963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4BE423-A808-343A-E138-869CA4850F27}"/>
              </a:ext>
            </a:extLst>
          </p:cNvPr>
          <p:cNvSpPr>
            <a:spLocks noGrp="1"/>
          </p:cNvSpPr>
          <p:nvPr>
            <p:ph type="body" sz="quarter" idx="13"/>
          </p:nvPr>
        </p:nvSpPr>
        <p:spPr>
          <a:xfrm>
            <a:off x="834581" y="533400"/>
            <a:ext cx="4411980" cy="1832610"/>
          </a:xfrm>
        </p:spPr>
        <p:txBody>
          <a:bodyPr>
            <a:normAutofit fontScale="92500"/>
          </a:bodyPr>
          <a:lstStyle/>
          <a:p>
            <a:pPr algn="ctr"/>
            <a:r>
              <a:rPr kumimoji="0" lang="en-US" sz="4000" b="1" i="0" u="none" strike="noStrike" kern="1200" cap="none" spc="0" normalizeH="0" baseline="0" noProof="0" dirty="0" err="1">
                <a:ln>
                  <a:noFill/>
                </a:ln>
                <a:solidFill>
                  <a:srgbClr val="003B4C"/>
                </a:solidFill>
                <a:effectLst/>
                <a:uLnTx/>
                <a:uFillTx/>
                <a:latin typeface="Raleway" pitchFamily="2" charset="0"/>
                <a:ea typeface="+mj-ea"/>
                <a:cs typeface="+mj-cs"/>
              </a:rPr>
              <a:t>Abraxis</a:t>
            </a:r>
            <a:r>
              <a:rPr kumimoji="0" lang="en-US" sz="4000" b="1" i="0" u="none" strike="noStrike" kern="1200" cap="none" spc="0" normalizeH="0" baseline="0" noProof="0" dirty="0">
                <a:ln>
                  <a:noFill/>
                </a:ln>
                <a:solidFill>
                  <a:srgbClr val="003B4C"/>
                </a:solidFill>
                <a:effectLst/>
                <a:uLnTx/>
                <a:uFillTx/>
                <a:latin typeface="Raleway" pitchFamily="2" charset="0"/>
                <a:ea typeface="+mj-ea"/>
                <a:cs typeface="+mj-cs"/>
              </a:rPr>
              <a:t> </a:t>
            </a:r>
            <a:r>
              <a:rPr kumimoji="0" lang="en-US" sz="4000" b="1" i="0" u="none" strike="noStrike" kern="1200" cap="none" spc="0" normalizeH="0" baseline="0" noProof="0" dirty="0" err="1">
                <a:ln>
                  <a:noFill/>
                </a:ln>
                <a:solidFill>
                  <a:srgbClr val="003B4C"/>
                </a:solidFill>
                <a:effectLst/>
                <a:uLnTx/>
                <a:uFillTx/>
                <a:latin typeface="Raleway" pitchFamily="2" charset="0"/>
                <a:ea typeface="+mj-ea"/>
                <a:cs typeface="+mj-cs"/>
              </a:rPr>
              <a:t>Microcystins</a:t>
            </a:r>
            <a:r>
              <a:rPr kumimoji="0" lang="en-US" sz="4000" b="1" i="0" u="none" strike="noStrike" kern="1200" cap="none" spc="0" normalizeH="0" baseline="0" noProof="0" dirty="0">
                <a:ln>
                  <a:noFill/>
                </a:ln>
                <a:solidFill>
                  <a:srgbClr val="003B4C"/>
                </a:solidFill>
                <a:effectLst/>
                <a:uLnTx/>
                <a:uFillTx/>
                <a:latin typeface="Raleway" pitchFamily="2" charset="0"/>
                <a:ea typeface="+mj-ea"/>
                <a:cs typeface="+mj-cs"/>
              </a:rPr>
              <a:t> </a:t>
            </a:r>
            <a:br>
              <a:rPr kumimoji="0" lang="en-US" sz="4000" b="1" i="0" u="none" strike="noStrike" kern="1200" cap="none" spc="0" normalizeH="0" baseline="0" noProof="0" dirty="0">
                <a:ln>
                  <a:noFill/>
                </a:ln>
                <a:solidFill>
                  <a:srgbClr val="003B4C"/>
                </a:solidFill>
                <a:effectLst/>
                <a:uLnTx/>
                <a:uFillTx/>
                <a:latin typeface="Raleway" pitchFamily="2" charset="0"/>
                <a:ea typeface="+mj-ea"/>
                <a:cs typeface="+mj-cs"/>
              </a:rPr>
            </a:br>
            <a:r>
              <a:rPr kumimoji="0" lang="en-US" sz="4000" b="1" i="0" u="none" strike="noStrike" kern="1200" cap="none" spc="0" normalizeH="0" baseline="0" noProof="0" dirty="0">
                <a:ln>
                  <a:noFill/>
                </a:ln>
                <a:solidFill>
                  <a:srgbClr val="003B4C"/>
                </a:solidFill>
                <a:effectLst/>
                <a:uLnTx/>
                <a:uFillTx/>
                <a:latin typeface="Raleway" pitchFamily="2" charset="0"/>
                <a:ea typeface="+mj-ea"/>
                <a:cs typeface="+mj-cs"/>
              </a:rPr>
              <a:t> Test Strip Method</a:t>
            </a:r>
            <a:endParaRPr lang="en-US" dirty="0"/>
          </a:p>
        </p:txBody>
      </p:sp>
      <p:pic>
        <p:nvPicPr>
          <p:cNvPr id="6" name="Picture 5">
            <a:extLst>
              <a:ext uri="{FF2B5EF4-FFF2-40B4-BE49-F238E27FC236}">
                <a16:creationId xmlns:a16="http://schemas.microsoft.com/office/drawing/2014/main" id="{896A2370-D954-E708-B739-2ECEE2E309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545582" y="510540"/>
            <a:ext cx="5377753" cy="6126974"/>
          </a:xfrm>
          <a:prstGeom prst="rect">
            <a:avLst/>
          </a:prstGeom>
        </p:spPr>
      </p:pic>
      <p:pic>
        <p:nvPicPr>
          <p:cNvPr id="3" name="Picture 2">
            <a:extLst>
              <a:ext uri="{FF2B5EF4-FFF2-40B4-BE49-F238E27FC236}">
                <a16:creationId xmlns:a16="http://schemas.microsoft.com/office/drawing/2014/main" id="{C133D7EB-EACA-275D-3580-EA1FEDAB1C59}"/>
              </a:ext>
            </a:extLst>
          </p:cNvPr>
          <p:cNvPicPr>
            <a:picLocks noChangeAspect="1"/>
          </p:cNvPicPr>
          <p:nvPr/>
        </p:nvPicPr>
        <p:blipFill>
          <a:blip r:embed="rId4"/>
          <a:stretch>
            <a:fillRect/>
          </a:stretch>
        </p:blipFill>
        <p:spPr>
          <a:xfrm>
            <a:off x="662940" y="3254058"/>
            <a:ext cx="5004638" cy="2833235"/>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DC5CA46E-DBAC-4A16-A04D-7AABE1786BE2}"/>
              </a:ext>
            </a:extLst>
          </p:cNvPr>
          <p:cNvSpPr txBox="1"/>
          <p:nvPr/>
        </p:nvSpPr>
        <p:spPr>
          <a:xfrm>
            <a:off x="10402106" y="54231"/>
            <a:ext cx="1521229" cy="44196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371778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91DC3FA-9769-4B24-BE3C-B0C0C2FEA4AF}"/>
              </a:ext>
            </a:extLst>
          </p:cNvPr>
          <p:cNvSpPr>
            <a:spLocks noGrp="1"/>
          </p:cNvSpPr>
          <p:nvPr>
            <p:ph type="title"/>
          </p:nvPr>
        </p:nvSpPr>
        <p:spPr/>
        <p:txBody>
          <a:bodyPr/>
          <a:lstStyle/>
          <a:p>
            <a:r>
              <a:rPr lang="en-US" b="1" dirty="0"/>
              <a:t>Pipette 1 ml of sample into lyse vial</a:t>
            </a:r>
            <a:br>
              <a:rPr lang="en-US" dirty="0"/>
            </a:br>
            <a:endParaRPr lang="en-US" dirty="0"/>
          </a:p>
        </p:txBody>
      </p:sp>
      <p:pic>
        <p:nvPicPr>
          <p:cNvPr id="16" name="Content Placeholder 15">
            <a:extLst>
              <a:ext uri="{FF2B5EF4-FFF2-40B4-BE49-F238E27FC236}">
                <a16:creationId xmlns:a16="http://schemas.microsoft.com/office/drawing/2014/main" id="{47AF34BF-9162-4837-A3FD-DFC7027AA8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1579" y="1825625"/>
            <a:ext cx="7728841" cy="4351338"/>
          </a:xfrm>
        </p:spPr>
      </p:pic>
    </p:spTree>
    <p:extLst>
      <p:ext uri="{BB962C8B-B14F-4D97-AF65-F5344CB8AC3E}">
        <p14:creationId xmlns:p14="http://schemas.microsoft.com/office/powerpoint/2010/main" val="4580044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TotalTime>
  <Words>643</Words>
  <Application>Microsoft Office PowerPoint</Application>
  <PresentationFormat>Widescreen</PresentationFormat>
  <Paragraphs>105</Paragraphs>
  <Slides>27</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Aptos</vt:lpstr>
      <vt:lpstr>Arial</vt:lpstr>
      <vt:lpstr>Calibri</vt:lpstr>
      <vt:lpstr>Calibri Light</vt:lpstr>
      <vt:lpstr>Courier New</vt:lpstr>
      <vt:lpstr>Montserrat</vt:lpstr>
      <vt:lpstr>Noto Sans</vt:lpstr>
      <vt:lpstr>Nunito Sans</vt:lpstr>
      <vt:lpstr>Raleway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Pipette 1 ml of sample into lyse vial </vt:lpstr>
      <vt:lpstr>Shake the vial for two minutes, let stand for 8 minutes</vt:lpstr>
      <vt:lpstr>Add reagent paper </vt:lpstr>
      <vt:lpstr>Shake for two minutes</vt:lpstr>
      <vt:lpstr>Let vial stand and cook for 8 minutes</vt:lpstr>
      <vt:lpstr>Remove .1 ml with the micro pipette to a microcentrifuge tube </vt:lpstr>
      <vt:lpstr>Swirl the microcentrifuge tube for 30 seconds</vt:lpstr>
      <vt:lpstr>Test strip is placed into microcentrifuge tube arrows down for 10 minutes</vt:lpstr>
      <vt:lpstr>Remove test strip and let sit for 5 minutes</vt:lpstr>
      <vt:lpstr>Strip goes into the black jacket </vt:lpstr>
      <vt:lpstr>Position the test strip so test line is next to indents on the black jacket</vt:lpstr>
      <vt:lpstr>Insert the black jacket and test strip arrows down </vt:lpstr>
      <vt:lpstr>Enter sample ID number into AbraScan</vt:lpstr>
      <vt:lpstr>Processing sample</vt:lpstr>
      <vt:lpstr>Microcystins Not Detected</vt:lpstr>
      <vt:lpstr>Blue bracket is control line  Green bracket is test line  Both Lines must be in respective brackets to be valid</vt:lpstr>
      <vt:lpstr>Testing is Key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Loree, Ann</dc:creator>
  <cp:lastModifiedBy>Loree, Ann</cp:lastModifiedBy>
  <cp:revision>28</cp:revision>
  <cp:lastPrinted>2025-08-18T21:03:20Z</cp:lastPrinted>
  <dcterms:created xsi:type="dcterms:W3CDTF">2025-08-11T16:41:11Z</dcterms:created>
  <dcterms:modified xsi:type="dcterms:W3CDTF">2025-09-04T17:07:17Z</dcterms:modified>
</cp:coreProperties>
</file>