
<file path=[Content_Types].xml><?xml version="1.0" encoding="utf-8"?>
<Types xmlns="http://schemas.openxmlformats.org/package/2006/content-types">
  <Default Extension="jpeg" ContentType="image/jpeg"/>
  <Default Extension="jpg" ContentType="image/jpeg"/>
  <Default Extension="l"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tags/tag4.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5.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6.xml" ContentType="application/vnd.openxmlformats-officedocument.presentationml.tag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7.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30"/>
  </p:notesMasterIdLst>
  <p:handoutMasterIdLst>
    <p:handoutMasterId r:id="rId31"/>
  </p:handoutMasterIdLst>
  <p:sldIdLst>
    <p:sldId id="478" r:id="rId2"/>
    <p:sldId id="599" r:id="rId3"/>
    <p:sldId id="568" r:id="rId4"/>
    <p:sldId id="609" r:id="rId5"/>
    <p:sldId id="608" r:id="rId6"/>
    <p:sldId id="610" r:id="rId7"/>
    <p:sldId id="611" r:id="rId8"/>
    <p:sldId id="612" r:id="rId9"/>
    <p:sldId id="613" r:id="rId10"/>
    <p:sldId id="596" r:id="rId11"/>
    <p:sldId id="597" r:id="rId12"/>
    <p:sldId id="574" r:id="rId13"/>
    <p:sldId id="576" r:id="rId14"/>
    <p:sldId id="584" r:id="rId15"/>
    <p:sldId id="617" r:id="rId16"/>
    <p:sldId id="616" r:id="rId17"/>
    <p:sldId id="606" r:id="rId18"/>
    <p:sldId id="578" r:id="rId19"/>
    <p:sldId id="577" r:id="rId20"/>
    <p:sldId id="582" r:id="rId21"/>
    <p:sldId id="618" r:id="rId22"/>
    <p:sldId id="575" r:id="rId23"/>
    <p:sldId id="579" r:id="rId24"/>
    <p:sldId id="589" r:id="rId25"/>
    <p:sldId id="614" r:id="rId26"/>
    <p:sldId id="581" r:id="rId27"/>
    <p:sldId id="619" r:id="rId28"/>
    <p:sldId id="509" r:id="rId29"/>
  </p:sldIdLst>
  <p:sldSz cx="9144000" cy="6858000" type="screen4x3"/>
  <p:notesSz cx="7010400" cy="9236075"/>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J McCann" initials="PJ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92CE"/>
    <a:srgbClr val="5696D1"/>
    <a:srgbClr val="438AC9"/>
    <a:srgbClr val="6EA5DB"/>
    <a:srgbClr val="458CCB"/>
    <a:srgbClr val="6FA5DB"/>
    <a:srgbClr val="6AA3DB"/>
    <a:srgbClr val="6CA4DB"/>
    <a:srgbClr val="4990CF"/>
    <a:srgbClr val="4A91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36" autoAdjust="0"/>
    <p:restoredTop sz="86077" autoAdjust="0"/>
  </p:normalViewPr>
  <p:slideViewPr>
    <p:cSldViewPr>
      <p:cViewPr varScale="1">
        <p:scale>
          <a:sx n="95" d="100"/>
          <a:sy n="95" d="100"/>
        </p:scale>
        <p:origin x="2382" y="84"/>
      </p:cViewPr>
      <p:guideLst>
        <p:guide orient="horz" pos="2160"/>
        <p:guide pos="2880"/>
      </p:guideLst>
    </p:cSldViewPr>
  </p:slideViewPr>
  <p:outlineViewPr>
    <p:cViewPr>
      <p:scale>
        <a:sx n="33" d="100"/>
        <a:sy n="33" d="100"/>
      </p:scale>
      <p:origin x="0" y="-627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84"/>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oemaker, Paul" userId="2b9a6eb0-02b2-49ec-af27-f0e566ea4c61" providerId="ADAL" clId="{84D437A0-A963-4909-9E67-60FEFCAE3CBB}"/>
    <pc:docChg chg="modSld sldOrd">
      <pc:chgData name="Shoemaker, Paul" userId="2b9a6eb0-02b2-49ec-af27-f0e566ea4c61" providerId="ADAL" clId="{84D437A0-A963-4909-9E67-60FEFCAE3CBB}" dt="2025-05-12T20:32:37.455" v="1"/>
      <pc:docMkLst>
        <pc:docMk/>
      </pc:docMkLst>
      <pc:sldChg chg="ord">
        <pc:chgData name="Shoemaker, Paul" userId="2b9a6eb0-02b2-49ec-af27-f0e566ea4c61" providerId="ADAL" clId="{84D437A0-A963-4909-9E67-60FEFCAE3CBB}" dt="2025-05-12T20:32:37.455" v="1"/>
        <pc:sldMkLst>
          <pc:docMk/>
          <pc:sldMk cId="2046522692" sldId="617"/>
        </pc:sldMkLst>
      </pc:sldChg>
    </pc:docChg>
  </pc:docChgLst>
  <pc:docChgLst>
    <pc:chgData name="Shoemaker, Paul" userId="2b9a6eb0-02b2-49ec-af27-f0e566ea4c61" providerId="ADAL" clId="{F93173B1-6211-44EB-A76B-31F80AAE0631}"/>
    <pc:docChg chg="undo custSel addSld delSld modSld sldOrd">
      <pc:chgData name="Shoemaker, Paul" userId="2b9a6eb0-02b2-49ec-af27-f0e566ea4c61" providerId="ADAL" clId="{F93173B1-6211-44EB-A76B-31F80AAE0631}" dt="2025-04-28T00:27:32.621" v="2111" actId="1076"/>
      <pc:docMkLst>
        <pc:docMk/>
      </pc:docMkLst>
      <pc:sldChg chg="modSp mod">
        <pc:chgData name="Shoemaker, Paul" userId="2b9a6eb0-02b2-49ec-af27-f0e566ea4c61" providerId="ADAL" clId="{F93173B1-6211-44EB-A76B-31F80AAE0631}" dt="2025-04-28T00:27:32.621" v="2111" actId="1076"/>
        <pc:sldMkLst>
          <pc:docMk/>
          <pc:sldMk cId="0" sldId="478"/>
        </pc:sldMkLst>
        <pc:spChg chg="mod">
          <ac:chgData name="Shoemaker, Paul" userId="2b9a6eb0-02b2-49ec-af27-f0e566ea4c61" providerId="ADAL" clId="{F93173B1-6211-44EB-A76B-31F80AAE0631}" dt="2025-04-28T00:27:32.621" v="2111" actId="1076"/>
          <ac:spMkLst>
            <pc:docMk/>
            <pc:sldMk cId="0" sldId="478"/>
            <ac:spMk id="3" creationId="{00000000-0000-0000-0000-000000000000}"/>
          </ac:spMkLst>
        </pc:spChg>
        <pc:spChg chg="mod">
          <ac:chgData name="Shoemaker, Paul" userId="2b9a6eb0-02b2-49ec-af27-f0e566ea4c61" providerId="ADAL" clId="{F93173B1-6211-44EB-A76B-31F80AAE0631}" dt="2025-04-28T00:27:15.284" v="2110" actId="20577"/>
          <ac:spMkLst>
            <pc:docMk/>
            <pc:sldMk cId="0" sldId="478"/>
            <ac:spMk id="2050" creationId="{00000000-0000-0000-0000-000000000000}"/>
          </ac:spMkLst>
        </pc:spChg>
      </pc:sldChg>
      <pc:sldChg chg="modSp mod">
        <pc:chgData name="Shoemaker, Paul" userId="2b9a6eb0-02b2-49ec-af27-f0e566ea4c61" providerId="ADAL" clId="{F93173B1-6211-44EB-A76B-31F80AAE0631}" dt="2025-04-28T00:13:49.710" v="2042" actId="20577"/>
        <pc:sldMkLst>
          <pc:docMk/>
          <pc:sldMk cId="0" sldId="509"/>
        </pc:sldMkLst>
        <pc:spChg chg="mod">
          <ac:chgData name="Shoemaker, Paul" userId="2b9a6eb0-02b2-49ec-af27-f0e566ea4c61" providerId="ADAL" clId="{F93173B1-6211-44EB-A76B-31F80AAE0631}" dt="2025-04-28T00:13:49.710" v="2042" actId="20577"/>
          <ac:spMkLst>
            <pc:docMk/>
            <pc:sldMk cId="0" sldId="509"/>
            <ac:spMk id="3" creationId="{00000000-0000-0000-0000-000000000000}"/>
          </ac:spMkLst>
        </pc:spChg>
      </pc:sldChg>
      <pc:sldChg chg="addSp modSp mod">
        <pc:chgData name="Shoemaker, Paul" userId="2b9a6eb0-02b2-49ec-af27-f0e566ea4c61" providerId="ADAL" clId="{F93173B1-6211-44EB-A76B-31F80AAE0631}" dt="2025-04-27T23:36:31.082" v="997" actId="1076"/>
        <pc:sldMkLst>
          <pc:docMk/>
          <pc:sldMk cId="564691532" sldId="568"/>
        </pc:sldMkLst>
        <pc:graphicFrameChg chg="mod">
          <ac:chgData name="Shoemaker, Paul" userId="2b9a6eb0-02b2-49ec-af27-f0e566ea4c61" providerId="ADAL" clId="{F93173B1-6211-44EB-A76B-31F80AAE0631}" dt="2025-04-27T23:36:31.082" v="997" actId="1076"/>
          <ac:graphicFrameMkLst>
            <pc:docMk/>
            <pc:sldMk cId="564691532" sldId="568"/>
            <ac:graphicFrameMk id="5" creationId="{2594DFB6-D389-4A79-B428-A3AEBEFDA646}"/>
          </ac:graphicFrameMkLst>
        </pc:graphicFrameChg>
        <pc:picChg chg="add mod">
          <ac:chgData name="Shoemaker, Paul" userId="2b9a6eb0-02b2-49ec-af27-f0e566ea4c61" providerId="ADAL" clId="{F93173B1-6211-44EB-A76B-31F80AAE0631}" dt="2025-04-27T23:36:13.341" v="995"/>
          <ac:picMkLst>
            <pc:docMk/>
            <pc:sldMk cId="564691532" sldId="568"/>
            <ac:picMk id="3" creationId="{B5B0E87D-D198-E6C2-32B3-BC833F771531}"/>
          </ac:picMkLst>
        </pc:picChg>
      </pc:sldChg>
      <pc:sldChg chg="addSp modSp mod">
        <pc:chgData name="Shoemaker, Paul" userId="2b9a6eb0-02b2-49ec-af27-f0e566ea4c61" providerId="ADAL" clId="{F93173B1-6211-44EB-A76B-31F80AAE0631}" dt="2025-04-27T23:38:03.469" v="1016" actId="1076"/>
        <pc:sldMkLst>
          <pc:docMk/>
          <pc:sldMk cId="2887173280" sldId="574"/>
        </pc:sldMkLst>
        <pc:graphicFrameChg chg="mod">
          <ac:chgData name="Shoemaker, Paul" userId="2b9a6eb0-02b2-49ec-af27-f0e566ea4c61" providerId="ADAL" clId="{F93173B1-6211-44EB-A76B-31F80AAE0631}" dt="2025-04-27T23:38:03.469" v="1016" actId="1076"/>
          <ac:graphicFrameMkLst>
            <pc:docMk/>
            <pc:sldMk cId="2887173280" sldId="574"/>
            <ac:graphicFrameMk id="21" creationId="{B021F615-8A57-40FD-93B3-5ED48A23E38B}"/>
          </ac:graphicFrameMkLst>
        </pc:graphicFrameChg>
        <pc:picChg chg="add mod">
          <ac:chgData name="Shoemaker, Paul" userId="2b9a6eb0-02b2-49ec-af27-f0e566ea4c61" providerId="ADAL" clId="{F93173B1-6211-44EB-A76B-31F80AAE0631}" dt="2025-04-27T23:37:56.019" v="1015"/>
          <ac:picMkLst>
            <pc:docMk/>
            <pc:sldMk cId="2887173280" sldId="574"/>
            <ac:picMk id="3" creationId="{5E1C61DB-7314-975E-3957-E557AA407B2A}"/>
          </ac:picMkLst>
        </pc:picChg>
      </pc:sldChg>
      <pc:sldChg chg="addSp modSp mod">
        <pc:chgData name="Shoemaker, Paul" userId="2b9a6eb0-02b2-49ec-af27-f0e566ea4c61" providerId="ADAL" clId="{F93173B1-6211-44EB-A76B-31F80AAE0631}" dt="2025-04-27T23:39:00.782" v="1027" actId="1076"/>
        <pc:sldMkLst>
          <pc:docMk/>
          <pc:sldMk cId="2347171223" sldId="575"/>
        </pc:sldMkLst>
        <pc:spChg chg="mod">
          <ac:chgData name="Shoemaker, Paul" userId="2b9a6eb0-02b2-49ec-af27-f0e566ea4c61" providerId="ADAL" clId="{F93173B1-6211-44EB-A76B-31F80AAE0631}" dt="2025-04-27T23:39:00.782" v="1027" actId="1076"/>
          <ac:spMkLst>
            <pc:docMk/>
            <pc:sldMk cId="2347171223" sldId="575"/>
            <ac:spMk id="3" creationId="{00000000-0000-0000-0000-000000000000}"/>
          </ac:spMkLst>
        </pc:spChg>
        <pc:picChg chg="add mod">
          <ac:chgData name="Shoemaker, Paul" userId="2b9a6eb0-02b2-49ec-af27-f0e566ea4c61" providerId="ADAL" clId="{F93173B1-6211-44EB-A76B-31F80AAE0631}" dt="2025-04-27T23:38:54.721" v="1026"/>
          <ac:picMkLst>
            <pc:docMk/>
            <pc:sldMk cId="2347171223" sldId="575"/>
            <ac:picMk id="4" creationId="{4E0AB383-6529-AA07-26E5-081697173BEA}"/>
          </ac:picMkLst>
        </pc:picChg>
      </pc:sldChg>
      <pc:sldChg chg="addSp modSp mod">
        <pc:chgData name="Shoemaker, Paul" userId="2b9a6eb0-02b2-49ec-af27-f0e566ea4c61" providerId="ADAL" clId="{F93173B1-6211-44EB-A76B-31F80AAE0631}" dt="2025-04-27T23:38:18.888" v="1018" actId="1076"/>
        <pc:sldMkLst>
          <pc:docMk/>
          <pc:sldMk cId="4196242369" sldId="576"/>
        </pc:sldMkLst>
        <pc:spChg chg="mod">
          <ac:chgData name="Shoemaker, Paul" userId="2b9a6eb0-02b2-49ec-af27-f0e566ea4c61" providerId="ADAL" clId="{F93173B1-6211-44EB-A76B-31F80AAE0631}" dt="2025-04-27T23:38:18.888" v="1018" actId="1076"/>
          <ac:spMkLst>
            <pc:docMk/>
            <pc:sldMk cId="4196242369" sldId="576"/>
            <ac:spMk id="3" creationId="{00000000-0000-0000-0000-000000000000}"/>
          </ac:spMkLst>
        </pc:spChg>
        <pc:picChg chg="add mod">
          <ac:chgData name="Shoemaker, Paul" userId="2b9a6eb0-02b2-49ec-af27-f0e566ea4c61" providerId="ADAL" clId="{F93173B1-6211-44EB-A76B-31F80AAE0631}" dt="2025-04-27T23:38:07.906" v="1017"/>
          <ac:picMkLst>
            <pc:docMk/>
            <pc:sldMk cId="4196242369" sldId="576"/>
            <ac:picMk id="4" creationId="{128E9DB7-6646-91B9-0834-A984F0B2E064}"/>
          </ac:picMkLst>
        </pc:picChg>
      </pc:sldChg>
      <pc:sldChg chg="addSp modSp mod">
        <pc:chgData name="Shoemaker, Paul" userId="2b9a6eb0-02b2-49ec-af27-f0e566ea4c61" providerId="ADAL" clId="{F93173B1-6211-44EB-A76B-31F80AAE0631}" dt="2025-04-27T23:38:47.109" v="1024" actId="1076"/>
        <pc:sldMkLst>
          <pc:docMk/>
          <pc:sldMk cId="2756657063" sldId="577"/>
        </pc:sldMkLst>
        <pc:spChg chg="mod">
          <ac:chgData name="Shoemaker, Paul" userId="2b9a6eb0-02b2-49ec-af27-f0e566ea4c61" providerId="ADAL" clId="{F93173B1-6211-44EB-A76B-31F80AAE0631}" dt="2025-04-27T23:38:47.109" v="1024" actId="1076"/>
          <ac:spMkLst>
            <pc:docMk/>
            <pc:sldMk cId="2756657063" sldId="577"/>
            <ac:spMk id="3" creationId="{00000000-0000-0000-0000-000000000000}"/>
          </ac:spMkLst>
        </pc:spChg>
        <pc:picChg chg="add mod">
          <ac:chgData name="Shoemaker, Paul" userId="2b9a6eb0-02b2-49ec-af27-f0e566ea4c61" providerId="ADAL" clId="{F93173B1-6211-44EB-A76B-31F80AAE0631}" dt="2025-04-27T23:38:42.468" v="1023"/>
          <ac:picMkLst>
            <pc:docMk/>
            <pc:sldMk cId="2756657063" sldId="577"/>
            <ac:picMk id="4" creationId="{805E2E91-A4AA-8678-A876-B142971529A8}"/>
          </ac:picMkLst>
        </pc:picChg>
      </pc:sldChg>
      <pc:sldChg chg="addSp modSp mod">
        <pc:chgData name="Shoemaker, Paul" userId="2b9a6eb0-02b2-49ec-af27-f0e566ea4c61" providerId="ADAL" clId="{F93173B1-6211-44EB-A76B-31F80AAE0631}" dt="2025-04-27T23:38:39.142" v="1022" actId="1076"/>
        <pc:sldMkLst>
          <pc:docMk/>
          <pc:sldMk cId="2277734627" sldId="578"/>
        </pc:sldMkLst>
        <pc:spChg chg="mod">
          <ac:chgData name="Shoemaker, Paul" userId="2b9a6eb0-02b2-49ec-af27-f0e566ea4c61" providerId="ADAL" clId="{F93173B1-6211-44EB-A76B-31F80AAE0631}" dt="2025-04-27T23:38:39.142" v="1022" actId="1076"/>
          <ac:spMkLst>
            <pc:docMk/>
            <pc:sldMk cId="2277734627" sldId="578"/>
            <ac:spMk id="3" creationId="{00000000-0000-0000-0000-000000000000}"/>
          </ac:spMkLst>
        </pc:spChg>
        <pc:picChg chg="add mod">
          <ac:chgData name="Shoemaker, Paul" userId="2b9a6eb0-02b2-49ec-af27-f0e566ea4c61" providerId="ADAL" clId="{F93173B1-6211-44EB-A76B-31F80AAE0631}" dt="2025-04-27T23:38:30.779" v="1021"/>
          <ac:picMkLst>
            <pc:docMk/>
            <pc:sldMk cId="2277734627" sldId="578"/>
            <ac:picMk id="4" creationId="{F0B0B6D5-E272-2F35-65D0-5BF951162380}"/>
          </ac:picMkLst>
        </pc:picChg>
      </pc:sldChg>
      <pc:sldChg chg="addSp delSp modSp mod">
        <pc:chgData name="Shoemaker, Paul" userId="2b9a6eb0-02b2-49ec-af27-f0e566ea4c61" providerId="ADAL" clId="{F93173B1-6211-44EB-A76B-31F80AAE0631}" dt="2025-04-27T23:39:36.689" v="1033"/>
        <pc:sldMkLst>
          <pc:docMk/>
          <pc:sldMk cId="1816493560" sldId="579"/>
        </pc:sldMkLst>
        <pc:spChg chg="mod">
          <ac:chgData name="Shoemaker, Paul" userId="2b9a6eb0-02b2-49ec-af27-f0e566ea4c61" providerId="ADAL" clId="{F93173B1-6211-44EB-A76B-31F80AAE0631}" dt="2025-04-27T23:39:23.794" v="1032" actId="26606"/>
          <ac:spMkLst>
            <pc:docMk/>
            <pc:sldMk cId="1816493560" sldId="579"/>
            <ac:spMk id="2" creationId="{00000000-0000-0000-0000-000000000000}"/>
          </ac:spMkLst>
        </pc:spChg>
        <pc:spChg chg="mod">
          <ac:chgData name="Shoemaker, Paul" userId="2b9a6eb0-02b2-49ec-af27-f0e566ea4c61" providerId="ADAL" clId="{F93173B1-6211-44EB-A76B-31F80AAE0631}" dt="2025-04-27T23:39:23.794" v="1032" actId="26606"/>
          <ac:spMkLst>
            <pc:docMk/>
            <pc:sldMk cId="1816493560" sldId="579"/>
            <ac:spMk id="3" creationId="{00000000-0000-0000-0000-000000000000}"/>
          </ac:spMkLst>
        </pc:spChg>
        <pc:spChg chg="add">
          <ac:chgData name="Shoemaker, Paul" userId="2b9a6eb0-02b2-49ec-af27-f0e566ea4c61" providerId="ADAL" clId="{F93173B1-6211-44EB-A76B-31F80AAE0631}" dt="2025-04-27T23:39:23.794" v="1032" actId="26606"/>
          <ac:spMkLst>
            <pc:docMk/>
            <pc:sldMk cId="1816493560" sldId="579"/>
            <ac:spMk id="26" creationId="{D1D34770-47A8-402C-AF23-2B653F2D88C1}"/>
          </ac:spMkLst>
        </pc:spChg>
        <pc:picChg chg="add mod">
          <ac:chgData name="Shoemaker, Paul" userId="2b9a6eb0-02b2-49ec-af27-f0e566ea4c61" providerId="ADAL" clId="{F93173B1-6211-44EB-A76B-31F80AAE0631}" dt="2025-04-27T23:39:36.689" v="1033"/>
          <ac:picMkLst>
            <pc:docMk/>
            <pc:sldMk cId="1816493560" sldId="579"/>
            <ac:picMk id="4" creationId="{8D20DC76-C599-8E07-0FD2-0AC946F37382}"/>
          </ac:picMkLst>
        </pc:picChg>
        <pc:picChg chg="mod ord">
          <ac:chgData name="Shoemaker, Paul" userId="2b9a6eb0-02b2-49ec-af27-f0e566ea4c61" providerId="ADAL" clId="{F93173B1-6211-44EB-A76B-31F80AAE0631}" dt="2025-04-27T23:39:23.794" v="1032" actId="26606"/>
          <ac:picMkLst>
            <pc:docMk/>
            <pc:sldMk cId="1816493560" sldId="579"/>
            <ac:picMk id="6" creationId="{E0299436-A570-48C0-AF82-4654A4923E2B}"/>
          </ac:picMkLst>
        </pc:picChg>
      </pc:sldChg>
      <pc:sldChg chg="addSp modSp mod ord">
        <pc:chgData name="Shoemaker, Paul" userId="2b9a6eb0-02b2-49ec-af27-f0e566ea4c61" providerId="ADAL" clId="{F93173B1-6211-44EB-A76B-31F80AAE0631}" dt="2025-04-27T23:43:40.280" v="1103" actId="14100"/>
        <pc:sldMkLst>
          <pc:docMk/>
          <pc:sldMk cId="338415671" sldId="581"/>
        </pc:sldMkLst>
        <pc:spChg chg="mod">
          <ac:chgData name="Shoemaker, Paul" userId="2b9a6eb0-02b2-49ec-af27-f0e566ea4c61" providerId="ADAL" clId="{F93173B1-6211-44EB-A76B-31F80AAE0631}" dt="2025-04-27T21:19:53.965" v="378" actId="27636"/>
          <ac:spMkLst>
            <pc:docMk/>
            <pc:sldMk cId="338415671" sldId="581"/>
            <ac:spMk id="2" creationId="{00000000-0000-0000-0000-000000000000}"/>
          </ac:spMkLst>
        </pc:spChg>
        <pc:graphicFrameChg chg="mod">
          <ac:chgData name="Shoemaker, Paul" userId="2b9a6eb0-02b2-49ec-af27-f0e566ea4c61" providerId="ADAL" clId="{F93173B1-6211-44EB-A76B-31F80AAE0631}" dt="2025-04-27T23:43:40.280" v="1103" actId="14100"/>
          <ac:graphicFrameMkLst>
            <pc:docMk/>
            <pc:sldMk cId="338415671" sldId="581"/>
            <ac:graphicFrameMk id="5" creationId="{C6FA8158-E0E4-4CF5-AEF9-7EEC6DA60065}"/>
          </ac:graphicFrameMkLst>
        </pc:graphicFrameChg>
        <pc:picChg chg="add mod">
          <ac:chgData name="Shoemaker, Paul" userId="2b9a6eb0-02b2-49ec-af27-f0e566ea4c61" providerId="ADAL" clId="{F93173B1-6211-44EB-A76B-31F80AAE0631}" dt="2025-04-27T23:43:25.409" v="1100"/>
          <ac:picMkLst>
            <pc:docMk/>
            <pc:sldMk cId="338415671" sldId="581"/>
            <ac:picMk id="3" creationId="{EBF8B5C7-717D-0B54-946D-FC418A196703}"/>
          </ac:picMkLst>
        </pc:picChg>
      </pc:sldChg>
      <pc:sldChg chg="addSp modSp">
        <pc:chgData name="Shoemaker, Paul" userId="2b9a6eb0-02b2-49ec-af27-f0e566ea4c61" providerId="ADAL" clId="{F93173B1-6211-44EB-A76B-31F80AAE0631}" dt="2025-04-27T23:38:51.876" v="1025"/>
        <pc:sldMkLst>
          <pc:docMk/>
          <pc:sldMk cId="3065298014" sldId="582"/>
        </pc:sldMkLst>
        <pc:picChg chg="add mod">
          <ac:chgData name="Shoemaker, Paul" userId="2b9a6eb0-02b2-49ec-af27-f0e566ea4c61" providerId="ADAL" clId="{F93173B1-6211-44EB-A76B-31F80AAE0631}" dt="2025-04-27T23:38:51.876" v="1025"/>
          <ac:picMkLst>
            <pc:docMk/>
            <pc:sldMk cId="3065298014" sldId="582"/>
            <ac:picMk id="2" creationId="{04C0E0AF-3825-1067-B0BC-3E0109199295}"/>
          </ac:picMkLst>
        </pc:picChg>
      </pc:sldChg>
      <pc:sldChg chg="addSp modSp">
        <pc:chgData name="Shoemaker, Paul" userId="2b9a6eb0-02b2-49ec-af27-f0e566ea4c61" providerId="ADAL" clId="{F93173B1-6211-44EB-A76B-31F80AAE0631}" dt="2025-04-27T23:38:24.029" v="1019"/>
        <pc:sldMkLst>
          <pc:docMk/>
          <pc:sldMk cId="3617125454" sldId="584"/>
        </pc:sldMkLst>
        <pc:picChg chg="add mod">
          <ac:chgData name="Shoemaker, Paul" userId="2b9a6eb0-02b2-49ec-af27-f0e566ea4c61" providerId="ADAL" clId="{F93173B1-6211-44EB-A76B-31F80AAE0631}" dt="2025-04-27T23:38:24.029" v="1019"/>
          <ac:picMkLst>
            <pc:docMk/>
            <pc:sldMk cId="3617125454" sldId="584"/>
            <ac:picMk id="2" creationId="{A5E66EEF-4007-DB8A-72D2-F404DD9BD329}"/>
          </ac:picMkLst>
        </pc:picChg>
      </pc:sldChg>
      <pc:sldChg chg="addSp modSp">
        <pc:chgData name="Shoemaker, Paul" userId="2b9a6eb0-02b2-49ec-af27-f0e566ea4c61" providerId="ADAL" clId="{F93173B1-6211-44EB-A76B-31F80AAE0631}" dt="2025-04-27T23:42:24.469" v="1043"/>
        <pc:sldMkLst>
          <pc:docMk/>
          <pc:sldMk cId="4092044212" sldId="589"/>
        </pc:sldMkLst>
        <pc:picChg chg="add mod">
          <ac:chgData name="Shoemaker, Paul" userId="2b9a6eb0-02b2-49ec-af27-f0e566ea4c61" providerId="ADAL" clId="{F93173B1-6211-44EB-A76B-31F80AAE0631}" dt="2025-04-27T23:42:24.469" v="1043"/>
          <ac:picMkLst>
            <pc:docMk/>
            <pc:sldMk cId="4092044212" sldId="589"/>
            <ac:picMk id="5" creationId="{22354A10-21AA-732C-EA64-361C169B9395}"/>
          </ac:picMkLst>
        </pc:picChg>
      </pc:sldChg>
      <pc:sldChg chg="addSp delSp modSp del mod ord">
        <pc:chgData name="Shoemaker, Paul" userId="2b9a6eb0-02b2-49ec-af27-f0e566ea4c61" providerId="ADAL" clId="{F93173B1-6211-44EB-A76B-31F80AAE0631}" dt="2025-04-27T21:18:27.432" v="341" actId="2696"/>
        <pc:sldMkLst>
          <pc:docMk/>
          <pc:sldMk cId="2968096659" sldId="595"/>
        </pc:sldMkLst>
      </pc:sldChg>
      <pc:sldChg chg="addSp modSp mod">
        <pc:chgData name="Shoemaker, Paul" userId="2b9a6eb0-02b2-49ec-af27-f0e566ea4c61" providerId="ADAL" clId="{F93173B1-6211-44EB-A76B-31F80AAE0631}" dt="2025-04-27T23:37:48.179" v="1013"/>
        <pc:sldMkLst>
          <pc:docMk/>
          <pc:sldMk cId="992669843" sldId="596"/>
        </pc:sldMkLst>
        <pc:spChg chg="mod">
          <ac:chgData name="Shoemaker, Paul" userId="2b9a6eb0-02b2-49ec-af27-f0e566ea4c61" providerId="ADAL" clId="{F93173B1-6211-44EB-A76B-31F80AAE0631}" dt="2025-04-27T21:07:37.659" v="223" actId="27636"/>
          <ac:spMkLst>
            <pc:docMk/>
            <pc:sldMk cId="992669843" sldId="596"/>
            <ac:spMk id="3" creationId="{1D23E400-FCF3-473B-8A3D-E6A6E32F8C15}"/>
          </ac:spMkLst>
        </pc:spChg>
        <pc:spChg chg="add mod">
          <ac:chgData name="Shoemaker, Paul" userId="2b9a6eb0-02b2-49ec-af27-f0e566ea4c61" providerId="ADAL" clId="{F93173B1-6211-44EB-A76B-31F80AAE0631}" dt="2025-04-27T21:05:53.340" v="189" actId="14100"/>
          <ac:spMkLst>
            <pc:docMk/>
            <pc:sldMk cId="992669843" sldId="596"/>
            <ac:spMk id="7" creationId="{9B18DAA6-96A4-675D-5F62-56554DF63EF0}"/>
          </ac:spMkLst>
        </pc:spChg>
        <pc:picChg chg="mod">
          <ac:chgData name="Shoemaker, Paul" userId="2b9a6eb0-02b2-49ec-af27-f0e566ea4c61" providerId="ADAL" clId="{F93173B1-6211-44EB-A76B-31F80AAE0631}" dt="2025-04-27T21:06:57.185" v="199" actId="14100"/>
          <ac:picMkLst>
            <pc:docMk/>
            <pc:sldMk cId="992669843" sldId="596"/>
            <ac:picMk id="4" creationId="{CF26FF27-7D9F-4122-9813-D2A94B6C1417}"/>
          </ac:picMkLst>
        </pc:picChg>
        <pc:picChg chg="add mod modCrop">
          <ac:chgData name="Shoemaker, Paul" userId="2b9a6eb0-02b2-49ec-af27-f0e566ea4c61" providerId="ADAL" clId="{F93173B1-6211-44EB-A76B-31F80AAE0631}" dt="2025-04-27T21:06:53.325" v="198" actId="14100"/>
          <ac:picMkLst>
            <pc:docMk/>
            <pc:sldMk cId="992669843" sldId="596"/>
            <ac:picMk id="6" creationId="{66130D5B-E633-4D70-57BE-B34CD7740C88}"/>
          </ac:picMkLst>
        </pc:picChg>
        <pc:picChg chg="add mod">
          <ac:chgData name="Shoemaker, Paul" userId="2b9a6eb0-02b2-49ec-af27-f0e566ea4c61" providerId="ADAL" clId="{F93173B1-6211-44EB-A76B-31F80AAE0631}" dt="2025-04-27T23:37:48.179" v="1013"/>
          <ac:picMkLst>
            <pc:docMk/>
            <pc:sldMk cId="992669843" sldId="596"/>
            <ac:picMk id="8" creationId="{5AD435EA-A184-EC84-C3FF-43DF401A47EC}"/>
          </ac:picMkLst>
        </pc:picChg>
      </pc:sldChg>
      <pc:sldChg chg="addSp modSp">
        <pc:chgData name="Shoemaker, Paul" userId="2b9a6eb0-02b2-49ec-af27-f0e566ea4c61" providerId="ADAL" clId="{F93173B1-6211-44EB-A76B-31F80AAE0631}" dt="2025-04-27T23:37:53.065" v="1014"/>
        <pc:sldMkLst>
          <pc:docMk/>
          <pc:sldMk cId="146284563" sldId="597"/>
        </pc:sldMkLst>
        <pc:graphicFrameChg chg="mod">
          <ac:chgData name="Shoemaker, Paul" userId="2b9a6eb0-02b2-49ec-af27-f0e566ea4c61" providerId="ADAL" clId="{F93173B1-6211-44EB-A76B-31F80AAE0631}" dt="2025-04-27T21:12:03.695" v="330" actId="20577"/>
          <ac:graphicFrameMkLst>
            <pc:docMk/>
            <pc:sldMk cId="146284563" sldId="597"/>
            <ac:graphicFrameMk id="38" creationId="{873F63FE-6841-4D03-B456-CE559EA50C88}"/>
          </ac:graphicFrameMkLst>
        </pc:graphicFrameChg>
        <pc:picChg chg="add mod">
          <ac:chgData name="Shoemaker, Paul" userId="2b9a6eb0-02b2-49ec-af27-f0e566ea4c61" providerId="ADAL" clId="{F93173B1-6211-44EB-A76B-31F80AAE0631}" dt="2025-04-27T23:37:53.065" v="1014"/>
          <ac:picMkLst>
            <pc:docMk/>
            <pc:sldMk cId="146284563" sldId="597"/>
            <ac:picMk id="3" creationId="{4351A26A-8E0A-8445-D2AE-C0B8F5D3A6C3}"/>
          </ac:picMkLst>
        </pc:picChg>
      </pc:sldChg>
      <pc:sldChg chg="addSp modSp mod">
        <pc:chgData name="Shoemaker, Paul" userId="2b9a6eb0-02b2-49ec-af27-f0e566ea4c61" providerId="ADAL" clId="{F93173B1-6211-44EB-A76B-31F80AAE0631}" dt="2025-04-27T23:36:07.486" v="994" actId="14100"/>
        <pc:sldMkLst>
          <pc:docMk/>
          <pc:sldMk cId="2318142665" sldId="599"/>
        </pc:sldMkLst>
        <pc:picChg chg="add mod">
          <ac:chgData name="Shoemaker, Paul" userId="2b9a6eb0-02b2-49ec-af27-f0e566ea4c61" providerId="ADAL" clId="{F93173B1-6211-44EB-A76B-31F80AAE0631}" dt="2025-04-27T23:36:07.486" v="994" actId="14100"/>
          <ac:picMkLst>
            <pc:docMk/>
            <pc:sldMk cId="2318142665" sldId="599"/>
            <ac:picMk id="5" creationId="{D8A97D0B-99A7-9E7B-E84F-B183FA59A2FB}"/>
          </ac:picMkLst>
        </pc:picChg>
      </pc:sldChg>
      <pc:sldChg chg="del">
        <pc:chgData name="Shoemaker, Paul" userId="2b9a6eb0-02b2-49ec-af27-f0e566ea4c61" providerId="ADAL" clId="{F93173B1-6211-44EB-A76B-31F80AAE0631}" dt="2025-04-27T21:18:05.685" v="338" actId="2696"/>
        <pc:sldMkLst>
          <pc:docMk/>
          <pc:sldMk cId="2972939819" sldId="600"/>
        </pc:sldMkLst>
      </pc:sldChg>
      <pc:sldChg chg="del">
        <pc:chgData name="Shoemaker, Paul" userId="2b9a6eb0-02b2-49ec-af27-f0e566ea4c61" providerId="ADAL" clId="{F93173B1-6211-44EB-A76B-31F80AAE0631}" dt="2025-04-27T21:18:19.497" v="339" actId="2696"/>
        <pc:sldMkLst>
          <pc:docMk/>
          <pc:sldMk cId="2236569039" sldId="602"/>
        </pc:sldMkLst>
      </pc:sldChg>
      <pc:sldChg chg="del">
        <pc:chgData name="Shoemaker, Paul" userId="2b9a6eb0-02b2-49ec-af27-f0e566ea4c61" providerId="ADAL" clId="{F93173B1-6211-44EB-A76B-31F80AAE0631}" dt="2025-04-27T21:18:21.888" v="340" actId="2696"/>
        <pc:sldMkLst>
          <pc:docMk/>
          <pc:sldMk cId="2700360330" sldId="603"/>
        </pc:sldMkLst>
      </pc:sldChg>
      <pc:sldChg chg="del">
        <pc:chgData name="Shoemaker, Paul" userId="2b9a6eb0-02b2-49ec-af27-f0e566ea4c61" providerId="ADAL" clId="{F93173B1-6211-44EB-A76B-31F80AAE0631}" dt="2025-04-27T21:16:04.560" v="332" actId="2696"/>
        <pc:sldMkLst>
          <pc:docMk/>
          <pc:sldMk cId="28709727" sldId="605"/>
        </pc:sldMkLst>
      </pc:sldChg>
      <pc:sldChg chg="addSp modSp">
        <pc:chgData name="Shoemaker, Paul" userId="2b9a6eb0-02b2-49ec-af27-f0e566ea4c61" providerId="ADAL" clId="{F93173B1-6211-44EB-A76B-31F80AAE0631}" dt="2025-04-27T23:38:27.385" v="1020"/>
        <pc:sldMkLst>
          <pc:docMk/>
          <pc:sldMk cId="2733832681" sldId="606"/>
        </pc:sldMkLst>
        <pc:picChg chg="add mod">
          <ac:chgData name="Shoemaker, Paul" userId="2b9a6eb0-02b2-49ec-af27-f0e566ea4c61" providerId="ADAL" clId="{F93173B1-6211-44EB-A76B-31F80AAE0631}" dt="2025-04-27T23:38:27.385" v="1020"/>
          <ac:picMkLst>
            <pc:docMk/>
            <pc:sldMk cId="2733832681" sldId="606"/>
            <ac:picMk id="2" creationId="{EDE0EF11-6E24-7342-AC94-2E676DC1EF6A}"/>
          </ac:picMkLst>
        </pc:picChg>
      </pc:sldChg>
      <pc:sldChg chg="del">
        <pc:chgData name="Shoemaker, Paul" userId="2b9a6eb0-02b2-49ec-af27-f0e566ea4c61" providerId="ADAL" clId="{F93173B1-6211-44EB-A76B-31F80AAE0631}" dt="2025-04-27T21:15:11.340" v="331" actId="2696"/>
        <pc:sldMkLst>
          <pc:docMk/>
          <pc:sldMk cId="4096888558" sldId="607"/>
        </pc:sldMkLst>
      </pc:sldChg>
      <pc:sldChg chg="addSp delSp modSp add mod">
        <pc:chgData name="Shoemaker, Paul" userId="2b9a6eb0-02b2-49ec-af27-f0e566ea4c61" providerId="ADAL" clId="{F93173B1-6211-44EB-A76B-31F80AAE0631}" dt="2025-04-27T23:36:46.182" v="1000"/>
        <pc:sldMkLst>
          <pc:docMk/>
          <pc:sldMk cId="3400945915" sldId="608"/>
        </pc:sldMkLst>
        <pc:spChg chg="mod">
          <ac:chgData name="Shoemaker, Paul" userId="2b9a6eb0-02b2-49ec-af27-f0e566ea4c61" providerId="ADAL" clId="{F93173B1-6211-44EB-A76B-31F80AAE0631}" dt="2025-04-27T21:03:36.394" v="177" actId="207"/>
          <ac:spMkLst>
            <pc:docMk/>
            <pc:sldMk cId="3400945915" sldId="608"/>
            <ac:spMk id="3" creationId="{B9A6954C-2320-49FD-7F27-679CF207E98E}"/>
          </ac:spMkLst>
        </pc:spChg>
        <pc:spChg chg="add mod">
          <ac:chgData name="Shoemaker, Paul" userId="2b9a6eb0-02b2-49ec-af27-f0e566ea4c61" providerId="ADAL" clId="{F93173B1-6211-44EB-A76B-31F80AAE0631}" dt="2025-04-27T20:48:11.354" v="51" actId="1076"/>
          <ac:spMkLst>
            <pc:docMk/>
            <pc:sldMk cId="3400945915" sldId="608"/>
            <ac:spMk id="6" creationId="{29C03B17-02E5-8808-DDE6-AD199C958CD1}"/>
          </ac:spMkLst>
        </pc:spChg>
        <pc:picChg chg="add mod">
          <ac:chgData name="Shoemaker, Paul" userId="2b9a6eb0-02b2-49ec-af27-f0e566ea4c61" providerId="ADAL" clId="{F93173B1-6211-44EB-A76B-31F80AAE0631}" dt="2025-04-27T20:48:07.129" v="50" actId="14100"/>
          <ac:picMkLst>
            <pc:docMk/>
            <pc:sldMk cId="3400945915" sldId="608"/>
            <ac:picMk id="5" creationId="{EE1B0375-72C6-FF36-43C2-BD9A5B3CC824}"/>
          </ac:picMkLst>
        </pc:picChg>
        <pc:picChg chg="add mod">
          <ac:chgData name="Shoemaker, Paul" userId="2b9a6eb0-02b2-49ec-af27-f0e566ea4c61" providerId="ADAL" clId="{F93173B1-6211-44EB-A76B-31F80AAE0631}" dt="2025-04-27T23:36:46.182" v="1000"/>
          <ac:picMkLst>
            <pc:docMk/>
            <pc:sldMk cId="3400945915" sldId="608"/>
            <ac:picMk id="7" creationId="{D18E50EC-880D-8D12-3627-CE6B34DE8884}"/>
          </ac:picMkLst>
        </pc:picChg>
      </pc:sldChg>
      <pc:sldChg chg="addSp delSp modSp add mod">
        <pc:chgData name="Shoemaker, Paul" userId="2b9a6eb0-02b2-49ec-af27-f0e566ea4c61" providerId="ADAL" clId="{F93173B1-6211-44EB-A76B-31F80AAE0631}" dt="2025-04-27T23:36:42.824" v="999" actId="1076"/>
        <pc:sldMkLst>
          <pc:docMk/>
          <pc:sldMk cId="4265728144" sldId="609"/>
        </pc:sldMkLst>
        <pc:spChg chg="mod">
          <ac:chgData name="Shoemaker, Paul" userId="2b9a6eb0-02b2-49ec-af27-f0e566ea4c61" providerId="ADAL" clId="{F93173B1-6211-44EB-A76B-31F80AAE0631}" dt="2025-04-27T20:50:55.900" v="73" actId="20577"/>
          <ac:spMkLst>
            <pc:docMk/>
            <pc:sldMk cId="4265728144" sldId="609"/>
            <ac:spMk id="3" creationId="{A9DB7A59-5CE0-39C1-EC8C-005D7A6B0F1D}"/>
          </ac:spMkLst>
        </pc:spChg>
        <pc:spChg chg="mod">
          <ac:chgData name="Shoemaker, Paul" userId="2b9a6eb0-02b2-49ec-af27-f0e566ea4c61" providerId="ADAL" clId="{F93173B1-6211-44EB-A76B-31F80AAE0631}" dt="2025-04-27T23:36:42.824" v="999" actId="1076"/>
          <ac:spMkLst>
            <pc:docMk/>
            <pc:sldMk cId="4265728144" sldId="609"/>
            <ac:spMk id="6" creationId="{578C9861-D8FD-7B5C-6E7D-9FBC426A5D5D}"/>
          </ac:spMkLst>
        </pc:spChg>
        <pc:picChg chg="add mod">
          <ac:chgData name="Shoemaker, Paul" userId="2b9a6eb0-02b2-49ec-af27-f0e566ea4c61" providerId="ADAL" clId="{F93173B1-6211-44EB-A76B-31F80AAE0631}" dt="2025-04-27T23:36:36.324" v="998"/>
          <ac:picMkLst>
            <pc:docMk/>
            <pc:sldMk cId="4265728144" sldId="609"/>
            <ac:picMk id="4" creationId="{7FF46214-5555-AAC5-1311-FD9329E8544E}"/>
          </ac:picMkLst>
        </pc:picChg>
        <pc:picChg chg="mod">
          <ac:chgData name="Shoemaker, Paul" userId="2b9a6eb0-02b2-49ec-af27-f0e566ea4c61" providerId="ADAL" clId="{F93173B1-6211-44EB-A76B-31F80AAE0631}" dt="2025-04-27T20:49:30.734" v="60" actId="1076"/>
          <ac:picMkLst>
            <pc:docMk/>
            <pc:sldMk cId="4265728144" sldId="609"/>
            <ac:picMk id="5" creationId="{E5EBDF5E-5DF4-0E39-D489-CE03E5199E39}"/>
          </ac:picMkLst>
        </pc:picChg>
      </pc:sldChg>
      <pc:sldChg chg="addSp delSp modSp add mod ord">
        <pc:chgData name="Shoemaker, Paul" userId="2b9a6eb0-02b2-49ec-af27-f0e566ea4c61" providerId="ADAL" clId="{F93173B1-6211-44EB-A76B-31F80AAE0631}" dt="2025-04-27T23:36:57.869" v="1003" actId="1076"/>
        <pc:sldMkLst>
          <pc:docMk/>
          <pc:sldMk cId="838283233" sldId="610"/>
        </pc:sldMkLst>
        <pc:spChg chg="mod">
          <ac:chgData name="Shoemaker, Paul" userId="2b9a6eb0-02b2-49ec-af27-f0e566ea4c61" providerId="ADAL" clId="{F93173B1-6211-44EB-A76B-31F80AAE0631}" dt="2025-04-27T21:03:30.821" v="176" actId="207"/>
          <ac:spMkLst>
            <pc:docMk/>
            <pc:sldMk cId="838283233" sldId="610"/>
            <ac:spMk id="3" creationId="{B23F7205-4C9A-E3D7-4B6B-9AD6678079D1}"/>
          </ac:spMkLst>
        </pc:spChg>
        <pc:spChg chg="add mod">
          <ac:chgData name="Shoemaker, Paul" userId="2b9a6eb0-02b2-49ec-af27-f0e566ea4c61" providerId="ADAL" clId="{F93173B1-6211-44EB-A76B-31F80AAE0631}" dt="2025-04-27T23:36:57.869" v="1003" actId="1076"/>
          <ac:spMkLst>
            <pc:docMk/>
            <pc:sldMk cId="838283233" sldId="610"/>
            <ac:spMk id="8" creationId="{4E3A2D50-E7DA-95ED-000D-F9523637F5EB}"/>
          </ac:spMkLst>
        </pc:spChg>
        <pc:picChg chg="add mod">
          <ac:chgData name="Shoemaker, Paul" userId="2b9a6eb0-02b2-49ec-af27-f0e566ea4c61" providerId="ADAL" clId="{F93173B1-6211-44EB-A76B-31F80AAE0631}" dt="2025-04-27T23:36:54.399" v="1002" actId="1076"/>
          <ac:picMkLst>
            <pc:docMk/>
            <pc:sldMk cId="838283233" sldId="610"/>
            <ac:picMk id="7" creationId="{6591974F-6BC4-C4DA-E2A4-2EAA66181A40}"/>
          </ac:picMkLst>
        </pc:picChg>
        <pc:picChg chg="add mod">
          <ac:chgData name="Shoemaker, Paul" userId="2b9a6eb0-02b2-49ec-af27-f0e566ea4c61" providerId="ADAL" clId="{F93173B1-6211-44EB-A76B-31F80AAE0631}" dt="2025-04-27T23:36:49.461" v="1001"/>
          <ac:picMkLst>
            <pc:docMk/>
            <pc:sldMk cId="838283233" sldId="610"/>
            <ac:picMk id="9" creationId="{FAF08E1E-E9AD-33D1-40C9-C5D16D92C844}"/>
          </ac:picMkLst>
        </pc:picChg>
      </pc:sldChg>
      <pc:sldChg chg="addSp delSp modSp add mod ord">
        <pc:chgData name="Shoemaker, Paul" userId="2b9a6eb0-02b2-49ec-af27-f0e566ea4c61" providerId="ADAL" clId="{F93173B1-6211-44EB-A76B-31F80AAE0631}" dt="2025-04-27T23:37:11.951" v="1006" actId="1076"/>
        <pc:sldMkLst>
          <pc:docMk/>
          <pc:sldMk cId="2314987504" sldId="611"/>
        </pc:sldMkLst>
        <pc:spChg chg="mod">
          <ac:chgData name="Shoemaker, Paul" userId="2b9a6eb0-02b2-49ec-af27-f0e566ea4c61" providerId="ADAL" clId="{F93173B1-6211-44EB-A76B-31F80AAE0631}" dt="2025-04-27T21:03:25.884" v="175" actId="207"/>
          <ac:spMkLst>
            <pc:docMk/>
            <pc:sldMk cId="2314987504" sldId="611"/>
            <ac:spMk id="3" creationId="{19889927-7B1C-58F3-7D3F-82A8E97C5175}"/>
          </ac:spMkLst>
        </pc:spChg>
        <pc:spChg chg="add mod">
          <ac:chgData name="Shoemaker, Paul" userId="2b9a6eb0-02b2-49ec-af27-f0e566ea4c61" providerId="ADAL" clId="{F93173B1-6211-44EB-A76B-31F80AAE0631}" dt="2025-04-27T23:37:08.534" v="1005" actId="1076"/>
          <ac:spMkLst>
            <pc:docMk/>
            <pc:sldMk cId="2314987504" sldId="611"/>
            <ac:spMk id="17" creationId="{A4095CF7-451C-3685-1F6F-7DD7BB1E1EA1}"/>
          </ac:spMkLst>
        </pc:spChg>
        <pc:picChg chg="add mod">
          <ac:chgData name="Shoemaker, Paul" userId="2b9a6eb0-02b2-49ec-af27-f0e566ea4c61" providerId="ADAL" clId="{F93173B1-6211-44EB-A76B-31F80AAE0631}" dt="2025-04-27T23:37:11.951" v="1006" actId="1076"/>
          <ac:picMkLst>
            <pc:docMk/>
            <pc:sldMk cId="2314987504" sldId="611"/>
            <ac:picMk id="15" creationId="{FBC38BD2-2E57-D339-BF21-719CDF53593B}"/>
          </ac:picMkLst>
        </pc:picChg>
        <pc:picChg chg="add mod">
          <ac:chgData name="Shoemaker, Paul" userId="2b9a6eb0-02b2-49ec-af27-f0e566ea4c61" providerId="ADAL" clId="{F93173B1-6211-44EB-A76B-31F80AAE0631}" dt="2025-04-27T23:37:02.423" v="1004"/>
          <ac:picMkLst>
            <pc:docMk/>
            <pc:sldMk cId="2314987504" sldId="611"/>
            <ac:picMk id="18" creationId="{60A1B147-967D-45A4-8180-0AF1A92DAADB}"/>
          </ac:picMkLst>
        </pc:picChg>
      </pc:sldChg>
      <pc:sldChg chg="addSp delSp modSp add mod ord">
        <pc:chgData name="Shoemaker, Paul" userId="2b9a6eb0-02b2-49ec-af27-f0e566ea4c61" providerId="ADAL" clId="{F93173B1-6211-44EB-A76B-31F80AAE0631}" dt="2025-04-27T23:37:27.494" v="1009" actId="1076"/>
        <pc:sldMkLst>
          <pc:docMk/>
          <pc:sldMk cId="2610383122" sldId="612"/>
        </pc:sldMkLst>
        <pc:spChg chg="mod">
          <ac:chgData name="Shoemaker, Paul" userId="2b9a6eb0-02b2-49ec-af27-f0e566ea4c61" providerId="ADAL" clId="{F93173B1-6211-44EB-A76B-31F80AAE0631}" dt="2025-04-27T21:03:20.787" v="174" actId="207"/>
          <ac:spMkLst>
            <pc:docMk/>
            <pc:sldMk cId="2610383122" sldId="612"/>
            <ac:spMk id="3" creationId="{7B4EEBE0-C5AD-8B4A-DDAE-1FF8A9B75ACB}"/>
          </ac:spMkLst>
        </pc:spChg>
        <pc:spChg chg="add mod">
          <ac:chgData name="Shoemaker, Paul" userId="2b9a6eb0-02b2-49ec-af27-f0e566ea4c61" providerId="ADAL" clId="{F93173B1-6211-44EB-A76B-31F80AAE0631}" dt="2025-04-27T23:37:27.494" v="1009" actId="1076"/>
          <ac:spMkLst>
            <pc:docMk/>
            <pc:sldMk cId="2610383122" sldId="612"/>
            <ac:spMk id="6" creationId="{BB346C28-78EB-778B-6B66-EE88267A96CE}"/>
          </ac:spMkLst>
        </pc:spChg>
        <pc:picChg chg="add mod">
          <ac:chgData name="Shoemaker, Paul" userId="2b9a6eb0-02b2-49ec-af27-f0e566ea4c61" providerId="ADAL" clId="{F93173B1-6211-44EB-A76B-31F80AAE0631}" dt="2025-04-27T23:37:19.919" v="1008" actId="1076"/>
          <ac:picMkLst>
            <pc:docMk/>
            <pc:sldMk cId="2610383122" sldId="612"/>
            <ac:picMk id="5" creationId="{39FC5BD2-2AAB-0DBD-EFCB-9FE59E8ECA64}"/>
          </ac:picMkLst>
        </pc:picChg>
        <pc:picChg chg="add mod">
          <ac:chgData name="Shoemaker, Paul" userId="2b9a6eb0-02b2-49ec-af27-f0e566ea4c61" providerId="ADAL" clId="{F93173B1-6211-44EB-A76B-31F80AAE0631}" dt="2025-04-27T23:37:15.656" v="1007"/>
          <ac:picMkLst>
            <pc:docMk/>
            <pc:sldMk cId="2610383122" sldId="612"/>
            <ac:picMk id="14" creationId="{94B5C2C4-D77F-A57E-DEC3-8A36F706B71D}"/>
          </ac:picMkLst>
        </pc:picChg>
      </pc:sldChg>
      <pc:sldChg chg="addSp delSp modSp add mod ord">
        <pc:chgData name="Shoemaker, Paul" userId="2b9a6eb0-02b2-49ec-af27-f0e566ea4c61" providerId="ADAL" clId="{F93173B1-6211-44EB-A76B-31F80AAE0631}" dt="2025-04-27T23:37:41.812" v="1012" actId="1076"/>
        <pc:sldMkLst>
          <pc:docMk/>
          <pc:sldMk cId="4047776613" sldId="613"/>
        </pc:sldMkLst>
        <pc:spChg chg="mod">
          <ac:chgData name="Shoemaker, Paul" userId="2b9a6eb0-02b2-49ec-af27-f0e566ea4c61" providerId="ADAL" clId="{F93173B1-6211-44EB-A76B-31F80AAE0631}" dt="2025-04-27T21:03:11.619" v="173" actId="207"/>
          <ac:spMkLst>
            <pc:docMk/>
            <pc:sldMk cId="4047776613" sldId="613"/>
            <ac:spMk id="3" creationId="{79ABDEDE-4F76-A8F1-63DF-5C2CA6132102}"/>
          </ac:spMkLst>
        </pc:spChg>
        <pc:spChg chg="add mod">
          <ac:chgData name="Shoemaker, Paul" userId="2b9a6eb0-02b2-49ec-af27-f0e566ea4c61" providerId="ADAL" clId="{F93173B1-6211-44EB-A76B-31F80AAE0631}" dt="2025-04-27T23:37:41.812" v="1012" actId="1076"/>
          <ac:spMkLst>
            <pc:docMk/>
            <pc:sldMk cId="4047776613" sldId="613"/>
            <ac:spMk id="13" creationId="{2280BDB5-B5FE-C814-475F-A2C39B601E21}"/>
          </ac:spMkLst>
        </pc:spChg>
        <pc:picChg chg="add mod">
          <ac:chgData name="Shoemaker, Paul" userId="2b9a6eb0-02b2-49ec-af27-f0e566ea4c61" providerId="ADAL" clId="{F93173B1-6211-44EB-A76B-31F80AAE0631}" dt="2025-04-27T23:37:36.745" v="1011" actId="1076"/>
          <ac:picMkLst>
            <pc:docMk/>
            <pc:sldMk cId="4047776613" sldId="613"/>
            <ac:picMk id="12" creationId="{DBC34FF9-6D12-4C06-C101-22D68B2E6D8B}"/>
          </ac:picMkLst>
        </pc:picChg>
        <pc:picChg chg="add mod">
          <ac:chgData name="Shoemaker, Paul" userId="2b9a6eb0-02b2-49ec-af27-f0e566ea4c61" providerId="ADAL" clId="{F93173B1-6211-44EB-A76B-31F80AAE0631}" dt="2025-04-27T23:37:31.317" v="1010"/>
          <ac:picMkLst>
            <pc:docMk/>
            <pc:sldMk cId="4047776613" sldId="613"/>
            <ac:picMk id="14" creationId="{1A3D9F82-AF31-F150-B453-C06FAD60CB44}"/>
          </ac:picMkLst>
        </pc:picChg>
      </pc:sldChg>
      <pc:sldChg chg="addSp modSp add mod">
        <pc:chgData name="Shoemaker, Paul" userId="2b9a6eb0-02b2-49ec-af27-f0e566ea4c61" providerId="ADAL" clId="{F93173B1-6211-44EB-A76B-31F80AAE0631}" dt="2025-04-27T23:44:01.640" v="1107" actId="20577"/>
        <pc:sldMkLst>
          <pc:docMk/>
          <pc:sldMk cId="53694087" sldId="614"/>
        </pc:sldMkLst>
        <pc:graphicFrameChg chg="mod">
          <ac:chgData name="Shoemaker, Paul" userId="2b9a6eb0-02b2-49ec-af27-f0e566ea4c61" providerId="ADAL" clId="{F93173B1-6211-44EB-A76B-31F80AAE0631}" dt="2025-04-27T23:44:01.640" v="1107" actId="20577"/>
          <ac:graphicFrameMkLst>
            <pc:docMk/>
            <pc:sldMk cId="53694087" sldId="614"/>
            <ac:graphicFrameMk id="5" creationId="{960A764B-6F2C-6025-F8AB-C0FB57531BD2}"/>
          </ac:graphicFrameMkLst>
        </pc:graphicFrameChg>
        <pc:picChg chg="add mod">
          <ac:chgData name="Shoemaker, Paul" userId="2b9a6eb0-02b2-49ec-af27-f0e566ea4c61" providerId="ADAL" clId="{F93173B1-6211-44EB-A76B-31F80AAE0631}" dt="2025-04-27T23:43:50.520" v="1104"/>
          <ac:picMkLst>
            <pc:docMk/>
            <pc:sldMk cId="53694087" sldId="614"/>
            <ac:picMk id="3" creationId="{12C98623-CA93-1B5F-88D2-33F36EB5FA30}"/>
          </ac:picMkLst>
        </pc:picChg>
      </pc:sldChg>
      <pc:sldChg chg="delSp new del mod modClrScheme chgLayout">
        <pc:chgData name="Shoemaker, Paul" userId="2b9a6eb0-02b2-49ec-af27-f0e566ea4c61" providerId="ADAL" clId="{F93173B1-6211-44EB-A76B-31F80AAE0631}" dt="2025-04-28T00:02:10.955" v="1151" actId="2696"/>
        <pc:sldMkLst>
          <pc:docMk/>
          <pc:sldMk cId="3490782885" sldId="615"/>
        </pc:sldMkLst>
      </pc:sldChg>
      <pc:sldChg chg="addSp delSp modSp new mod ord">
        <pc:chgData name="Shoemaker, Paul" userId="2b9a6eb0-02b2-49ec-af27-f0e566ea4c61" providerId="ADAL" clId="{F93173B1-6211-44EB-A76B-31F80AAE0631}" dt="2025-04-27T23:58:54.970" v="1125"/>
        <pc:sldMkLst>
          <pc:docMk/>
          <pc:sldMk cId="361667961" sldId="616"/>
        </pc:sldMkLst>
        <pc:picChg chg="add mod">
          <ac:chgData name="Shoemaker, Paul" userId="2b9a6eb0-02b2-49ec-af27-f0e566ea4c61" providerId="ADAL" clId="{F93173B1-6211-44EB-A76B-31F80AAE0631}" dt="2025-04-27T23:58:38.081" v="1122" actId="14100"/>
          <ac:picMkLst>
            <pc:docMk/>
            <pc:sldMk cId="361667961" sldId="616"/>
            <ac:picMk id="7" creationId="{A76C1925-D255-DBA1-76D3-80EF5D871339}"/>
          </ac:picMkLst>
        </pc:picChg>
        <pc:picChg chg="add mod">
          <ac:chgData name="Shoemaker, Paul" userId="2b9a6eb0-02b2-49ec-af27-f0e566ea4c61" providerId="ADAL" clId="{F93173B1-6211-44EB-A76B-31F80AAE0631}" dt="2025-04-27T23:58:46.061" v="1123"/>
          <ac:picMkLst>
            <pc:docMk/>
            <pc:sldMk cId="361667961" sldId="616"/>
            <ac:picMk id="12" creationId="{FB509555-07AB-34EF-F115-80D11D9EDCB0}"/>
          </ac:picMkLst>
        </pc:picChg>
      </pc:sldChg>
      <pc:sldChg chg="addSp delSp modSp add mod ord">
        <pc:chgData name="Shoemaker, Paul" userId="2b9a6eb0-02b2-49ec-af27-f0e566ea4c61" providerId="ADAL" clId="{F93173B1-6211-44EB-A76B-31F80AAE0631}" dt="2025-04-28T00:01:10.585" v="1148"/>
        <pc:sldMkLst>
          <pc:docMk/>
          <pc:sldMk cId="2046522692" sldId="617"/>
        </pc:sldMkLst>
        <pc:picChg chg="add mod">
          <ac:chgData name="Shoemaker, Paul" userId="2b9a6eb0-02b2-49ec-af27-f0e566ea4c61" providerId="ADAL" clId="{F93173B1-6211-44EB-A76B-31F80AAE0631}" dt="2025-04-27T23:59:22.757" v="1134"/>
          <ac:picMkLst>
            <pc:docMk/>
            <pc:sldMk cId="2046522692" sldId="617"/>
            <ac:picMk id="2" creationId="{F4AB83F1-094D-0B2E-E017-6B2FF95A2EA5}"/>
          </ac:picMkLst>
        </pc:picChg>
        <pc:picChg chg="add mod ord">
          <ac:chgData name="Shoemaker, Paul" userId="2b9a6eb0-02b2-49ec-af27-f0e566ea4c61" providerId="ADAL" clId="{F93173B1-6211-44EB-A76B-31F80AAE0631}" dt="2025-04-28T00:00:05.910" v="1141" actId="167"/>
          <ac:picMkLst>
            <pc:docMk/>
            <pc:sldMk cId="2046522692" sldId="617"/>
            <ac:picMk id="3" creationId="{D4E8EDF2-A512-2508-B5BC-AB3854B00048}"/>
          </ac:picMkLst>
        </pc:picChg>
      </pc:sldChg>
      <pc:sldChg chg="addSp delSp modSp add mod">
        <pc:chgData name="Shoemaker, Paul" userId="2b9a6eb0-02b2-49ec-af27-f0e566ea4c61" providerId="ADAL" clId="{F93173B1-6211-44EB-A76B-31F80AAE0631}" dt="2025-04-28T00:00:42.510" v="1146"/>
        <pc:sldMkLst>
          <pc:docMk/>
          <pc:sldMk cId="3739812645" sldId="618"/>
        </pc:sldMkLst>
        <pc:picChg chg="add mod">
          <ac:chgData name="Shoemaker, Paul" userId="2b9a6eb0-02b2-49ec-af27-f0e566ea4c61" providerId="ADAL" clId="{F93173B1-6211-44EB-A76B-31F80AAE0631}" dt="2025-04-28T00:00:42.510" v="1146"/>
          <ac:picMkLst>
            <pc:docMk/>
            <pc:sldMk cId="3739812645" sldId="618"/>
            <ac:picMk id="2" creationId="{D6616BEB-F415-2009-1524-70C08DA495AE}"/>
          </ac:picMkLst>
        </pc:picChg>
        <pc:picChg chg="mod">
          <ac:chgData name="Shoemaker, Paul" userId="2b9a6eb0-02b2-49ec-af27-f0e566ea4c61" providerId="ADAL" clId="{F93173B1-6211-44EB-A76B-31F80AAE0631}" dt="2025-04-28T00:00:36.119" v="1145" actId="1076"/>
          <ac:picMkLst>
            <pc:docMk/>
            <pc:sldMk cId="3739812645" sldId="618"/>
            <ac:picMk id="9" creationId="{55765FA7-F470-FDC1-6BDD-760B85B1B582}"/>
          </ac:picMkLst>
        </pc:picChg>
      </pc:sldChg>
      <pc:sldChg chg="modSp add mod">
        <pc:chgData name="Shoemaker, Paul" userId="2b9a6eb0-02b2-49ec-af27-f0e566ea4c61" providerId="ADAL" clId="{F93173B1-6211-44EB-A76B-31F80AAE0631}" dt="2025-04-28T00:13:01.310" v="2011" actId="20577"/>
        <pc:sldMkLst>
          <pc:docMk/>
          <pc:sldMk cId="1740917416" sldId="619"/>
        </pc:sldMkLst>
        <pc:spChg chg="mod">
          <ac:chgData name="Shoemaker, Paul" userId="2b9a6eb0-02b2-49ec-af27-f0e566ea4c61" providerId="ADAL" clId="{F93173B1-6211-44EB-A76B-31F80AAE0631}" dt="2025-04-28T00:02:35.386" v="1203" actId="20577"/>
          <ac:spMkLst>
            <pc:docMk/>
            <pc:sldMk cId="1740917416" sldId="619"/>
            <ac:spMk id="2" creationId="{A2795169-DB49-1F37-1B3F-C4202659AED7}"/>
          </ac:spMkLst>
        </pc:spChg>
        <pc:graphicFrameChg chg="mod modGraphic">
          <ac:chgData name="Shoemaker, Paul" userId="2b9a6eb0-02b2-49ec-af27-f0e566ea4c61" providerId="ADAL" clId="{F93173B1-6211-44EB-A76B-31F80AAE0631}" dt="2025-04-28T00:13:01.310" v="2011" actId="20577"/>
          <ac:graphicFrameMkLst>
            <pc:docMk/>
            <pc:sldMk cId="1740917416" sldId="619"/>
            <ac:graphicFrameMk id="5" creationId="{E971D688-6A9B-632E-A2E0-0BA17F6E4C11}"/>
          </ac:graphicFrameMkLst>
        </pc:graphicFrameChg>
      </pc:sldChg>
      <pc:sldChg chg="addSp delSp modSp new del mod modClrScheme chgLayout">
        <pc:chgData name="Shoemaker, Paul" userId="2b9a6eb0-02b2-49ec-af27-f0e566ea4c61" providerId="ADAL" clId="{F93173B1-6211-44EB-A76B-31F80AAE0631}" dt="2025-04-28T00:17:23.212" v="2066" actId="2696"/>
        <pc:sldMkLst>
          <pc:docMk/>
          <pc:sldMk cId="2546920098" sldId="62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58CA2C-1A79-4CAA-993A-2BB5B3A48C3D}" type="doc">
      <dgm:prSet loTypeId="urn:microsoft.com/office/officeart/2005/8/layout/vProcess5" loCatId="process" qsTypeId="urn:microsoft.com/office/officeart/2005/8/quickstyle/simple4" qsCatId="simple" csTypeId="urn:microsoft.com/office/officeart/2005/8/colors/colorful1" csCatId="colorful" phldr="1"/>
      <dgm:spPr/>
      <dgm:t>
        <a:bodyPr/>
        <a:lstStyle/>
        <a:p>
          <a:endParaRPr lang="en-US"/>
        </a:p>
      </dgm:t>
    </dgm:pt>
    <dgm:pt modelId="{B1C0484D-E474-47C0-866A-08B6A510C8DB}">
      <dgm:prSet/>
      <dgm:spPr>
        <a:gradFill rotWithShape="0">
          <a:gsLst>
            <a:gs pos="0">
              <a:srgbClr val="6AA3DB"/>
            </a:gs>
            <a:gs pos="100000">
              <a:srgbClr val="4990CF"/>
            </a:gs>
          </a:gsLst>
        </a:gradFill>
      </dgm:spPr>
      <dgm:t>
        <a:bodyPr/>
        <a:lstStyle/>
        <a:p>
          <a:r>
            <a:rPr lang="en-US"/>
            <a:t>Public Health &amp; Safety Concerns of Body Art</a:t>
          </a:r>
        </a:p>
      </dgm:t>
    </dgm:pt>
    <dgm:pt modelId="{ECA2E4BA-50B4-4D86-B5DD-DCA897CABE64}" type="parTrans" cxnId="{1101C900-D92A-4EC5-82D9-A7593F21B2F7}">
      <dgm:prSet/>
      <dgm:spPr/>
      <dgm:t>
        <a:bodyPr/>
        <a:lstStyle/>
        <a:p>
          <a:endParaRPr lang="en-US"/>
        </a:p>
      </dgm:t>
    </dgm:pt>
    <dgm:pt modelId="{5DE2C1D8-FD57-4749-A1FC-2FE8BDE3E804}" type="sibTrans" cxnId="{1101C900-D92A-4EC5-82D9-A7593F21B2F7}">
      <dgm:prSet/>
      <dgm:spPr/>
      <dgm:t>
        <a:bodyPr/>
        <a:lstStyle/>
        <a:p>
          <a:endParaRPr lang="en-US"/>
        </a:p>
      </dgm:t>
    </dgm:pt>
    <dgm:pt modelId="{652AB656-9265-4082-B806-2CA0739890CA}">
      <dgm:prSet/>
      <dgm:spPr>
        <a:gradFill rotWithShape="0">
          <a:gsLst>
            <a:gs pos="0">
              <a:srgbClr val="6EA5DB"/>
            </a:gs>
            <a:gs pos="100000">
              <a:srgbClr val="458CCB"/>
            </a:gs>
          </a:gsLst>
        </a:gradFill>
      </dgm:spPr>
      <dgm:t>
        <a:bodyPr/>
        <a:lstStyle/>
        <a:p>
          <a:r>
            <a:rPr lang="en-US" dirty="0"/>
            <a:t>History of the Boston Body Art Regulations</a:t>
          </a:r>
        </a:p>
      </dgm:t>
    </dgm:pt>
    <dgm:pt modelId="{7DF1A306-EECA-4FB1-BE61-56EC5E5474C8}" type="parTrans" cxnId="{A585AD51-4055-4A95-87BB-5340E2E77CA2}">
      <dgm:prSet/>
      <dgm:spPr/>
      <dgm:t>
        <a:bodyPr/>
        <a:lstStyle/>
        <a:p>
          <a:endParaRPr lang="en-US"/>
        </a:p>
      </dgm:t>
    </dgm:pt>
    <dgm:pt modelId="{C8D43912-90BE-41C2-B2FC-855182C22163}" type="sibTrans" cxnId="{A585AD51-4055-4A95-87BB-5340E2E77CA2}">
      <dgm:prSet/>
      <dgm:spPr/>
      <dgm:t>
        <a:bodyPr/>
        <a:lstStyle/>
        <a:p>
          <a:endParaRPr lang="en-US"/>
        </a:p>
      </dgm:t>
    </dgm:pt>
    <dgm:pt modelId="{1163E4C1-E5B2-4B0B-9E42-AB056DED9BDD}">
      <dgm:prSet/>
      <dgm:spPr>
        <a:gradFill rotWithShape="0">
          <a:gsLst>
            <a:gs pos="0">
              <a:srgbClr val="6FA5DB"/>
            </a:gs>
            <a:gs pos="100000">
              <a:srgbClr val="458CCB"/>
            </a:gs>
          </a:gsLst>
        </a:gradFill>
      </dgm:spPr>
      <dgm:t>
        <a:bodyPr/>
        <a:lstStyle/>
        <a:p>
          <a:r>
            <a:rPr lang="en-US" dirty="0"/>
            <a:t>Implementation and Enforcement</a:t>
          </a:r>
        </a:p>
      </dgm:t>
    </dgm:pt>
    <dgm:pt modelId="{E6247373-72EF-4176-A669-F92016F2CD6A}" type="parTrans" cxnId="{0556E25B-8ABA-4D29-BC05-66DF7FC1256D}">
      <dgm:prSet/>
      <dgm:spPr/>
      <dgm:t>
        <a:bodyPr/>
        <a:lstStyle/>
        <a:p>
          <a:endParaRPr lang="en-US"/>
        </a:p>
      </dgm:t>
    </dgm:pt>
    <dgm:pt modelId="{AE775C88-8774-4989-A59B-CDB0C6FD28EC}" type="sibTrans" cxnId="{0556E25B-8ABA-4D29-BC05-66DF7FC1256D}">
      <dgm:prSet/>
      <dgm:spPr/>
      <dgm:t>
        <a:bodyPr/>
        <a:lstStyle/>
        <a:p>
          <a:endParaRPr lang="en-US"/>
        </a:p>
      </dgm:t>
    </dgm:pt>
    <dgm:pt modelId="{F5A20D56-9DD2-4498-B08D-63D5F7CB6F78}">
      <dgm:prSet/>
      <dgm:spPr>
        <a:solidFill>
          <a:srgbClr val="5092CE"/>
        </a:solidFill>
      </dgm:spPr>
      <dgm:t>
        <a:bodyPr/>
        <a:lstStyle/>
        <a:p>
          <a:r>
            <a:rPr lang="en-US" dirty="0"/>
            <a:t>Regulatory Revisions and the Future</a:t>
          </a:r>
        </a:p>
      </dgm:t>
    </dgm:pt>
    <dgm:pt modelId="{F3AADD07-4D9F-429F-862D-67F30A303809}" type="parTrans" cxnId="{FFFE1428-475C-4373-9B86-EE081923FBD2}">
      <dgm:prSet/>
      <dgm:spPr/>
      <dgm:t>
        <a:bodyPr/>
        <a:lstStyle/>
        <a:p>
          <a:endParaRPr lang="en-US"/>
        </a:p>
      </dgm:t>
    </dgm:pt>
    <dgm:pt modelId="{1B029B95-C0EB-40C0-9E5C-15B610BBE753}" type="sibTrans" cxnId="{FFFE1428-475C-4373-9B86-EE081923FBD2}">
      <dgm:prSet/>
      <dgm:spPr/>
      <dgm:t>
        <a:bodyPr/>
        <a:lstStyle/>
        <a:p>
          <a:endParaRPr lang="en-US"/>
        </a:p>
      </dgm:t>
    </dgm:pt>
    <dgm:pt modelId="{39293F8F-1AE8-4C16-A830-B62DEC12072B}">
      <dgm:prSet/>
      <dgm:spPr>
        <a:gradFill rotWithShape="0">
          <a:gsLst>
            <a:gs pos="0">
              <a:srgbClr val="6EA5DB"/>
            </a:gs>
            <a:gs pos="100000">
              <a:srgbClr val="438AC9"/>
            </a:gs>
          </a:gsLst>
        </a:gradFill>
      </dgm:spPr>
      <dgm:t>
        <a:bodyPr/>
        <a:lstStyle/>
        <a:p>
          <a:r>
            <a:rPr lang="en-US"/>
            <a:t>Challenges and Lessons Learned</a:t>
          </a:r>
          <a:endParaRPr lang="en-US" dirty="0"/>
        </a:p>
      </dgm:t>
    </dgm:pt>
    <dgm:pt modelId="{075D9C96-53D1-40E3-8ED0-C1D9169A24E9}" type="parTrans" cxnId="{D51929B5-4248-409E-81EA-0BD85CE6D8E2}">
      <dgm:prSet/>
      <dgm:spPr/>
      <dgm:t>
        <a:bodyPr/>
        <a:lstStyle/>
        <a:p>
          <a:endParaRPr lang="en-US"/>
        </a:p>
      </dgm:t>
    </dgm:pt>
    <dgm:pt modelId="{A1F393B2-A761-4049-A4E5-0E153067993D}" type="sibTrans" cxnId="{D51929B5-4248-409E-81EA-0BD85CE6D8E2}">
      <dgm:prSet/>
      <dgm:spPr/>
      <dgm:t>
        <a:bodyPr/>
        <a:lstStyle/>
        <a:p>
          <a:endParaRPr lang="en-US"/>
        </a:p>
      </dgm:t>
    </dgm:pt>
    <dgm:pt modelId="{AA502A38-F73D-436D-A46C-97841692D7EE}" type="pres">
      <dgm:prSet presAssocID="{5458CA2C-1A79-4CAA-993A-2BB5B3A48C3D}" presName="outerComposite" presStyleCnt="0">
        <dgm:presLayoutVars>
          <dgm:chMax val="5"/>
          <dgm:dir/>
          <dgm:resizeHandles val="exact"/>
        </dgm:presLayoutVars>
      </dgm:prSet>
      <dgm:spPr/>
    </dgm:pt>
    <dgm:pt modelId="{703FD86A-0B60-49FD-932B-3EA48B0521CF}" type="pres">
      <dgm:prSet presAssocID="{5458CA2C-1A79-4CAA-993A-2BB5B3A48C3D}" presName="dummyMaxCanvas" presStyleCnt="0">
        <dgm:presLayoutVars/>
      </dgm:prSet>
      <dgm:spPr/>
    </dgm:pt>
    <dgm:pt modelId="{F5558C86-F61E-4102-90AD-C2E9E91B9E84}" type="pres">
      <dgm:prSet presAssocID="{5458CA2C-1A79-4CAA-993A-2BB5B3A48C3D}" presName="FiveNodes_1" presStyleLbl="node1" presStyleIdx="0" presStyleCnt="5" custLinFactNeighborX="-550">
        <dgm:presLayoutVars>
          <dgm:bulletEnabled val="1"/>
        </dgm:presLayoutVars>
      </dgm:prSet>
      <dgm:spPr/>
    </dgm:pt>
    <dgm:pt modelId="{9871DE88-F1B6-4654-A1D1-9DE20CB1CEF1}" type="pres">
      <dgm:prSet presAssocID="{5458CA2C-1A79-4CAA-993A-2BB5B3A48C3D}" presName="FiveNodes_2" presStyleLbl="node1" presStyleIdx="1" presStyleCnt="5">
        <dgm:presLayoutVars>
          <dgm:bulletEnabled val="1"/>
        </dgm:presLayoutVars>
      </dgm:prSet>
      <dgm:spPr/>
    </dgm:pt>
    <dgm:pt modelId="{4B2207AF-5C21-4E67-BB1B-CFB4C9963220}" type="pres">
      <dgm:prSet presAssocID="{5458CA2C-1A79-4CAA-993A-2BB5B3A48C3D}" presName="FiveNodes_3" presStyleLbl="node1" presStyleIdx="2" presStyleCnt="5">
        <dgm:presLayoutVars>
          <dgm:bulletEnabled val="1"/>
        </dgm:presLayoutVars>
      </dgm:prSet>
      <dgm:spPr/>
    </dgm:pt>
    <dgm:pt modelId="{90330800-CFA3-412C-B0E9-B7015997E836}" type="pres">
      <dgm:prSet presAssocID="{5458CA2C-1A79-4CAA-993A-2BB5B3A48C3D}" presName="FiveNodes_4" presStyleLbl="node1" presStyleIdx="3" presStyleCnt="5">
        <dgm:presLayoutVars>
          <dgm:bulletEnabled val="1"/>
        </dgm:presLayoutVars>
      </dgm:prSet>
      <dgm:spPr/>
    </dgm:pt>
    <dgm:pt modelId="{A7F7F4D2-0240-4212-87BD-90612D1F912C}" type="pres">
      <dgm:prSet presAssocID="{5458CA2C-1A79-4CAA-993A-2BB5B3A48C3D}" presName="FiveNodes_5" presStyleLbl="node1" presStyleIdx="4" presStyleCnt="5">
        <dgm:presLayoutVars>
          <dgm:bulletEnabled val="1"/>
        </dgm:presLayoutVars>
      </dgm:prSet>
      <dgm:spPr/>
    </dgm:pt>
    <dgm:pt modelId="{8708CFBE-BD75-4536-8EC2-26B1AD9F405F}" type="pres">
      <dgm:prSet presAssocID="{5458CA2C-1A79-4CAA-993A-2BB5B3A48C3D}" presName="FiveConn_1-2" presStyleLbl="fgAccFollowNode1" presStyleIdx="0" presStyleCnt="4">
        <dgm:presLayoutVars>
          <dgm:bulletEnabled val="1"/>
        </dgm:presLayoutVars>
      </dgm:prSet>
      <dgm:spPr/>
    </dgm:pt>
    <dgm:pt modelId="{0DA982A6-051D-4265-8B29-22A9B0EB5369}" type="pres">
      <dgm:prSet presAssocID="{5458CA2C-1A79-4CAA-993A-2BB5B3A48C3D}" presName="FiveConn_2-3" presStyleLbl="fgAccFollowNode1" presStyleIdx="1" presStyleCnt="4">
        <dgm:presLayoutVars>
          <dgm:bulletEnabled val="1"/>
        </dgm:presLayoutVars>
      </dgm:prSet>
      <dgm:spPr/>
    </dgm:pt>
    <dgm:pt modelId="{7E61EE54-9A21-43D7-8D74-19FF5ABAFC2E}" type="pres">
      <dgm:prSet presAssocID="{5458CA2C-1A79-4CAA-993A-2BB5B3A48C3D}" presName="FiveConn_3-4" presStyleLbl="fgAccFollowNode1" presStyleIdx="2" presStyleCnt="4">
        <dgm:presLayoutVars>
          <dgm:bulletEnabled val="1"/>
        </dgm:presLayoutVars>
      </dgm:prSet>
      <dgm:spPr/>
    </dgm:pt>
    <dgm:pt modelId="{C147C7E5-255C-4BCC-83F6-19AB3E2E5A90}" type="pres">
      <dgm:prSet presAssocID="{5458CA2C-1A79-4CAA-993A-2BB5B3A48C3D}" presName="FiveConn_4-5" presStyleLbl="fgAccFollowNode1" presStyleIdx="3" presStyleCnt="4">
        <dgm:presLayoutVars>
          <dgm:bulletEnabled val="1"/>
        </dgm:presLayoutVars>
      </dgm:prSet>
      <dgm:spPr/>
    </dgm:pt>
    <dgm:pt modelId="{D45CB5E6-38FE-4BAB-BB98-03E19D2414B4}" type="pres">
      <dgm:prSet presAssocID="{5458CA2C-1A79-4CAA-993A-2BB5B3A48C3D}" presName="FiveNodes_1_text" presStyleLbl="node1" presStyleIdx="4" presStyleCnt="5">
        <dgm:presLayoutVars>
          <dgm:bulletEnabled val="1"/>
        </dgm:presLayoutVars>
      </dgm:prSet>
      <dgm:spPr/>
    </dgm:pt>
    <dgm:pt modelId="{D53FA39B-4443-46A6-A7D2-31C6E816EABA}" type="pres">
      <dgm:prSet presAssocID="{5458CA2C-1A79-4CAA-993A-2BB5B3A48C3D}" presName="FiveNodes_2_text" presStyleLbl="node1" presStyleIdx="4" presStyleCnt="5">
        <dgm:presLayoutVars>
          <dgm:bulletEnabled val="1"/>
        </dgm:presLayoutVars>
      </dgm:prSet>
      <dgm:spPr/>
    </dgm:pt>
    <dgm:pt modelId="{D518B6E4-63D8-4849-80ED-F34FE70A9C7A}" type="pres">
      <dgm:prSet presAssocID="{5458CA2C-1A79-4CAA-993A-2BB5B3A48C3D}" presName="FiveNodes_3_text" presStyleLbl="node1" presStyleIdx="4" presStyleCnt="5">
        <dgm:presLayoutVars>
          <dgm:bulletEnabled val="1"/>
        </dgm:presLayoutVars>
      </dgm:prSet>
      <dgm:spPr/>
    </dgm:pt>
    <dgm:pt modelId="{25D6A6AC-652D-4135-84FF-ED30A3D55A7C}" type="pres">
      <dgm:prSet presAssocID="{5458CA2C-1A79-4CAA-993A-2BB5B3A48C3D}" presName="FiveNodes_4_text" presStyleLbl="node1" presStyleIdx="4" presStyleCnt="5">
        <dgm:presLayoutVars>
          <dgm:bulletEnabled val="1"/>
        </dgm:presLayoutVars>
      </dgm:prSet>
      <dgm:spPr/>
    </dgm:pt>
    <dgm:pt modelId="{E872CF25-5C6B-4A0A-BFAE-44B170A14D92}" type="pres">
      <dgm:prSet presAssocID="{5458CA2C-1A79-4CAA-993A-2BB5B3A48C3D}" presName="FiveNodes_5_text" presStyleLbl="node1" presStyleIdx="4" presStyleCnt="5">
        <dgm:presLayoutVars>
          <dgm:bulletEnabled val="1"/>
        </dgm:presLayoutVars>
      </dgm:prSet>
      <dgm:spPr/>
    </dgm:pt>
  </dgm:ptLst>
  <dgm:cxnLst>
    <dgm:cxn modelId="{1101C900-D92A-4EC5-82D9-A7593F21B2F7}" srcId="{5458CA2C-1A79-4CAA-993A-2BB5B3A48C3D}" destId="{B1C0484D-E474-47C0-866A-08B6A510C8DB}" srcOrd="0" destOrd="0" parTransId="{ECA2E4BA-50B4-4D86-B5DD-DCA897CABE64}" sibTransId="{5DE2C1D8-FD57-4749-A1FC-2FE8BDE3E804}"/>
    <dgm:cxn modelId="{2418D900-3F21-4DBE-A9D0-B4DCB00C5BCE}" type="presOf" srcId="{F5A20D56-9DD2-4498-B08D-63D5F7CB6F78}" destId="{A7F7F4D2-0240-4212-87BD-90612D1F912C}" srcOrd="0" destOrd="0" presId="urn:microsoft.com/office/officeart/2005/8/layout/vProcess5"/>
    <dgm:cxn modelId="{77F2FA1E-8F58-40DE-BF24-4BA591812706}" type="presOf" srcId="{39293F8F-1AE8-4C16-A830-B62DEC12072B}" destId="{25D6A6AC-652D-4135-84FF-ED30A3D55A7C}" srcOrd="1" destOrd="0" presId="urn:microsoft.com/office/officeart/2005/8/layout/vProcess5"/>
    <dgm:cxn modelId="{250D4725-DB87-4DE5-AB91-47425B5D687F}" type="presOf" srcId="{5DE2C1D8-FD57-4749-A1FC-2FE8BDE3E804}" destId="{8708CFBE-BD75-4536-8EC2-26B1AD9F405F}" srcOrd="0" destOrd="0" presId="urn:microsoft.com/office/officeart/2005/8/layout/vProcess5"/>
    <dgm:cxn modelId="{FFFE1428-475C-4373-9B86-EE081923FBD2}" srcId="{5458CA2C-1A79-4CAA-993A-2BB5B3A48C3D}" destId="{F5A20D56-9DD2-4498-B08D-63D5F7CB6F78}" srcOrd="4" destOrd="0" parTransId="{F3AADD07-4D9F-429F-862D-67F30A303809}" sibTransId="{1B029B95-C0EB-40C0-9E5C-15B610BBE753}"/>
    <dgm:cxn modelId="{09762A28-75A2-4E98-8DFA-A490C3E757AB}" type="presOf" srcId="{39293F8F-1AE8-4C16-A830-B62DEC12072B}" destId="{90330800-CFA3-412C-B0E9-B7015997E836}" srcOrd="0" destOrd="0" presId="urn:microsoft.com/office/officeart/2005/8/layout/vProcess5"/>
    <dgm:cxn modelId="{A1850D40-CCEE-4FB7-BAED-B02F3278565D}" type="presOf" srcId="{B1C0484D-E474-47C0-866A-08B6A510C8DB}" destId="{D45CB5E6-38FE-4BAB-BB98-03E19D2414B4}" srcOrd="1" destOrd="0" presId="urn:microsoft.com/office/officeart/2005/8/layout/vProcess5"/>
    <dgm:cxn modelId="{0556E25B-8ABA-4D29-BC05-66DF7FC1256D}" srcId="{5458CA2C-1A79-4CAA-993A-2BB5B3A48C3D}" destId="{1163E4C1-E5B2-4B0B-9E42-AB056DED9BDD}" srcOrd="2" destOrd="0" parTransId="{E6247373-72EF-4176-A669-F92016F2CD6A}" sibTransId="{AE775C88-8774-4989-A59B-CDB0C6FD28EC}"/>
    <dgm:cxn modelId="{D26A1A46-5015-4488-8139-74AA9E862155}" type="presOf" srcId="{A1F393B2-A761-4049-A4E5-0E153067993D}" destId="{C147C7E5-255C-4BCC-83F6-19AB3E2E5A90}" srcOrd="0" destOrd="0" presId="urn:microsoft.com/office/officeart/2005/8/layout/vProcess5"/>
    <dgm:cxn modelId="{3F717D66-0A8E-45FA-8EA4-B8D26EA26D1E}" type="presOf" srcId="{AE775C88-8774-4989-A59B-CDB0C6FD28EC}" destId="{7E61EE54-9A21-43D7-8D74-19FF5ABAFC2E}" srcOrd="0" destOrd="0" presId="urn:microsoft.com/office/officeart/2005/8/layout/vProcess5"/>
    <dgm:cxn modelId="{A31CE270-E729-487A-A85F-2158DCE68DA8}" type="presOf" srcId="{652AB656-9265-4082-B806-2CA0739890CA}" destId="{D53FA39B-4443-46A6-A7D2-31C6E816EABA}" srcOrd="1" destOrd="0" presId="urn:microsoft.com/office/officeart/2005/8/layout/vProcess5"/>
    <dgm:cxn modelId="{A585AD51-4055-4A95-87BB-5340E2E77CA2}" srcId="{5458CA2C-1A79-4CAA-993A-2BB5B3A48C3D}" destId="{652AB656-9265-4082-B806-2CA0739890CA}" srcOrd="1" destOrd="0" parTransId="{7DF1A306-EECA-4FB1-BE61-56EC5E5474C8}" sibTransId="{C8D43912-90BE-41C2-B2FC-855182C22163}"/>
    <dgm:cxn modelId="{F04564A5-B7EB-46B8-B82A-339E326D4116}" type="presOf" srcId="{B1C0484D-E474-47C0-866A-08B6A510C8DB}" destId="{F5558C86-F61E-4102-90AD-C2E9E91B9E84}" srcOrd="0" destOrd="0" presId="urn:microsoft.com/office/officeart/2005/8/layout/vProcess5"/>
    <dgm:cxn modelId="{059744A8-2577-4578-BAAB-25CE929F30FB}" type="presOf" srcId="{1163E4C1-E5B2-4B0B-9E42-AB056DED9BDD}" destId="{4B2207AF-5C21-4E67-BB1B-CFB4C9963220}" srcOrd="0" destOrd="0" presId="urn:microsoft.com/office/officeart/2005/8/layout/vProcess5"/>
    <dgm:cxn modelId="{D51929B5-4248-409E-81EA-0BD85CE6D8E2}" srcId="{5458CA2C-1A79-4CAA-993A-2BB5B3A48C3D}" destId="{39293F8F-1AE8-4C16-A830-B62DEC12072B}" srcOrd="3" destOrd="0" parTransId="{075D9C96-53D1-40E3-8ED0-C1D9169A24E9}" sibTransId="{A1F393B2-A761-4049-A4E5-0E153067993D}"/>
    <dgm:cxn modelId="{6E930FC4-5138-4B27-B243-A3949CF6148F}" type="presOf" srcId="{1163E4C1-E5B2-4B0B-9E42-AB056DED9BDD}" destId="{D518B6E4-63D8-4849-80ED-F34FE70A9C7A}" srcOrd="1" destOrd="0" presId="urn:microsoft.com/office/officeart/2005/8/layout/vProcess5"/>
    <dgm:cxn modelId="{22AE31D9-ABAD-47B4-B19E-86AE454D9867}" type="presOf" srcId="{652AB656-9265-4082-B806-2CA0739890CA}" destId="{9871DE88-F1B6-4654-A1D1-9DE20CB1CEF1}" srcOrd="0" destOrd="0" presId="urn:microsoft.com/office/officeart/2005/8/layout/vProcess5"/>
    <dgm:cxn modelId="{610EE7EC-3400-49E7-9DD6-99DC71D35684}" type="presOf" srcId="{F5A20D56-9DD2-4498-B08D-63D5F7CB6F78}" destId="{E872CF25-5C6B-4A0A-BFAE-44B170A14D92}" srcOrd="1" destOrd="0" presId="urn:microsoft.com/office/officeart/2005/8/layout/vProcess5"/>
    <dgm:cxn modelId="{B9E33BF9-3385-4278-A5A7-84CA942A0ECA}" type="presOf" srcId="{C8D43912-90BE-41C2-B2FC-855182C22163}" destId="{0DA982A6-051D-4265-8B29-22A9B0EB5369}" srcOrd="0" destOrd="0" presId="urn:microsoft.com/office/officeart/2005/8/layout/vProcess5"/>
    <dgm:cxn modelId="{DBB10FFA-A6E3-4031-B392-AEAB9462ED58}" type="presOf" srcId="{5458CA2C-1A79-4CAA-993A-2BB5B3A48C3D}" destId="{AA502A38-F73D-436D-A46C-97841692D7EE}" srcOrd="0" destOrd="0" presId="urn:microsoft.com/office/officeart/2005/8/layout/vProcess5"/>
    <dgm:cxn modelId="{92341777-AE6C-4558-B07C-D586CCCFADF3}" type="presParOf" srcId="{AA502A38-F73D-436D-A46C-97841692D7EE}" destId="{703FD86A-0B60-49FD-932B-3EA48B0521CF}" srcOrd="0" destOrd="0" presId="urn:microsoft.com/office/officeart/2005/8/layout/vProcess5"/>
    <dgm:cxn modelId="{1ED12BEF-EC34-4EDA-B6FE-EE290BC3079A}" type="presParOf" srcId="{AA502A38-F73D-436D-A46C-97841692D7EE}" destId="{F5558C86-F61E-4102-90AD-C2E9E91B9E84}" srcOrd="1" destOrd="0" presId="urn:microsoft.com/office/officeart/2005/8/layout/vProcess5"/>
    <dgm:cxn modelId="{AC45D58E-7FA7-45F1-A820-E904551BC69F}" type="presParOf" srcId="{AA502A38-F73D-436D-A46C-97841692D7EE}" destId="{9871DE88-F1B6-4654-A1D1-9DE20CB1CEF1}" srcOrd="2" destOrd="0" presId="urn:microsoft.com/office/officeart/2005/8/layout/vProcess5"/>
    <dgm:cxn modelId="{ADE552CA-763D-442C-B3CD-18D2E5E29A4F}" type="presParOf" srcId="{AA502A38-F73D-436D-A46C-97841692D7EE}" destId="{4B2207AF-5C21-4E67-BB1B-CFB4C9963220}" srcOrd="3" destOrd="0" presId="urn:microsoft.com/office/officeart/2005/8/layout/vProcess5"/>
    <dgm:cxn modelId="{A9E11DEB-657A-449A-A91E-B45EFFC50591}" type="presParOf" srcId="{AA502A38-F73D-436D-A46C-97841692D7EE}" destId="{90330800-CFA3-412C-B0E9-B7015997E836}" srcOrd="4" destOrd="0" presId="urn:microsoft.com/office/officeart/2005/8/layout/vProcess5"/>
    <dgm:cxn modelId="{07BF5A06-8F2B-4CFB-B311-D0FE0C793E37}" type="presParOf" srcId="{AA502A38-F73D-436D-A46C-97841692D7EE}" destId="{A7F7F4D2-0240-4212-87BD-90612D1F912C}" srcOrd="5" destOrd="0" presId="urn:microsoft.com/office/officeart/2005/8/layout/vProcess5"/>
    <dgm:cxn modelId="{50D44356-3C8D-4364-80AF-5950E6BC0A46}" type="presParOf" srcId="{AA502A38-F73D-436D-A46C-97841692D7EE}" destId="{8708CFBE-BD75-4536-8EC2-26B1AD9F405F}" srcOrd="6" destOrd="0" presId="urn:microsoft.com/office/officeart/2005/8/layout/vProcess5"/>
    <dgm:cxn modelId="{915A94FE-5886-45D0-9B5F-E5142AC96747}" type="presParOf" srcId="{AA502A38-F73D-436D-A46C-97841692D7EE}" destId="{0DA982A6-051D-4265-8B29-22A9B0EB5369}" srcOrd="7" destOrd="0" presId="urn:microsoft.com/office/officeart/2005/8/layout/vProcess5"/>
    <dgm:cxn modelId="{86464D28-2FBD-42F4-940B-B7A511DB34C8}" type="presParOf" srcId="{AA502A38-F73D-436D-A46C-97841692D7EE}" destId="{7E61EE54-9A21-43D7-8D74-19FF5ABAFC2E}" srcOrd="8" destOrd="0" presId="urn:microsoft.com/office/officeart/2005/8/layout/vProcess5"/>
    <dgm:cxn modelId="{CE464DEE-4641-40EE-8973-57FFEDB2B211}" type="presParOf" srcId="{AA502A38-F73D-436D-A46C-97841692D7EE}" destId="{C147C7E5-255C-4BCC-83F6-19AB3E2E5A90}" srcOrd="9" destOrd="0" presId="urn:microsoft.com/office/officeart/2005/8/layout/vProcess5"/>
    <dgm:cxn modelId="{43B68F17-5DA8-4A90-87D5-5059B736F8F8}" type="presParOf" srcId="{AA502A38-F73D-436D-A46C-97841692D7EE}" destId="{D45CB5E6-38FE-4BAB-BB98-03E19D2414B4}" srcOrd="10" destOrd="0" presId="urn:microsoft.com/office/officeart/2005/8/layout/vProcess5"/>
    <dgm:cxn modelId="{D442E38A-5633-4819-8EB3-69845DDBBCD8}" type="presParOf" srcId="{AA502A38-F73D-436D-A46C-97841692D7EE}" destId="{D53FA39B-4443-46A6-A7D2-31C6E816EABA}" srcOrd="11" destOrd="0" presId="urn:microsoft.com/office/officeart/2005/8/layout/vProcess5"/>
    <dgm:cxn modelId="{D20C5D96-C555-40D8-B0AD-4701D4CD0524}" type="presParOf" srcId="{AA502A38-F73D-436D-A46C-97841692D7EE}" destId="{D518B6E4-63D8-4849-80ED-F34FE70A9C7A}" srcOrd="12" destOrd="0" presId="urn:microsoft.com/office/officeart/2005/8/layout/vProcess5"/>
    <dgm:cxn modelId="{5438ED72-69EF-428F-B160-B059A9617D55}" type="presParOf" srcId="{AA502A38-F73D-436D-A46C-97841692D7EE}" destId="{25D6A6AC-652D-4135-84FF-ED30A3D55A7C}" srcOrd="13" destOrd="0" presId="urn:microsoft.com/office/officeart/2005/8/layout/vProcess5"/>
    <dgm:cxn modelId="{FA43C3B0-EEFE-44BE-B172-E573C5BF429E}" type="presParOf" srcId="{AA502A38-F73D-436D-A46C-97841692D7EE}" destId="{E872CF25-5C6B-4A0A-BFAE-44B170A14D92}"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15B012-86C7-4CB9-A0FA-25EB49D8C0A6}"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CC1148E8-7242-4D66-B922-88C1A7CDCB99}">
      <dgm:prSet/>
      <dgm:spPr/>
      <dgm:t>
        <a:bodyPr/>
        <a:lstStyle/>
        <a:p>
          <a:pPr>
            <a:defRPr b="1"/>
          </a:pPr>
          <a:r>
            <a:rPr lang="en-US"/>
            <a:t>1962</a:t>
          </a:r>
        </a:p>
      </dgm:t>
    </dgm:pt>
    <dgm:pt modelId="{021F2C01-290D-4390-B639-CF03198FB32E}" type="parTrans" cxnId="{06D0CCB7-B692-4598-8592-7894F34846A0}">
      <dgm:prSet/>
      <dgm:spPr/>
      <dgm:t>
        <a:bodyPr/>
        <a:lstStyle/>
        <a:p>
          <a:endParaRPr lang="en-US"/>
        </a:p>
      </dgm:t>
    </dgm:pt>
    <dgm:pt modelId="{94F50D39-FCF1-41FD-AC45-CFB8C4D74924}" type="sibTrans" cxnId="{06D0CCB7-B692-4598-8592-7894F34846A0}">
      <dgm:prSet/>
      <dgm:spPr/>
      <dgm:t>
        <a:bodyPr/>
        <a:lstStyle/>
        <a:p>
          <a:endParaRPr lang="en-US"/>
        </a:p>
      </dgm:t>
    </dgm:pt>
    <dgm:pt modelId="{A7850C3C-7CAC-4AAA-9402-A5D8A57A2ED3}">
      <dgm:prSet/>
      <dgm:spPr/>
      <dgm:t>
        <a:bodyPr/>
        <a:lstStyle/>
        <a:p>
          <a:r>
            <a:rPr lang="en-US"/>
            <a:t>Massachusetts bans tattooing except by a physician</a:t>
          </a:r>
        </a:p>
      </dgm:t>
    </dgm:pt>
    <dgm:pt modelId="{5DB0BDB7-FF90-4CC0-ADA5-C26FC5CEDDA2}" type="parTrans" cxnId="{081CCA11-BAAD-48E2-87CC-A7622DA0ADDD}">
      <dgm:prSet/>
      <dgm:spPr/>
      <dgm:t>
        <a:bodyPr/>
        <a:lstStyle/>
        <a:p>
          <a:endParaRPr lang="en-US"/>
        </a:p>
      </dgm:t>
    </dgm:pt>
    <dgm:pt modelId="{FEEBEF89-162B-4917-B515-0D5B444DACFF}" type="sibTrans" cxnId="{081CCA11-BAAD-48E2-87CC-A7622DA0ADDD}">
      <dgm:prSet/>
      <dgm:spPr/>
      <dgm:t>
        <a:bodyPr/>
        <a:lstStyle/>
        <a:p>
          <a:endParaRPr lang="en-US"/>
        </a:p>
      </dgm:t>
    </dgm:pt>
    <dgm:pt modelId="{381387BE-C947-42B7-AC6C-7B43FD51AF5D}">
      <dgm:prSet/>
      <dgm:spPr/>
      <dgm:t>
        <a:bodyPr/>
        <a:lstStyle/>
        <a:p>
          <a:pPr>
            <a:defRPr b="1"/>
          </a:pPr>
          <a:r>
            <a:rPr lang="en-US"/>
            <a:t>2000</a:t>
          </a:r>
        </a:p>
      </dgm:t>
    </dgm:pt>
    <dgm:pt modelId="{54A64752-EF60-49DD-B713-F2A3A3948731}" type="parTrans" cxnId="{26423D81-931A-4BB2-BF89-D17659F3CE05}">
      <dgm:prSet/>
      <dgm:spPr/>
      <dgm:t>
        <a:bodyPr/>
        <a:lstStyle/>
        <a:p>
          <a:endParaRPr lang="en-US"/>
        </a:p>
      </dgm:t>
    </dgm:pt>
    <dgm:pt modelId="{2E8E66A9-E3E8-4973-A183-68FCCD284FBA}" type="sibTrans" cxnId="{26423D81-931A-4BB2-BF89-D17659F3CE05}">
      <dgm:prSet/>
      <dgm:spPr/>
      <dgm:t>
        <a:bodyPr/>
        <a:lstStyle/>
        <a:p>
          <a:endParaRPr lang="en-US"/>
        </a:p>
      </dgm:t>
    </dgm:pt>
    <dgm:pt modelId="{27D70EDF-16E8-4AA1-9808-C523A87A5A39}">
      <dgm:prSet/>
      <dgm:spPr/>
      <dgm:t>
        <a:bodyPr/>
        <a:lstStyle/>
        <a:p>
          <a:r>
            <a:rPr lang="en-US" dirty="0"/>
            <a:t>State ban ruled unconstitutional by the MA Superior Court</a:t>
          </a:r>
        </a:p>
      </dgm:t>
    </dgm:pt>
    <dgm:pt modelId="{5C0E1831-9AF4-45EC-B538-13C7E2D352FA}" type="parTrans" cxnId="{EFBE6F74-506B-44E7-A6C0-79E8BAFFA5CC}">
      <dgm:prSet/>
      <dgm:spPr/>
      <dgm:t>
        <a:bodyPr/>
        <a:lstStyle/>
        <a:p>
          <a:endParaRPr lang="en-US"/>
        </a:p>
      </dgm:t>
    </dgm:pt>
    <dgm:pt modelId="{1E98103E-B4EE-47CD-960F-A72A7EDB55BA}" type="sibTrans" cxnId="{EFBE6F74-506B-44E7-A6C0-79E8BAFFA5CC}">
      <dgm:prSet/>
      <dgm:spPr/>
      <dgm:t>
        <a:bodyPr/>
        <a:lstStyle/>
        <a:p>
          <a:endParaRPr lang="en-US"/>
        </a:p>
      </dgm:t>
    </dgm:pt>
    <dgm:pt modelId="{8254BD61-322B-47BC-A227-BC85634DBE51}">
      <dgm:prSet/>
      <dgm:spPr/>
      <dgm:t>
        <a:bodyPr/>
        <a:lstStyle/>
        <a:p>
          <a:pPr>
            <a:defRPr b="1"/>
          </a:pPr>
          <a:r>
            <a:rPr lang="en-US"/>
            <a:t>Jan. 2001</a:t>
          </a:r>
        </a:p>
      </dgm:t>
    </dgm:pt>
    <dgm:pt modelId="{96CAFCC3-AECB-4F51-B5FA-B80091449EAE}" type="parTrans" cxnId="{E707FE2E-0D58-4F21-B09D-6B92E90CCC0E}">
      <dgm:prSet/>
      <dgm:spPr/>
      <dgm:t>
        <a:bodyPr/>
        <a:lstStyle/>
        <a:p>
          <a:endParaRPr lang="en-US"/>
        </a:p>
      </dgm:t>
    </dgm:pt>
    <dgm:pt modelId="{C36AD103-906C-48A0-99CF-48A20D267FCC}" type="sibTrans" cxnId="{E707FE2E-0D58-4F21-B09D-6B92E90CCC0E}">
      <dgm:prSet/>
      <dgm:spPr/>
      <dgm:t>
        <a:bodyPr/>
        <a:lstStyle/>
        <a:p>
          <a:endParaRPr lang="en-US"/>
        </a:p>
      </dgm:t>
    </dgm:pt>
    <dgm:pt modelId="{0FCB253A-B004-4C7E-AF60-DEE8130E8E6D}">
      <dgm:prSet/>
      <dgm:spPr/>
      <dgm:t>
        <a:bodyPr/>
        <a:lstStyle/>
        <a:p>
          <a:r>
            <a:rPr lang="en-US"/>
            <a:t>MA DPH issues model body art regulations</a:t>
          </a:r>
        </a:p>
      </dgm:t>
    </dgm:pt>
    <dgm:pt modelId="{1CE9A590-4385-418A-8010-F17577F4F462}" type="parTrans" cxnId="{F827E817-72EC-421A-804C-F5C6FD57B4FA}">
      <dgm:prSet/>
      <dgm:spPr/>
      <dgm:t>
        <a:bodyPr/>
        <a:lstStyle/>
        <a:p>
          <a:endParaRPr lang="en-US"/>
        </a:p>
      </dgm:t>
    </dgm:pt>
    <dgm:pt modelId="{DCC06291-8410-4343-8012-573000988A1A}" type="sibTrans" cxnId="{F827E817-72EC-421A-804C-F5C6FD57B4FA}">
      <dgm:prSet/>
      <dgm:spPr/>
      <dgm:t>
        <a:bodyPr/>
        <a:lstStyle/>
        <a:p>
          <a:endParaRPr lang="en-US"/>
        </a:p>
      </dgm:t>
    </dgm:pt>
    <dgm:pt modelId="{F0966F0C-B7AB-4D37-9E1A-E02DB6064A24}">
      <dgm:prSet/>
      <dgm:spPr/>
      <dgm:t>
        <a:bodyPr/>
        <a:lstStyle/>
        <a:p>
          <a:pPr>
            <a:defRPr b="1"/>
          </a:pPr>
          <a:r>
            <a:rPr lang="en-US"/>
            <a:t>23 May 2001</a:t>
          </a:r>
        </a:p>
      </dgm:t>
    </dgm:pt>
    <dgm:pt modelId="{03F3C387-D9E4-4BEA-875C-B5B336D6E0BA}" type="parTrans" cxnId="{EE3EE7F2-52A1-4EBE-9F26-03BB2CF4B57A}">
      <dgm:prSet/>
      <dgm:spPr/>
      <dgm:t>
        <a:bodyPr/>
        <a:lstStyle/>
        <a:p>
          <a:endParaRPr lang="en-US"/>
        </a:p>
      </dgm:t>
    </dgm:pt>
    <dgm:pt modelId="{4D3390E6-6E95-4FBE-8B5B-5CE1EA384447}" type="sibTrans" cxnId="{EE3EE7F2-52A1-4EBE-9F26-03BB2CF4B57A}">
      <dgm:prSet/>
      <dgm:spPr/>
      <dgm:t>
        <a:bodyPr/>
        <a:lstStyle/>
        <a:p>
          <a:endParaRPr lang="en-US"/>
        </a:p>
      </dgm:t>
    </dgm:pt>
    <dgm:pt modelId="{AB985B75-6AF1-4DC4-B702-0B0C443B4578}">
      <dgm:prSet/>
      <dgm:spPr/>
      <dgm:t>
        <a:bodyPr/>
        <a:lstStyle/>
        <a:p>
          <a:r>
            <a:rPr lang="en-US"/>
            <a:t>BPHC promulgates Boston Body Art Regulations</a:t>
          </a:r>
        </a:p>
      </dgm:t>
    </dgm:pt>
    <dgm:pt modelId="{ECB872F8-FCED-4671-B986-2B6115FDC015}" type="parTrans" cxnId="{2FF6BA3F-F5E5-49A3-87DC-94D3E18E709F}">
      <dgm:prSet/>
      <dgm:spPr/>
      <dgm:t>
        <a:bodyPr/>
        <a:lstStyle/>
        <a:p>
          <a:endParaRPr lang="en-US"/>
        </a:p>
      </dgm:t>
    </dgm:pt>
    <dgm:pt modelId="{4B23D6BD-EB9D-40DE-9C53-90D02A0BE50D}" type="sibTrans" cxnId="{2FF6BA3F-F5E5-49A3-87DC-94D3E18E709F}">
      <dgm:prSet/>
      <dgm:spPr/>
      <dgm:t>
        <a:bodyPr/>
        <a:lstStyle/>
        <a:p>
          <a:endParaRPr lang="en-US"/>
        </a:p>
      </dgm:t>
    </dgm:pt>
    <dgm:pt modelId="{0394FB6F-54FD-4990-891F-0BAEB4C5E534}">
      <dgm:prSet/>
      <dgm:spPr/>
      <dgm:t>
        <a:bodyPr/>
        <a:lstStyle/>
        <a:p>
          <a:pPr>
            <a:defRPr b="1"/>
          </a:pPr>
          <a:r>
            <a:rPr lang="en-US"/>
            <a:t>19 Sep. 2017</a:t>
          </a:r>
        </a:p>
      </dgm:t>
    </dgm:pt>
    <dgm:pt modelId="{99BB8EBC-8E0E-4F9D-9E12-0F2F13C8FF1E}" type="parTrans" cxnId="{667CB0A6-A7AF-4FDE-9908-6FD6CF3D7366}">
      <dgm:prSet/>
      <dgm:spPr/>
      <dgm:t>
        <a:bodyPr/>
        <a:lstStyle/>
        <a:p>
          <a:endParaRPr lang="en-US"/>
        </a:p>
      </dgm:t>
    </dgm:pt>
    <dgm:pt modelId="{67263596-8690-4497-BABE-F50C6966371C}" type="sibTrans" cxnId="{667CB0A6-A7AF-4FDE-9908-6FD6CF3D7366}">
      <dgm:prSet/>
      <dgm:spPr/>
      <dgm:t>
        <a:bodyPr/>
        <a:lstStyle/>
        <a:p>
          <a:endParaRPr lang="en-US"/>
        </a:p>
      </dgm:t>
    </dgm:pt>
    <dgm:pt modelId="{70F71AEC-8F4C-4FFA-A8DE-DFEBA86D6B55}">
      <dgm:prSet/>
      <dgm:spPr/>
      <dgm:t>
        <a:bodyPr/>
        <a:lstStyle/>
        <a:p>
          <a:r>
            <a:rPr lang="en-US" dirty="0"/>
            <a:t>BPHC revises regulatory guidelines to include permanent cosmetics</a:t>
          </a:r>
        </a:p>
      </dgm:t>
    </dgm:pt>
    <dgm:pt modelId="{6DA6BA59-2DEF-457F-AAD6-23255E47A3A1}" type="parTrans" cxnId="{1115351D-3BE2-40AA-B263-834AE90200CF}">
      <dgm:prSet/>
      <dgm:spPr/>
      <dgm:t>
        <a:bodyPr/>
        <a:lstStyle/>
        <a:p>
          <a:endParaRPr lang="en-US"/>
        </a:p>
      </dgm:t>
    </dgm:pt>
    <dgm:pt modelId="{762D0102-9493-4F75-834F-40918F229C48}" type="sibTrans" cxnId="{1115351D-3BE2-40AA-B263-834AE90200CF}">
      <dgm:prSet/>
      <dgm:spPr/>
      <dgm:t>
        <a:bodyPr/>
        <a:lstStyle/>
        <a:p>
          <a:endParaRPr lang="en-US"/>
        </a:p>
      </dgm:t>
    </dgm:pt>
    <dgm:pt modelId="{3906D639-A8BB-4DC5-945B-3298B47EC511}">
      <dgm:prSet/>
      <dgm:spPr/>
      <dgm:t>
        <a:bodyPr/>
        <a:lstStyle/>
        <a:p>
          <a:pPr>
            <a:defRPr b="1"/>
          </a:pPr>
          <a:r>
            <a:rPr lang="en-US" dirty="0"/>
            <a:t>Today</a:t>
          </a:r>
        </a:p>
      </dgm:t>
    </dgm:pt>
    <dgm:pt modelId="{78D24A07-91E4-486A-9339-BD55BDCF909E}" type="parTrans" cxnId="{1393D2CF-8AF1-4305-8E21-8F3CB344F392}">
      <dgm:prSet/>
      <dgm:spPr/>
      <dgm:t>
        <a:bodyPr/>
        <a:lstStyle/>
        <a:p>
          <a:endParaRPr lang="en-US"/>
        </a:p>
      </dgm:t>
    </dgm:pt>
    <dgm:pt modelId="{1D0C8137-C99B-4965-AC21-9142C8E7B185}" type="sibTrans" cxnId="{1393D2CF-8AF1-4305-8E21-8F3CB344F392}">
      <dgm:prSet/>
      <dgm:spPr/>
      <dgm:t>
        <a:bodyPr/>
        <a:lstStyle/>
        <a:p>
          <a:endParaRPr lang="en-US"/>
        </a:p>
      </dgm:t>
    </dgm:pt>
    <dgm:pt modelId="{A903142E-00A0-4A15-8B4B-EF78624035DA}">
      <dgm:prSet/>
      <dgm:spPr/>
      <dgm:t>
        <a:bodyPr/>
        <a:lstStyle/>
        <a:p>
          <a:r>
            <a:rPr lang="en-US" dirty="0"/>
            <a:t>23 active body art establishments and 118 licensed artists (including apprentice and visiting)</a:t>
          </a:r>
        </a:p>
      </dgm:t>
    </dgm:pt>
    <dgm:pt modelId="{1E397594-FFC6-4169-A1FB-C794B36E954F}" type="parTrans" cxnId="{B015B64F-1DC8-45B3-AEAD-28630BC72767}">
      <dgm:prSet/>
      <dgm:spPr/>
      <dgm:t>
        <a:bodyPr/>
        <a:lstStyle/>
        <a:p>
          <a:endParaRPr lang="en-US"/>
        </a:p>
      </dgm:t>
    </dgm:pt>
    <dgm:pt modelId="{CC9D69F7-A108-4A39-A50D-FFD69AF3E755}" type="sibTrans" cxnId="{B015B64F-1DC8-45B3-AEAD-28630BC72767}">
      <dgm:prSet/>
      <dgm:spPr/>
      <dgm:t>
        <a:bodyPr/>
        <a:lstStyle/>
        <a:p>
          <a:endParaRPr lang="en-US"/>
        </a:p>
      </dgm:t>
    </dgm:pt>
    <dgm:pt modelId="{4970D567-6169-4D48-A359-6A63ED36A1D7}">
      <dgm:prSet/>
      <dgm:spPr/>
      <dgm:t>
        <a:bodyPr/>
        <a:lstStyle/>
        <a:p>
          <a:pPr>
            <a:defRPr b="1"/>
          </a:pPr>
          <a:r>
            <a:rPr lang="en-US" dirty="0"/>
            <a:t>2024</a:t>
          </a:r>
        </a:p>
      </dgm:t>
    </dgm:pt>
    <dgm:pt modelId="{21C163BE-F170-49FB-81E1-4F4CBE030DFA}" type="parTrans" cxnId="{4998BC36-335F-401D-AB2A-B75109FDE688}">
      <dgm:prSet/>
      <dgm:spPr/>
      <dgm:t>
        <a:bodyPr/>
        <a:lstStyle/>
        <a:p>
          <a:endParaRPr lang="en-US"/>
        </a:p>
      </dgm:t>
    </dgm:pt>
    <dgm:pt modelId="{A0F9DBE5-E64E-4367-BC62-46EEC867314B}" type="sibTrans" cxnId="{4998BC36-335F-401D-AB2A-B75109FDE688}">
      <dgm:prSet/>
      <dgm:spPr/>
      <dgm:t>
        <a:bodyPr/>
        <a:lstStyle/>
        <a:p>
          <a:endParaRPr lang="en-US"/>
        </a:p>
      </dgm:t>
    </dgm:pt>
    <dgm:pt modelId="{8EF6E174-C5C7-4D09-89D2-85A4CD8ACC86}">
      <dgm:prSet/>
      <dgm:spPr/>
      <dgm:t>
        <a:bodyPr/>
        <a:lstStyle/>
        <a:p>
          <a:r>
            <a:rPr lang="en-US" dirty="0"/>
            <a:t>NEHA updated Model Body Art Code released</a:t>
          </a:r>
        </a:p>
      </dgm:t>
    </dgm:pt>
    <dgm:pt modelId="{9FA65A1E-1493-4849-BED2-D285CBE899C5}" type="parTrans" cxnId="{00FFD46F-293C-4F6D-9CB8-99DF63C58FEC}">
      <dgm:prSet/>
      <dgm:spPr/>
      <dgm:t>
        <a:bodyPr/>
        <a:lstStyle/>
        <a:p>
          <a:endParaRPr lang="en-US"/>
        </a:p>
      </dgm:t>
    </dgm:pt>
    <dgm:pt modelId="{363A73BC-248E-4B47-B553-74134FA6A3AE}" type="sibTrans" cxnId="{00FFD46F-293C-4F6D-9CB8-99DF63C58FEC}">
      <dgm:prSet/>
      <dgm:spPr/>
      <dgm:t>
        <a:bodyPr/>
        <a:lstStyle/>
        <a:p>
          <a:endParaRPr lang="en-US"/>
        </a:p>
      </dgm:t>
    </dgm:pt>
    <dgm:pt modelId="{5E52BAD4-7E7B-4DB2-97C1-60A8DF9B2F62}" type="pres">
      <dgm:prSet presAssocID="{9D15B012-86C7-4CB9-A0FA-25EB49D8C0A6}" presName="root" presStyleCnt="0">
        <dgm:presLayoutVars>
          <dgm:chMax/>
          <dgm:chPref/>
          <dgm:animLvl val="lvl"/>
        </dgm:presLayoutVars>
      </dgm:prSet>
      <dgm:spPr/>
    </dgm:pt>
    <dgm:pt modelId="{2F53E5DE-A12A-4123-9D22-84F7FFC16F76}" type="pres">
      <dgm:prSet presAssocID="{9D15B012-86C7-4CB9-A0FA-25EB49D8C0A6}" presName="divider" presStyleLbl="fgAcc1" presStyleIdx="0" presStyleCnt="8"/>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gm:spPr>
    </dgm:pt>
    <dgm:pt modelId="{D01C45F7-0A64-403E-99FF-FDA24AE1EBC1}" type="pres">
      <dgm:prSet presAssocID="{9D15B012-86C7-4CB9-A0FA-25EB49D8C0A6}" presName="nodes" presStyleCnt="0">
        <dgm:presLayoutVars>
          <dgm:chMax/>
          <dgm:chPref/>
          <dgm:animLvl val="lvl"/>
        </dgm:presLayoutVars>
      </dgm:prSet>
      <dgm:spPr/>
    </dgm:pt>
    <dgm:pt modelId="{A1429D62-6A3B-41F9-A932-2F8B62C72E70}" type="pres">
      <dgm:prSet presAssocID="{CC1148E8-7242-4D66-B922-88C1A7CDCB99}" presName="composite" presStyleCnt="0"/>
      <dgm:spPr/>
    </dgm:pt>
    <dgm:pt modelId="{9AF2C69B-99DE-4B5D-B27A-72D976356432}" type="pres">
      <dgm:prSet presAssocID="{CC1148E8-7242-4D66-B922-88C1A7CDCB99}" presName="ConnectorPoint" presStyleLbl="lnNode1" presStyleIdx="0" presStyleCnt="7"/>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27DB0405-554E-480D-919D-86757021A9E8}" type="pres">
      <dgm:prSet presAssocID="{CC1148E8-7242-4D66-B922-88C1A7CDCB99}" presName="DropPinPlaceHolder" presStyleCnt="0"/>
      <dgm:spPr/>
    </dgm:pt>
    <dgm:pt modelId="{60607B50-5CE9-4DD1-8B89-0801DBF294C0}" type="pres">
      <dgm:prSet presAssocID="{CC1148E8-7242-4D66-B922-88C1A7CDCB99}" presName="DropPin" presStyleLbl="alignNode1" presStyleIdx="0" presStyleCnt="7"/>
      <dgm:spPr/>
    </dgm:pt>
    <dgm:pt modelId="{B719B4F7-9623-47B8-A48C-3D78880BD73A}" type="pres">
      <dgm:prSet presAssocID="{CC1148E8-7242-4D66-B922-88C1A7CDCB99}" presName="Ellipse" presStyleLbl="fgAcc1" presStyleIdx="1" presStyleCnt="8"/>
      <dgm:spPr>
        <a:solidFill>
          <a:schemeClr val="lt1">
            <a:alpha val="90000"/>
            <a:hueOff val="0"/>
            <a:satOff val="0"/>
            <a:lumOff val="0"/>
            <a:alphaOff val="0"/>
          </a:schemeClr>
        </a:solidFill>
        <a:ln w="12700" cap="flat" cmpd="sng" algn="ctr">
          <a:noFill/>
          <a:prstDash val="solid"/>
          <a:miter lim="800000"/>
        </a:ln>
        <a:effectLst/>
      </dgm:spPr>
    </dgm:pt>
    <dgm:pt modelId="{6B16DEC9-90EE-426B-8A76-7301BF167BB3}" type="pres">
      <dgm:prSet presAssocID="{CC1148E8-7242-4D66-B922-88C1A7CDCB99}" presName="L2TextContainer" presStyleLbl="revTx" presStyleIdx="0" presStyleCnt="14">
        <dgm:presLayoutVars>
          <dgm:bulletEnabled val="1"/>
        </dgm:presLayoutVars>
      </dgm:prSet>
      <dgm:spPr/>
    </dgm:pt>
    <dgm:pt modelId="{F960BAF4-27F8-40C3-8411-B6A78A6BBA9F}" type="pres">
      <dgm:prSet presAssocID="{CC1148E8-7242-4D66-B922-88C1A7CDCB99}" presName="L1TextContainer" presStyleLbl="revTx" presStyleIdx="1" presStyleCnt="14">
        <dgm:presLayoutVars>
          <dgm:chMax val="1"/>
          <dgm:chPref val="1"/>
          <dgm:bulletEnabled val="1"/>
        </dgm:presLayoutVars>
      </dgm:prSet>
      <dgm:spPr/>
    </dgm:pt>
    <dgm:pt modelId="{17CF19A8-0551-4644-8D96-8409201C69E0}" type="pres">
      <dgm:prSet presAssocID="{CC1148E8-7242-4D66-B922-88C1A7CDCB99}" presName="ConnectLine" presStyleLbl="sibTrans1D1" presStyleIdx="0" presStyleCnt="7"/>
      <dgm:spPr>
        <a:noFill/>
        <a:ln w="12700" cap="flat" cmpd="sng" algn="ctr">
          <a:solidFill>
            <a:schemeClr val="accent2">
              <a:hueOff val="0"/>
              <a:satOff val="0"/>
              <a:lumOff val="0"/>
              <a:alphaOff val="0"/>
            </a:schemeClr>
          </a:solidFill>
          <a:prstDash val="dash"/>
          <a:miter lim="800000"/>
        </a:ln>
        <a:effectLst/>
      </dgm:spPr>
    </dgm:pt>
    <dgm:pt modelId="{6814D4C6-020C-40A8-B87D-1474108CEA6B}" type="pres">
      <dgm:prSet presAssocID="{CC1148E8-7242-4D66-B922-88C1A7CDCB99}" presName="EmptyPlaceHolder" presStyleCnt="0"/>
      <dgm:spPr/>
    </dgm:pt>
    <dgm:pt modelId="{6FA11DDB-66E1-407D-8CC5-9A72E4AF04AB}" type="pres">
      <dgm:prSet presAssocID="{94F50D39-FCF1-41FD-AC45-CFB8C4D74924}" presName="spaceBetweenRectangles" presStyleCnt="0"/>
      <dgm:spPr/>
    </dgm:pt>
    <dgm:pt modelId="{C2756CCD-B7B2-4E4A-AF7D-8D6D1EF59203}" type="pres">
      <dgm:prSet presAssocID="{381387BE-C947-42B7-AC6C-7B43FD51AF5D}" presName="composite" presStyleCnt="0"/>
      <dgm:spPr/>
    </dgm:pt>
    <dgm:pt modelId="{C9E2DEF8-34B1-4B5E-87F7-645F2DE1BBC4}" type="pres">
      <dgm:prSet presAssocID="{381387BE-C947-42B7-AC6C-7B43FD51AF5D}" presName="ConnectorPoint" presStyleLbl="lnNode1" presStyleIdx="1" presStyleCnt="7"/>
      <dgm:spPr>
        <a:solidFill>
          <a:schemeClr val="accent2">
            <a:hueOff val="-242561"/>
            <a:satOff val="-13988"/>
            <a:lumOff val="1438"/>
            <a:alphaOff val="0"/>
          </a:schemeClr>
        </a:solidFill>
        <a:ln w="6350" cap="flat" cmpd="sng" algn="ctr">
          <a:solidFill>
            <a:schemeClr val="lt1">
              <a:hueOff val="0"/>
              <a:satOff val="0"/>
              <a:lumOff val="0"/>
              <a:alphaOff val="0"/>
            </a:schemeClr>
          </a:solidFill>
          <a:prstDash val="solid"/>
          <a:miter lim="800000"/>
        </a:ln>
        <a:effectLst/>
      </dgm:spPr>
    </dgm:pt>
    <dgm:pt modelId="{10397BD4-2C70-4F47-BD43-B1EA328EB0F8}" type="pres">
      <dgm:prSet presAssocID="{381387BE-C947-42B7-AC6C-7B43FD51AF5D}" presName="DropPinPlaceHolder" presStyleCnt="0"/>
      <dgm:spPr/>
    </dgm:pt>
    <dgm:pt modelId="{9A316994-3228-4BB2-8EC7-C2286987448C}" type="pres">
      <dgm:prSet presAssocID="{381387BE-C947-42B7-AC6C-7B43FD51AF5D}" presName="DropPin" presStyleLbl="alignNode1" presStyleIdx="1" presStyleCnt="7"/>
      <dgm:spPr/>
    </dgm:pt>
    <dgm:pt modelId="{04565DD6-6E38-4886-90A1-755E9C05898A}" type="pres">
      <dgm:prSet presAssocID="{381387BE-C947-42B7-AC6C-7B43FD51AF5D}" presName="Ellipse" presStyleLbl="fgAcc1" presStyleIdx="2" presStyleCnt="8"/>
      <dgm:spPr>
        <a:solidFill>
          <a:schemeClr val="lt1">
            <a:alpha val="90000"/>
            <a:hueOff val="0"/>
            <a:satOff val="0"/>
            <a:lumOff val="0"/>
            <a:alphaOff val="0"/>
          </a:schemeClr>
        </a:solidFill>
        <a:ln w="12700" cap="flat" cmpd="sng" algn="ctr">
          <a:noFill/>
          <a:prstDash val="solid"/>
          <a:miter lim="800000"/>
        </a:ln>
        <a:effectLst/>
      </dgm:spPr>
    </dgm:pt>
    <dgm:pt modelId="{B40657EF-BF46-498B-BB40-B2D6D3010FB8}" type="pres">
      <dgm:prSet presAssocID="{381387BE-C947-42B7-AC6C-7B43FD51AF5D}" presName="L2TextContainer" presStyleLbl="revTx" presStyleIdx="2" presStyleCnt="14">
        <dgm:presLayoutVars>
          <dgm:bulletEnabled val="1"/>
        </dgm:presLayoutVars>
      </dgm:prSet>
      <dgm:spPr/>
    </dgm:pt>
    <dgm:pt modelId="{3E7BA390-1EBA-426C-BF81-B5BC87C5E347}" type="pres">
      <dgm:prSet presAssocID="{381387BE-C947-42B7-AC6C-7B43FD51AF5D}" presName="L1TextContainer" presStyleLbl="revTx" presStyleIdx="3" presStyleCnt="14">
        <dgm:presLayoutVars>
          <dgm:chMax val="1"/>
          <dgm:chPref val="1"/>
          <dgm:bulletEnabled val="1"/>
        </dgm:presLayoutVars>
      </dgm:prSet>
      <dgm:spPr/>
    </dgm:pt>
    <dgm:pt modelId="{05AB9D6C-80CD-4EE3-A366-A0FB6164E383}" type="pres">
      <dgm:prSet presAssocID="{381387BE-C947-42B7-AC6C-7B43FD51AF5D}" presName="ConnectLine" presStyleLbl="sibTrans1D1" presStyleIdx="1" presStyleCnt="7"/>
      <dgm:spPr>
        <a:noFill/>
        <a:ln w="12700" cap="flat" cmpd="sng" algn="ctr">
          <a:solidFill>
            <a:schemeClr val="accent2">
              <a:hueOff val="-242561"/>
              <a:satOff val="-13988"/>
              <a:lumOff val="1438"/>
              <a:alphaOff val="0"/>
            </a:schemeClr>
          </a:solidFill>
          <a:prstDash val="dash"/>
          <a:miter lim="800000"/>
        </a:ln>
        <a:effectLst/>
      </dgm:spPr>
    </dgm:pt>
    <dgm:pt modelId="{82C0DFFE-73B5-458B-8390-900D3B379E3D}" type="pres">
      <dgm:prSet presAssocID="{381387BE-C947-42B7-AC6C-7B43FD51AF5D}" presName="EmptyPlaceHolder" presStyleCnt="0"/>
      <dgm:spPr/>
    </dgm:pt>
    <dgm:pt modelId="{B261FF02-D7DD-4E68-A4E4-A194B247362D}" type="pres">
      <dgm:prSet presAssocID="{2E8E66A9-E3E8-4973-A183-68FCCD284FBA}" presName="spaceBetweenRectangles" presStyleCnt="0"/>
      <dgm:spPr/>
    </dgm:pt>
    <dgm:pt modelId="{429CB965-2DA1-4D4B-AEB1-5E70DE605BED}" type="pres">
      <dgm:prSet presAssocID="{8254BD61-322B-47BC-A227-BC85634DBE51}" presName="composite" presStyleCnt="0"/>
      <dgm:spPr/>
    </dgm:pt>
    <dgm:pt modelId="{43FABC6F-071E-4C2C-ACFA-AFC90DC95765}" type="pres">
      <dgm:prSet presAssocID="{8254BD61-322B-47BC-A227-BC85634DBE51}" presName="ConnectorPoint" presStyleLbl="lnNode1" presStyleIdx="2" presStyleCnt="7"/>
      <dgm:spPr>
        <a:solidFill>
          <a:schemeClr val="accent2">
            <a:hueOff val="-485121"/>
            <a:satOff val="-27976"/>
            <a:lumOff val="2876"/>
            <a:alphaOff val="0"/>
          </a:schemeClr>
        </a:solidFill>
        <a:ln w="6350" cap="flat" cmpd="sng" algn="ctr">
          <a:solidFill>
            <a:schemeClr val="lt1">
              <a:hueOff val="0"/>
              <a:satOff val="0"/>
              <a:lumOff val="0"/>
              <a:alphaOff val="0"/>
            </a:schemeClr>
          </a:solidFill>
          <a:prstDash val="solid"/>
          <a:miter lim="800000"/>
        </a:ln>
        <a:effectLst/>
      </dgm:spPr>
    </dgm:pt>
    <dgm:pt modelId="{FC9797B9-1DD7-455A-8E64-56EE724E6BF7}" type="pres">
      <dgm:prSet presAssocID="{8254BD61-322B-47BC-A227-BC85634DBE51}" presName="DropPinPlaceHolder" presStyleCnt="0"/>
      <dgm:spPr/>
    </dgm:pt>
    <dgm:pt modelId="{BC049537-E0BE-47EB-A2D8-B4CA15FBF88F}" type="pres">
      <dgm:prSet presAssocID="{8254BD61-322B-47BC-A227-BC85634DBE51}" presName="DropPin" presStyleLbl="alignNode1" presStyleIdx="2" presStyleCnt="7"/>
      <dgm:spPr/>
    </dgm:pt>
    <dgm:pt modelId="{6BCDB756-BD4F-4917-8FC0-169F99B20583}" type="pres">
      <dgm:prSet presAssocID="{8254BD61-322B-47BC-A227-BC85634DBE51}" presName="Ellipse" presStyleLbl="fgAcc1" presStyleIdx="3" presStyleCnt="8"/>
      <dgm:spPr>
        <a:solidFill>
          <a:schemeClr val="lt1">
            <a:alpha val="90000"/>
            <a:hueOff val="0"/>
            <a:satOff val="0"/>
            <a:lumOff val="0"/>
            <a:alphaOff val="0"/>
          </a:schemeClr>
        </a:solidFill>
        <a:ln w="12700" cap="flat" cmpd="sng" algn="ctr">
          <a:noFill/>
          <a:prstDash val="solid"/>
          <a:miter lim="800000"/>
        </a:ln>
        <a:effectLst/>
      </dgm:spPr>
    </dgm:pt>
    <dgm:pt modelId="{AEFB62BA-24C0-4A6B-846B-8A5845ACCBB0}" type="pres">
      <dgm:prSet presAssocID="{8254BD61-322B-47BC-A227-BC85634DBE51}" presName="L2TextContainer" presStyleLbl="revTx" presStyleIdx="4" presStyleCnt="14">
        <dgm:presLayoutVars>
          <dgm:bulletEnabled val="1"/>
        </dgm:presLayoutVars>
      </dgm:prSet>
      <dgm:spPr/>
    </dgm:pt>
    <dgm:pt modelId="{F3692E97-460F-4054-AC61-0AF3B2704262}" type="pres">
      <dgm:prSet presAssocID="{8254BD61-322B-47BC-A227-BC85634DBE51}" presName="L1TextContainer" presStyleLbl="revTx" presStyleIdx="5" presStyleCnt="14">
        <dgm:presLayoutVars>
          <dgm:chMax val="1"/>
          <dgm:chPref val="1"/>
          <dgm:bulletEnabled val="1"/>
        </dgm:presLayoutVars>
      </dgm:prSet>
      <dgm:spPr/>
    </dgm:pt>
    <dgm:pt modelId="{783C8C0D-AD3B-4C8C-B9DF-F23141BFC237}" type="pres">
      <dgm:prSet presAssocID="{8254BD61-322B-47BC-A227-BC85634DBE51}" presName="ConnectLine" presStyleLbl="sibTrans1D1" presStyleIdx="2" presStyleCnt="7"/>
      <dgm:spPr>
        <a:noFill/>
        <a:ln w="12700" cap="flat" cmpd="sng" algn="ctr">
          <a:solidFill>
            <a:schemeClr val="accent2">
              <a:hueOff val="-485121"/>
              <a:satOff val="-27976"/>
              <a:lumOff val="2876"/>
              <a:alphaOff val="0"/>
            </a:schemeClr>
          </a:solidFill>
          <a:prstDash val="dash"/>
          <a:miter lim="800000"/>
        </a:ln>
        <a:effectLst/>
      </dgm:spPr>
    </dgm:pt>
    <dgm:pt modelId="{EC7A6B14-3EF6-4ED2-B2B3-2954040CD32D}" type="pres">
      <dgm:prSet presAssocID="{8254BD61-322B-47BC-A227-BC85634DBE51}" presName="EmptyPlaceHolder" presStyleCnt="0"/>
      <dgm:spPr/>
    </dgm:pt>
    <dgm:pt modelId="{935A35CC-DACB-41C8-B5D5-0425AB6634FA}" type="pres">
      <dgm:prSet presAssocID="{C36AD103-906C-48A0-99CF-48A20D267FCC}" presName="spaceBetweenRectangles" presStyleCnt="0"/>
      <dgm:spPr/>
    </dgm:pt>
    <dgm:pt modelId="{2BF0C4D9-A18C-4E7B-AC82-4EDF99CB701D}" type="pres">
      <dgm:prSet presAssocID="{F0966F0C-B7AB-4D37-9E1A-E02DB6064A24}" presName="composite" presStyleCnt="0"/>
      <dgm:spPr/>
    </dgm:pt>
    <dgm:pt modelId="{510A0ADC-7223-4379-B839-AF754BFC5DC1}" type="pres">
      <dgm:prSet presAssocID="{F0966F0C-B7AB-4D37-9E1A-E02DB6064A24}" presName="ConnectorPoint" presStyleLbl="lnNode1" presStyleIdx="3" presStyleCnt="7"/>
      <dgm:spPr>
        <a:solidFill>
          <a:schemeClr val="accent2">
            <a:hueOff val="-727682"/>
            <a:satOff val="-41964"/>
            <a:lumOff val="4314"/>
            <a:alphaOff val="0"/>
          </a:schemeClr>
        </a:solidFill>
        <a:ln w="6350" cap="flat" cmpd="sng" algn="ctr">
          <a:solidFill>
            <a:schemeClr val="lt1">
              <a:hueOff val="0"/>
              <a:satOff val="0"/>
              <a:lumOff val="0"/>
              <a:alphaOff val="0"/>
            </a:schemeClr>
          </a:solidFill>
          <a:prstDash val="solid"/>
          <a:miter lim="800000"/>
        </a:ln>
        <a:effectLst/>
      </dgm:spPr>
    </dgm:pt>
    <dgm:pt modelId="{E48C3730-5DD5-4207-99A2-D16F80054148}" type="pres">
      <dgm:prSet presAssocID="{F0966F0C-B7AB-4D37-9E1A-E02DB6064A24}" presName="DropPinPlaceHolder" presStyleCnt="0"/>
      <dgm:spPr/>
    </dgm:pt>
    <dgm:pt modelId="{DB9B4F89-16CD-4E2A-BDAF-BA72950F0DD7}" type="pres">
      <dgm:prSet presAssocID="{F0966F0C-B7AB-4D37-9E1A-E02DB6064A24}" presName="DropPin" presStyleLbl="alignNode1" presStyleIdx="3" presStyleCnt="7"/>
      <dgm:spPr/>
    </dgm:pt>
    <dgm:pt modelId="{E38C6BA1-D811-4B20-B52C-C83C8A97DCDD}" type="pres">
      <dgm:prSet presAssocID="{F0966F0C-B7AB-4D37-9E1A-E02DB6064A24}" presName="Ellipse" presStyleLbl="fgAcc1" presStyleIdx="4" presStyleCnt="8"/>
      <dgm:spPr>
        <a:solidFill>
          <a:schemeClr val="lt1">
            <a:alpha val="90000"/>
            <a:hueOff val="0"/>
            <a:satOff val="0"/>
            <a:lumOff val="0"/>
            <a:alphaOff val="0"/>
          </a:schemeClr>
        </a:solidFill>
        <a:ln w="12700" cap="flat" cmpd="sng" algn="ctr">
          <a:noFill/>
          <a:prstDash val="solid"/>
          <a:miter lim="800000"/>
        </a:ln>
        <a:effectLst/>
      </dgm:spPr>
    </dgm:pt>
    <dgm:pt modelId="{733FD775-8927-4F8D-BD88-0A91A58C496D}" type="pres">
      <dgm:prSet presAssocID="{F0966F0C-B7AB-4D37-9E1A-E02DB6064A24}" presName="L2TextContainer" presStyleLbl="revTx" presStyleIdx="6" presStyleCnt="14">
        <dgm:presLayoutVars>
          <dgm:bulletEnabled val="1"/>
        </dgm:presLayoutVars>
      </dgm:prSet>
      <dgm:spPr/>
    </dgm:pt>
    <dgm:pt modelId="{DA7EEB54-86E5-4BE6-ACA5-60A126874F06}" type="pres">
      <dgm:prSet presAssocID="{F0966F0C-B7AB-4D37-9E1A-E02DB6064A24}" presName="L1TextContainer" presStyleLbl="revTx" presStyleIdx="7" presStyleCnt="14">
        <dgm:presLayoutVars>
          <dgm:chMax val="1"/>
          <dgm:chPref val="1"/>
          <dgm:bulletEnabled val="1"/>
        </dgm:presLayoutVars>
      </dgm:prSet>
      <dgm:spPr/>
    </dgm:pt>
    <dgm:pt modelId="{53916DEC-22DB-4CDE-B43A-1FCAF74BD747}" type="pres">
      <dgm:prSet presAssocID="{F0966F0C-B7AB-4D37-9E1A-E02DB6064A24}" presName="ConnectLine" presStyleLbl="sibTrans1D1" presStyleIdx="3" presStyleCnt="7"/>
      <dgm:spPr>
        <a:noFill/>
        <a:ln w="12700" cap="flat" cmpd="sng" algn="ctr">
          <a:solidFill>
            <a:schemeClr val="accent2">
              <a:hueOff val="-727682"/>
              <a:satOff val="-41964"/>
              <a:lumOff val="4314"/>
              <a:alphaOff val="0"/>
            </a:schemeClr>
          </a:solidFill>
          <a:prstDash val="dash"/>
          <a:miter lim="800000"/>
        </a:ln>
        <a:effectLst/>
      </dgm:spPr>
    </dgm:pt>
    <dgm:pt modelId="{3750BCCF-BDB3-4749-A9C3-9229ACB5A31C}" type="pres">
      <dgm:prSet presAssocID="{F0966F0C-B7AB-4D37-9E1A-E02DB6064A24}" presName="EmptyPlaceHolder" presStyleCnt="0"/>
      <dgm:spPr/>
    </dgm:pt>
    <dgm:pt modelId="{C0A6BB65-FAF5-4FF7-A0C6-B95297F5FADD}" type="pres">
      <dgm:prSet presAssocID="{4D3390E6-6E95-4FBE-8B5B-5CE1EA384447}" presName="spaceBetweenRectangles" presStyleCnt="0"/>
      <dgm:spPr/>
    </dgm:pt>
    <dgm:pt modelId="{FE91F5F2-53F3-484C-AA2F-AE733E99070D}" type="pres">
      <dgm:prSet presAssocID="{0394FB6F-54FD-4990-891F-0BAEB4C5E534}" presName="composite" presStyleCnt="0"/>
      <dgm:spPr/>
    </dgm:pt>
    <dgm:pt modelId="{BB643D82-17F0-474C-A7F6-19B8B10D0915}" type="pres">
      <dgm:prSet presAssocID="{0394FB6F-54FD-4990-891F-0BAEB4C5E534}" presName="ConnectorPoint" presStyleLbl="lnNode1" presStyleIdx="4" presStyleCnt="7"/>
      <dgm:spPr>
        <a:solidFill>
          <a:schemeClr val="accent2">
            <a:hueOff val="-970242"/>
            <a:satOff val="-55952"/>
            <a:lumOff val="5752"/>
            <a:alphaOff val="0"/>
          </a:schemeClr>
        </a:solidFill>
        <a:ln w="6350" cap="flat" cmpd="sng" algn="ctr">
          <a:solidFill>
            <a:schemeClr val="lt1">
              <a:hueOff val="0"/>
              <a:satOff val="0"/>
              <a:lumOff val="0"/>
              <a:alphaOff val="0"/>
            </a:schemeClr>
          </a:solidFill>
          <a:prstDash val="solid"/>
          <a:miter lim="800000"/>
        </a:ln>
        <a:effectLst/>
      </dgm:spPr>
    </dgm:pt>
    <dgm:pt modelId="{0E9DD4AF-FC0E-467D-BC25-C63B089944FC}" type="pres">
      <dgm:prSet presAssocID="{0394FB6F-54FD-4990-891F-0BAEB4C5E534}" presName="DropPinPlaceHolder" presStyleCnt="0"/>
      <dgm:spPr/>
    </dgm:pt>
    <dgm:pt modelId="{E17B490B-9FF8-4083-8B7D-3069C1B06C8A}" type="pres">
      <dgm:prSet presAssocID="{0394FB6F-54FD-4990-891F-0BAEB4C5E534}" presName="DropPin" presStyleLbl="alignNode1" presStyleIdx="4" presStyleCnt="7"/>
      <dgm:spPr/>
    </dgm:pt>
    <dgm:pt modelId="{8A208312-3666-44F8-9722-001A347A3C54}" type="pres">
      <dgm:prSet presAssocID="{0394FB6F-54FD-4990-891F-0BAEB4C5E534}" presName="Ellipse" presStyleLbl="fgAcc1" presStyleIdx="5" presStyleCnt="8"/>
      <dgm:spPr>
        <a:solidFill>
          <a:schemeClr val="lt1">
            <a:alpha val="90000"/>
            <a:hueOff val="0"/>
            <a:satOff val="0"/>
            <a:lumOff val="0"/>
            <a:alphaOff val="0"/>
          </a:schemeClr>
        </a:solidFill>
        <a:ln w="12700" cap="flat" cmpd="sng" algn="ctr">
          <a:noFill/>
          <a:prstDash val="solid"/>
          <a:miter lim="800000"/>
        </a:ln>
        <a:effectLst/>
      </dgm:spPr>
    </dgm:pt>
    <dgm:pt modelId="{3241C580-FA9F-4A4F-9F65-4F47C0100E1A}" type="pres">
      <dgm:prSet presAssocID="{0394FB6F-54FD-4990-891F-0BAEB4C5E534}" presName="L2TextContainer" presStyleLbl="revTx" presStyleIdx="8" presStyleCnt="14">
        <dgm:presLayoutVars>
          <dgm:bulletEnabled val="1"/>
        </dgm:presLayoutVars>
      </dgm:prSet>
      <dgm:spPr/>
    </dgm:pt>
    <dgm:pt modelId="{DD278A0F-67C9-4FC3-8CBA-71EF3331C200}" type="pres">
      <dgm:prSet presAssocID="{0394FB6F-54FD-4990-891F-0BAEB4C5E534}" presName="L1TextContainer" presStyleLbl="revTx" presStyleIdx="9" presStyleCnt="14">
        <dgm:presLayoutVars>
          <dgm:chMax val="1"/>
          <dgm:chPref val="1"/>
          <dgm:bulletEnabled val="1"/>
        </dgm:presLayoutVars>
      </dgm:prSet>
      <dgm:spPr/>
    </dgm:pt>
    <dgm:pt modelId="{A1568D6C-EED0-43A1-8E01-F99ADAF4E5C8}" type="pres">
      <dgm:prSet presAssocID="{0394FB6F-54FD-4990-891F-0BAEB4C5E534}" presName="ConnectLine" presStyleLbl="sibTrans1D1" presStyleIdx="4" presStyleCnt="7"/>
      <dgm:spPr>
        <a:noFill/>
        <a:ln w="12700" cap="flat" cmpd="sng" algn="ctr">
          <a:solidFill>
            <a:schemeClr val="accent2">
              <a:hueOff val="-970242"/>
              <a:satOff val="-55952"/>
              <a:lumOff val="5752"/>
              <a:alphaOff val="0"/>
            </a:schemeClr>
          </a:solidFill>
          <a:prstDash val="dash"/>
          <a:miter lim="800000"/>
        </a:ln>
        <a:effectLst/>
      </dgm:spPr>
    </dgm:pt>
    <dgm:pt modelId="{1032D5BB-4DB8-40A1-8C49-B6F8F2F15566}" type="pres">
      <dgm:prSet presAssocID="{0394FB6F-54FD-4990-891F-0BAEB4C5E534}" presName="EmptyPlaceHolder" presStyleCnt="0"/>
      <dgm:spPr/>
    </dgm:pt>
    <dgm:pt modelId="{BC3EE20B-DFB8-4DD2-9C73-41342CEB7244}" type="pres">
      <dgm:prSet presAssocID="{67263596-8690-4497-BABE-F50C6966371C}" presName="spaceBetweenRectangles" presStyleCnt="0"/>
      <dgm:spPr/>
    </dgm:pt>
    <dgm:pt modelId="{307CBDE5-494D-4475-9B8B-A425CFEDEBEF}" type="pres">
      <dgm:prSet presAssocID="{4970D567-6169-4D48-A359-6A63ED36A1D7}" presName="composite" presStyleCnt="0"/>
      <dgm:spPr/>
    </dgm:pt>
    <dgm:pt modelId="{1F491F02-178B-42D5-AEFB-D878155C99FE}" type="pres">
      <dgm:prSet presAssocID="{4970D567-6169-4D48-A359-6A63ED36A1D7}" presName="ConnectorPoint" presStyleLbl="lnNode1" presStyleIdx="5" presStyleCnt="7"/>
      <dgm:spPr>
        <a:solidFill>
          <a:schemeClr val="accent2">
            <a:hueOff val="-1247454"/>
            <a:satOff val="-71938"/>
            <a:lumOff val="7395"/>
            <a:alphaOff val="0"/>
          </a:schemeClr>
        </a:solidFill>
        <a:ln w="6350" cap="flat" cmpd="sng" algn="ctr">
          <a:solidFill>
            <a:schemeClr val="lt1">
              <a:hueOff val="0"/>
              <a:satOff val="0"/>
              <a:lumOff val="0"/>
              <a:alphaOff val="0"/>
            </a:schemeClr>
          </a:solidFill>
          <a:prstDash val="solid"/>
          <a:miter lim="800000"/>
        </a:ln>
        <a:effectLst/>
      </dgm:spPr>
    </dgm:pt>
    <dgm:pt modelId="{C41021C6-C3BD-404F-9495-77C01D336F1E}" type="pres">
      <dgm:prSet presAssocID="{4970D567-6169-4D48-A359-6A63ED36A1D7}" presName="DropPinPlaceHolder" presStyleCnt="0"/>
      <dgm:spPr/>
    </dgm:pt>
    <dgm:pt modelId="{B0A35282-D418-4AD4-8DC4-A4444345105A}" type="pres">
      <dgm:prSet presAssocID="{4970D567-6169-4D48-A359-6A63ED36A1D7}" presName="DropPin" presStyleLbl="alignNode1" presStyleIdx="5" presStyleCnt="7"/>
      <dgm:spPr/>
    </dgm:pt>
    <dgm:pt modelId="{EBAEAC0C-6250-4138-90D2-4E419B9D62B3}" type="pres">
      <dgm:prSet presAssocID="{4970D567-6169-4D48-A359-6A63ED36A1D7}" presName="Ellipse" presStyleLbl="fgAcc1" presStyleIdx="6" presStyleCnt="8"/>
      <dgm:spPr>
        <a:solidFill>
          <a:schemeClr val="lt1">
            <a:alpha val="90000"/>
            <a:hueOff val="0"/>
            <a:satOff val="0"/>
            <a:lumOff val="0"/>
            <a:alphaOff val="0"/>
          </a:schemeClr>
        </a:solidFill>
        <a:ln w="12700" cap="flat" cmpd="sng" algn="ctr">
          <a:noFill/>
          <a:prstDash val="solid"/>
          <a:miter lim="800000"/>
        </a:ln>
        <a:effectLst/>
      </dgm:spPr>
    </dgm:pt>
    <dgm:pt modelId="{740736BC-F826-4E84-B29F-EBD229FCC490}" type="pres">
      <dgm:prSet presAssocID="{4970D567-6169-4D48-A359-6A63ED36A1D7}" presName="L2TextContainer" presStyleLbl="revTx" presStyleIdx="10" presStyleCnt="14">
        <dgm:presLayoutVars>
          <dgm:bulletEnabled val="1"/>
        </dgm:presLayoutVars>
      </dgm:prSet>
      <dgm:spPr/>
    </dgm:pt>
    <dgm:pt modelId="{9942275A-51F4-416C-82C7-E1E6B1CA5801}" type="pres">
      <dgm:prSet presAssocID="{4970D567-6169-4D48-A359-6A63ED36A1D7}" presName="L1TextContainer" presStyleLbl="revTx" presStyleIdx="11" presStyleCnt="14">
        <dgm:presLayoutVars>
          <dgm:chMax val="1"/>
          <dgm:chPref val="1"/>
          <dgm:bulletEnabled val="1"/>
        </dgm:presLayoutVars>
      </dgm:prSet>
      <dgm:spPr/>
    </dgm:pt>
    <dgm:pt modelId="{E68AAFC3-5445-4981-A31D-1F5F9A57C2D3}" type="pres">
      <dgm:prSet presAssocID="{4970D567-6169-4D48-A359-6A63ED36A1D7}" presName="ConnectLine" presStyleLbl="sibTrans1D1" presStyleIdx="5" presStyleCnt="7"/>
      <dgm:spPr>
        <a:noFill/>
        <a:ln w="12700" cap="flat" cmpd="sng" algn="ctr">
          <a:solidFill>
            <a:schemeClr val="accent2">
              <a:hueOff val="-1247454"/>
              <a:satOff val="-71938"/>
              <a:lumOff val="7395"/>
              <a:alphaOff val="0"/>
            </a:schemeClr>
          </a:solidFill>
          <a:prstDash val="dash"/>
          <a:miter lim="800000"/>
        </a:ln>
        <a:effectLst/>
      </dgm:spPr>
    </dgm:pt>
    <dgm:pt modelId="{EFF51323-B271-4BC1-A70D-A09B97FAE6C8}" type="pres">
      <dgm:prSet presAssocID="{4970D567-6169-4D48-A359-6A63ED36A1D7}" presName="EmptyPlaceHolder" presStyleCnt="0"/>
      <dgm:spPr/>
    </dgm:pt>
    <dgm:pt modelId="{BAE3928C-FDAA-457D-827E-42DEBA28C9A1}" type="pres">
      <dgm:prSet presAssocID="{A0F9DBE5-E64E-4367-BC62-46EEC867314B}" presName="spaceBetweenRectangles" presStyleCnt="0"/>
      <dgm:spPr/>
    </dgm:pt>
    <dgm:pt modelId="{7CB4F4AF-DCFE-488B-8204-3D6B3860EEA1}" type="pres">
      <dgm:prSet presAssocID="{3906D639-A8BB-4DC5-945B-3298B47EC511}" presName="composite" presStyleCnt="0"/>
      <dgm:spPr/>
    </dgm:pt>
    <dgm:pt modelId="{0AA3A9AE-29C2-4C68-A4D6-85737050AEFB}" type="pres">
      <dgm:prSet presAssocID="{3906D639-A8BB-4DC5-945B-3298B47EC511}" presName="ConnectorPoint" presStyleLbl="lnNode1" presStyleIdx="6" presStyleCnt="7"/>
      <dgm:spPr>
        <a:solidFill>
          <a:schemeClr val="accent2">
            <a:hueOff val="-1455363"/>
            <a:satOff val="-83928"/>
            <a:lumOff val="8628"/>
            <a:alphaOff val="0"/>
          </a:schemeClr>
        </a:solidFill>
        <a:ln w="6350" cap="flat" cmpd="sng" algn="ctr">
          <a:solidFill>
            <a:schemeClr val="lt1">
              <a:hueOff val="0"/>
              <a:satOff val="0"/>
              <a:lumOff val="0"/>
              <a:alphaOff val="0"/>
            </a:schemeClr>
          </a:solidFill>
          <a:prstDash val="solid"/>
          <a:miter lim="800000"/>
        </a:ln>
        <a:effectLst/>
      </dgm:spPr>
    </dgm:pt>
    <dgm:pt modelId="{B7B5E356-6BD5-4135-A4ED-3567CEEA4262}" type="pres">
      <dgm:prSet presAssocID="{3906D639-A8BB-4DC5-945B-3298B47EC511}" presName="DropPinPlaceHolder" presStyleCnt="0"/>
      <dgm:spPr/>
    </dgm:pt>
    <dgm:pt modelId="{DA1A7AD9-E15C-4666-9974-309F56BC58EF}" type="pres">
      <dgm:prSet presAssocID="{3906D639-A8BB-4DC5-945B-3298B47EC511}" presName="DropPin" presStyleLbl="alignNode1" presStyleIdx="6" presStyleCnt="7"/>
      <dgm:spPr/>
    </dgm:pt>
    <dgm:pt modelId="{153A7256-B758-4EB6-B57A-F093D52E5E69}" type="pres">
      <dgm:prSet presAssocID="{3906D639-A8BB-4DC5-945B-3298B47EC511}" presName="Ellipse" presStyleLbl="fgAcc1" presStyleIdx="7" presStyleCnt="8"/>
      <dgm:spPr>
        <a:solidFill>
          <a:schemeClr val="lt1">
            <a:alpha val="90000"/>
            <a:hueOff val="0"/>
            <a:satOff val="0"/>
            <a:lumOff val="0"/>
            <a:alphaOff val="0"/>
          </a:schemeClr>
        </a:solidFill>
        <a:ln w="12700" cap="flat" cmpd="sng" algn="ctr">
          <a:noFill/>
          <a:prstDash val="solid"/>
          <a:miter lim="800000"/>
        </a:ln>
        <a:effectLst/>
      </dgm:spPr>
    </dgm:pt>
    <dgm:pt modelId="{ECC31EDB-27CC-4FA0-8C6B-D66F2D1EF5A7}" type="pres">
      <dgm:prSet presAssocID="{3906D639-A8BB-4DC5-945B-3298B47EC511}" presName="L2TextContainer" presStyleLbl="revTx" presStyleIdx="12" presStyleCnt="14">
        <dgm:presLayoutVars>
          <dgm:bulletEnabled val="1"/>
        </dgm:presLayoutVars>
      </dgm:prSet>
      <dgm:spPr/>
    </dgm:pt>
    <dgm:pt modelId="{5C125C73-D94F-45C0-A160-BCD16C0443E5}" type="pres">
      <dgm:prSet presAssocID="{3906D639-A8BB-4DC5-945B-3298B47EC511}" presName="L1TextContainer" presStyleLbl="revTx" presStyleIdx="13" presStyleCnt="14">
        <dgm:presLayoutVars>
          <dgm:chMax val="1"/>
          <dgm:chPref val="1"/>
          <dgm:bulletEnabled val="1"/>
        </dgm:presLayoutVars>
      </dgm:prSet>
      <dgm:spPr/>
    </dgm:pt>
    <dgm:pt modelId="{9A47E970-437C-4A6D-8A55-156224FA312A}" type="pres">
      <dgm:prSet presAssocID="{3906D639-A8BB-4DC5-945B-3298B47EC511}" presName="ConnectLine" presStyleLbl="sibTrans1D1" presStyleIdx="6" presStyleCnt="7"/>
      <dgm:spPr>
        <a:noFill/>
        <a:ln w="12700" cap="flat" cmpd="sng" algn="ctr">
          <a:solidFill>
            <a:schemeClr val="accent2">
              <a:hueOff val="-1455363"/>
              <a:satOff val="-83928"/>
              <a:lumOff val="8628"/>
              <a:alphaOff val="0"/>
            </a:schemeClr>
          </a:solidFill>
          <a:prstDash val="dash"/>
          <a:miter lim="800000"/>
        </a:ln>
        <a:effectLst/>
      </dgm:spPr>
    </dgm:pt>
    <dgm:pt modelId="{EBDB911A-255C-4FCC-89F4-AFD877515D6D}" type="pres">
      <dgm:prSet presAssocID="{3906D639-A8BB-4DC5-945B-3298B47EC511}" presName="EmptyPlaceHolder" presStyleCnt="0"/>
      <dgm:spPr/>
    </dgm:pt>
  </dgm:ptLst>
  <dgm:cxnLst>
    <dgm:cxn modelId="{081CCA11-BAAD-48E2-87CC-A7622DA0ADDD}" srcId="{CC1148E8-7242-4D66-B922-88C1A7CDCB99}" destId="{A7850C3C-7CAC-4AAA-9402-A5D8A57A2ED3}" srcOrd="0" destOrd="0" parTransId="{5DB0BDB7-FF90-4CC0-ADA5-C26FC5CEDDA2}" sibTransId="{FEEBEF89-162B-4917-B515-0D5B444DACFF}"/>
    <dgm:cxn modelId="{C67B8912-E171-4505-975B-42A3BF6FF422}" type="presOf" srcId="{4970D567-6169-4D48-A359-6A63ED36A1D7}" destId="{9942275A-51F4-416C-82C7-E1E6B1CA5801}" srcOrd="0" destOrd="0" presId="urn:microsoft.com/office/officeart/2017/3/layout/DropPinTimeline"/>
    <dgm:cxn modelId="{F827E817-72EC-421A-804C-F5C6FD57B4FA}" srcId="{8254BD61-322B-47BC-A227-BC85634DBE51}" destId="{0FCB253A-B004-4C7E-AF60-DEE8130E8E6D}" srcOrd="0" destOrd="0" parTransId="{1CE9A590-4385-418A-8010-F17577F4F462}" sibTransId="{DCC06291-8410-4343-8012-573000988A1A}"/>
    <dgm:cxn modelId="{1115351D-3BE2-40AA-B263-834AE90200CF}" srcId="{0394FB6F-54FD-4990-891F-0BAEB4C5E534}" destId="{70F71AEC-8F4C-4FFA-A8DE-DFEBA86D6B55}" srcOrd="0" destOrd="0" parTransId="{6DA6BA59-2DEF-457F-AAD6-23255E47A3A1}" sibTransId="{762D0102-9493-4F75-834F-40918F229C48}"/>
    <dgm:cxn modelId="{E707FE2E-0D58-4F21-B09D-6B92E90CCC0E}" srcId="{9D15B012-86C7-4CB9-A0FA-25EB49D8C0A6}" destId="{8254BD61-322B-47BC-A227-BC85634DBE51}" srcOrd="2" destOrd="0" parTransId="{96CAFCC3-AECB-4F51-B5FA-B80091449EAE}" sibTransId="{C36AD103-906C-48A0-99CF-48A20D267FCC}"/>
    <dgm:cxn modelId="{4998BC36-335F-401D-AB2A-B75109FDE688}" srcId="{9D15B012-86C7-4CB9-A0FA-25EB49D8C0A6}" destId="{4970D567-6169-4D48-A359-6A63ED36A1D7}" srcOrd="5" destOrd="0" parTransId="{21C163BE-F170-49FB-81E1-4F4CBE030DFA}" sibTransId="{A0F9DBE5-E64E-4367-BC62-46EEC867314B}"/>
    <dgm:cxn modelId="{2FF6BA3F-F5E5-49A3-87DC-94D3E18E709F}" srcId="{F0966F0C-B7AB-4D37-9E1A-E02DB6064A24}" destId="{AB985B75-6AF1-4DC4-B702-0B0C443B4578}" srcOrd="0" destOrd="0" parTransId="{ECB872F8-FCED-4671-B986-2B6115FDC015}" sibTransId="{4B23D6BD-EB9D-40DE-9C53-90D02A0BE50D}"/>
    <dgm:cxn modelId="{243D7166-103D-400C-8557-274A684B5D1A}" type="presOf" srcId="{8254BD61-322B-47BC-A227-BC85634DBE51}" destId="{F3692E97-460F-4054-AC61-0AF3B2704262}" srcOrd="0" destOrd="0" presId="urn:microsoft.com/office/officeart/2017/3/layout/DropPinTimeline"/>
    <dgm:cxn modelId="{B015B64F-1DC8-45B3-AEAD-28630BC72767}" srcId="{3906D639-A8BB-4DC5-945B-3298B47EC511}" destId="{A903142E-00A0-4A15-8B4B-EF78624035DA}" srcOrd="0" destOrd="0" parTransId="{1E397594-FFC6-4169-A1FB-C794B36E954F}" sibTransId="{CC9D69F7-A108-4A39-A50D-FFD69AF3E755}"/>
    <dgm:cxn modelId="{00FFD46F-293C-4F6D-9CB8-99DF63C58FEC}" srcId="{4970D567-6169-4D48-A359-6A63ED36A1D7}" destId="{8EF6E174-C5C7-4D09-89D2-85A4CD8ACC86}" srcOrd="0" destOrd="0" parTransId="{9FA65A1E-1493-4849-BED2-D285CBE899C5}" sibTransId="{363A73BC-248E-4B47-B553-74134FA6A3AE}"/>
    <dgm:cxn modelId="{EFBE6F74-506B-44E7-A6C0-79E8BAFFA5CC}" srcId="{381387BE-C947-42B7-AC6C-7B43FD51AF5D}" destId="{27D70EDF-16E8-4AA1-9808-C523A87A5A39}" srcOrd="0" destOrd="0" parTransId="{5C0E1831-9AF4-45EC-B538-13C7E2D352FA}" sibTransId="{1E98103E-B4EE-47CD-960F-A72A7EDB55BA}"/>
    <dgm:cxn modelId="{B1BAFC54-92B4-4F03-A8E8-22D84D993EF3}" type="presOf" srcId="{AB985B75-6AF1-4DC4-B702-0B0C443B4578}" destId="{733FD775-8927-4F8D-BD88-0A91A58C496D}" srcOrd="0" destOrd="0" presId="urn:microsoft.com/office/officeart/2017/3/layout/DropPinTimeline"/>
    <dgm:cxn modelId="{494C855A-DC20-47A8-9B6B-DDE835DA0CA4}" type="presOf" srcId="{0394FB6F-54FD-4990-891F-0BAEB4C5E534}" destId="{DD278A0F-67C9-4FC3-8CBA-71EF3331C200}" srcOrd="0" destOrd="0" presId="urn:microsoft.com/office/officeart/2017/3/layout/DropPinTimeline"/>
    <dgm:cxn modelId="{26423D81-931A-4BB2-BF89-D17659F3CE05}" srcId="{9D15B012-86C7-4CB9-A0FA-25EB49D8C0A6}" destId="{381387BE-C947-42B7-AC6C-7B43FD51AF5D}" srcOrd="1" destOrd="0" parTransId="{54A64752-EF60-49DD-B713-F2A3A3948731}" sibTransId="{2E8E66A9-E3E8-4973-A183-68FCCD284FBA}"/>
    <dgm:cxn modelId="{F4759F8D-9A83-45F5-8B4B-936EE04E3B03}" type="presOf" srcId="{F0966F0C-B7AB-4D37-9E1A-E02DB6064A24}" destId="{DA7EEB54-86E5-4BE6-ACA5-60A126874F06}" srcOrd="0" destOrd="0" presId="urn:microsoft.com/office/officeart/2017/3/layout/DropPinTimeline"/>
    <dgm:cxn modelId="{E2E1D2A5-1819-4483-A9E5-14637F05EA3B}" type="presOf" srcId="{A7850C3C-7CAC-4AAA-9402-A5D8A57A2ED3}" destId="{6B16DEC9-90EE-426B-8A76-7301BF167BB3}" srcOrd="0" destOrd="0" presId="urn:microsoft.com/office/officeart/2017/3/layout/DropPinTimeline"/>
    <dgm:cxn modelId="{667CB0A6-A7AF-4FDE-9908-6FD6CF3D7366}" srcId="{9D15B012-86C7-4CB9-A0FA-25EB49D8C0A6}" destId="{0394FB6F-54FD-4990-891F-0BAEB4C5E534}" srcOrd="4" destOrd="0" parTransId="{99BB8EBC-8E0E-4F9D-9E12-0F2F13C8FF1E}" sibTransId="{67263596-8690-4497-BABE-F50C6966371C}"/>
    <dgm:cxn modelId="{06D0CCB7-B692-4598-8592-7894F34846A0}" srcId="{9D15B012-86C7-4CB9-A0FA-25EB49D8C0A6}" destId="{CC1148E8-7242-4D66-B922-88C1A7CDCB99}" srcOrd="0" destOrd="0" parTransId="{021F2C01-290D-4390-B639-CF03198FB32E}" sibTransId="{94F50D39-FCF1-41FD-AC45-CFB8C4D74924}"/>
    <dgm:cxn modelId="{A0ED36CA-B2EB-4D85-8D2B-ABEC09CA661F}" type="presOf" srcId="{381387BE-C947-42B7-AC6C-7B43FD51AF5D}" destId="{3E7BA390-1EBA-426C-BF81-B5BC87C5E347}" srcOrd="0" destOrd="0" presId="urn:microsoft.com/office/officeart/2017/3/layout/DropPinTimeline"/>
    <dgm:cxn modelId="{1393D2CF-8AF1-4305-8E21-8F3CB344F392}" srcId="{9D15B012-86C7-4CB9-A0FA-25EB49D8C0A6}" destId="{3906D639-A8BB-4DC5-945B-3298B47EC511}" srcOrd="6" destOrd="0" parTransId="{78D24A07-91E4-486A-9339-BD55BDCF909E}" sibTransId="{1D0C8137-C99B-4965-AC21-9142C8E7B185}"/>
    <dgm:cxn modelId="{DCF5B7D6-BBB2-4DBC-9F70-6FD56352C420}" type="presOf" srcId="{0FCB253A-B004-4C7E-AF60-DEE8130E8E6D}" destId="{AEFB62BA-24C0-4A6B-846B-8A5845ACCBB0}" srcOrd="0" destOrd="0" presId="urn:microsoft.com/office/officeart/2017/3/layout/DropPinTimeline"/>
    <dgm:cxn modelId="{002EC4D9-5363-4C14-AEE4-73F03167FB4F}" type="presOf" srcId="{70F71AEC-8F4C-4FFA-A8DE-DFEBA86D6B55}" destId="{3241C580-FA9F-4A4F-9F65-4F47C0100E1A}" srcOrd="0" destOrd="0" presId="urn:microsoft.com/office/officeart/2017/3/layout/DropPinTimeline"/>
    <dgm:cxn modelId="{E319ADE1-2BDE-41C0-B54F-62E740BB6304}" type="presOf" srcId="{A903142E-00A0-4A15-8B4B-EF78624035DA}" destId="{ECC31EDB-27CC-4FA0-8C6B-D66F2D1EF5A7}" srcOrd="0" destOrd="0" presId="urn:microsoft.com/office/officeart/2017/3/layout/DropPinTimeline"/>
    <dgm:cxn modelId="{D16AC1E3-97C1-41D2-B3F2-A44F554E6685}" type="presOf" srcId="{27D70EDF-16E8-4AA1-9808-C523A87A5A39}" destId="{B40657EF-BF46-498B-BB40-B2D6D3010FB8}" srcOrd="0" destOrd="0" presId="urn:microsoft.com/office/officeart/2017/3/layout/DropPinTimeline"/>
    <dgm:cxn modelId="{CD5A95E5-23BE-4EB6-BF90-FD6D7CC2FC19}" type="presOf" srcId="{8EF6E174-C5C7-4D09-89D2-85A4CD8ACC86}" destId="{740736BC-F826-4E84-B29F-EBD229FCC490}" srcOrd="0" destOrd="0" presId="urn:microsoft.com/office/officeart/2017/3/layout/DropPinTimeline"/>
    <dgm:cxn modelId="{319653F1-2A27-4291-8904-AC8A09010DED}" type="presOf" srcId="{9D15B012-86C7-4CB9-A0FA-25EB49D8C0A6}" destId="{5E52BAD4-7E7B-4DB2-97C1-60A8DF9B2F62}" srcOrd="0" destOrd="0" presId="urn:microsoft.com/office/officeart/2017/3/layout/DropPinTimeline"/>
    <dgm:cxn modelId="{EE3EE7F2-52A1-4EBE-9F26-03BB2CF4B57A}" srcId="{9D15B012-86C7-4CB9-A0FA-25EB49D8C0A6}" destId="{F0966F0C-B7AB-4D37-9E1A-E02DB6064A24}" srcOrd="3" destOrd="0" parTransId="{03F3C387-D9E4-4BEA-875C-B5B336D6E0BA}" sibTransId="{4D3390E6-6E95-4FBE-8B5B-5CE1EA384447}"/>
    <dgm:cxn modelId="{127B1CFA-067B-4D0C-BAD7-EB77161FBCA5}" type="presOf" srcId="{CC1148E8-7242-4D66-B922-88C1A7CDCB99}" destId="{F960BAF4-27F8-40C3-8411-B6A78A6BBA9F}" srcOrd="0" destOrd="0" presId="urn:microsoft.com/office/officeart/2017/3/layout/DropPinTimeline"/>
    <dgm:cxn modelId="{4A9076FA-A380-43C5-807D-877BDAB3CFBF}" type="presOf" srcId="{3906D639-A8BB-4DC5-945B-3298B47EC511}" destId="{5C125C73-D94F-45C0-A160-BCD16C0443E5}" srcOrd="0" destOrd="0" presId="urn:microsoft.com/office/officeart/2017/3/layout/DropPinTimeline"/>
    <dgm:cxn modelId="{BD778C25-34D2-4B51-957E-6097097E6F0A}" type="presParOf" srcId="{5E52BAD4-7E7B-4DB2-97C1-60A8DF9B2F62}" destId="{2F53E5DE-A12A-4123-9D22-84F7FFC16F76}" srcOrd="0" destOrd="0" presId="urn:microsoft.com/office/officeart/2017/3/layout/DropPinTimeline"/>
    <dgm:cxn modelId="{D02424AF-1FBC-4E50-BDFD-52F0085781FD}" type="presParOf" srcId="{5E52BAD4-7E7B-4DB2-97C1-60A8DF9B2F62}" destId="{D01C45F7-0A64-403E-99FF-FDA24AE1EBC1}" srcOrd="1" destOrd="0" presId="urn:microsoft.com/office/officeart/2017/3/layout/DropPinTimeline"/>
    <dgm:cxn modelId="{E1817CC3-44A8-47D8-A024-849704969BC9}" type="presParOf" srcId="{D01C45F7-0A64-403E-99FF-FDA24AE1EBC1}" destId="{A1429D62-6A3B-41F9-A932-2F8B62C72E70}" srcOrd="0" destOrd="0" presId="urn:microsoft.com/office/officeart/2017/3/layout/DropPinTimeline"/>
    <dgm:cxn modelId="{0D72B870-5753-41A3-9EE0-DD653BB9C45E}" type="presParOf" srcId="{A1429D62-6A3B-41F9-A932-2F8B62C72E70}" destId="{9AF2C69B-99DE-4B5D-B27A-72D976356432}" srcOrd="0" destOrd="0" presId="urn:microsoft.com/office/officeart/2017/3/layout/DropPinTimeline"/>
    <dgm:cxn modelId="{674FDD0D-039E-4C70-A2C0-8632CB3F59FC}" type="presParOf" srcId="{A1429D62-6A3B-41F9-A932-2F8B62C72E70}" destId="{27DB0405-554E-480D-919D-86757021A9E8}" srcOrd="1" destOrd="0" presId="urn:microsoft.com/office/officeart/2017/3/layout/DropPinTimeline"/>
    <dgm:cxn modelId="{158EC453-5A49-4AAE-8897-21274F7B06AB}" type="presParOf" srcId="{27DB0405-554E-480D-919D-86757021A9E8}" destId="{60607B50-5CE9-4DD1-8B89-0801DBF294C0}" srcOrd="0" destOrd="0" presId="urn:microsoft.com/office/officeart/2017/3/layout/DropPinTimeline"/>
    <dgm:cxn modelId="{69FE2E64-B11E-4A28-BE04-0E52EDD4E818}" type="presParOf" srcId="{27DB0405-554E-480D-919D-86757021A9E8}" destId="{B719B4F7-9623-47B8-A48C-3D78880BD73A}" srcOrd="1" destOrd="0" presId="urn:microsoft.com/office/officeart/2017/3/layout/DropPinTimeline"/>
    <dgm:cxn modelId="{6959AE0A-D3A2-4B66-B603-5614CF931C1F}" type="presParOf" srcId="{A1429D62-6A3B-41F9-A932-2F8B62C72E70}" destId="{6B16DEC9-90EE-426B-8A76-7301BF167BB3}" srcOrd="2" destOrd="0" presId="urn:microsoft.com/office/officeart/2017/3/layout/DropPinTimeline"/>
    <dgm:cxn modelId="{CB6AC8BB-9CDB-4B42-B2BA-CF5660B92DFE}" type="presParOf" srcId="{A1429D62-6A3B-41F9-A932-2F8B62C72E70}" destId="{F960BAF4-27F8-40C3-8411-B6A78A6BBA9F}" srcOrd="3" destOrd="0" presId="urn:microsoft.com/office/officeart/2017/3/layout/DropPinTimeline"/>
    <dgm:cxn modelId="{2D94092D-3486-4C2B-9D9B-2E3CFB55EDC4}" type="presParOf" srcId="{A1429D62-6A3B-41F9-A932-2F8B62C72E70}" destId="{17CF19A8-0551-4644-8D96-8409201C69E0}" srcOrd="4" destOrd="0" presId="urn:microsoft.com/office/officeart/2017/3/layout/DropPinTimeline"/>
    <dgm:cxn modelId="{23F34ACF-8A4F-470B-A864-232CC7ED6791}" type="presParOf" srcId="{A1429D62-6A3B-41F9-A932-2F8B62C72E70}" destId="{6814D4C6-020C-40A8-B87D-1474108CEA6B}" srcOrd="5" destOrd="0" presId="urn:microsoft.com/office/officeart/2017/3/layout/DropPinTimeline"/>
    <dgm:cxn modelId="{65F28A42-80B2-4AD5-B52D-1A4B61FF3D1C}" type="presParOf" srcId="{D01C45F7-0A64-403E-99FF-FDA24AE1EBC1}" destId="{6FA11DDB-66E1-407D-8CC5-9A72E4AF04AB}" srcOrd="1" destOrd="0" presId="urn:microsoft.com/office/officeart/2017/3/layout/DropPinTimeline"/>
    <dgm:cxn modelId="{F09DDA6A-AD5B-4A88-A38F-49B4FFE32DB8}" type="presParOf" srcId="{D01C45F7-0A64-403E-99FF-FDA24AE1EBC1}" destId="{C2756CCD-B7B2-4E4A-AF7D-8D6D1EF59203}" srcOrd="2" destOrd="0" presId="urn:microsoft.com/office/officeart/2017/3/layout/DropPinTimeline"/>
    <dgm:cxn modelId="{712197AA-65F4-4350-B850-5987E7760698}" type="presParOf" srcId="{C2756CCD-B7B2-4E4A-AF7D-8D6D1EF59203}" destId="{C9E2DEF8-34B1-4B5E-87F7-645F2DE1BBC4}" srcOrd="0" destOrd="0" presId="urn:microsoft.com/office/officeart/2017/3/layout/DropPinTimeline"/>
    <dgm:cxn modelId="{B4551EBB-9BC6-42BD-97DE-6D85B0DF9D2B}" type="presParOf" srcId="{C2756CCD-B7B2-4E4A-AF7D-8D6D1EF59203}" destId="{10397BD4-2C70-4F47-BD43-B1EA328EB0F8}" srcOrd="1" destOrd="0" presId="urn:microsoft.com/office/officeart/2017/3/layout/DropPinTimeline"/>
    <dgm:cxn modelId="{42A4A6FC-1656-4C99-823D-5102BDFA486F}" type="presParOf" srcId="{10397BD4-2C70-4F47-BD43-B1EA328EB0F8}" destId="{9A316994-3228-4BB2-8EC7-C2286987448C}" srcOrd="0" destOrd="0" presId="urn:microsoft.com/office/officeart/2017/3/layout/DropPinTimeline"/>
    <dgm:cxn modelId="{2C729709-A52C-4073-BBBA-2B0D5E4F397F}" type="presParOf" srcId="{10397BD4-2C70-4F47-BD43-B1EA328EB0F8}" destId="{04565DD6-6E38-4886-90A1-755E9C05898A}" srcOrd="1" destOrd="0" presId="urn:microsoft.com/office/officeart/2017/3/layout/DropPinTimeline"/>
    <dgm:cxn modelId="{C2391624-C266-4F70-B6D0-4461D24CA604}" type="presParOf" srcId="{C2756CCD-B7B2-4E4A-AF7D-8D6D1EF59203}" destId="{B40657EF-BF46-498B-BB40-B2D6D3010FB8}" srcOrd="2" destOrd="0" presId="urn:microsoft.com/office/officeart/2017/3/layout/DropPinTimeline"/>
    <dgm:cxn modelId="{BFAE0726-C2FF-48A1-9C4B-5F1FEBD99BEC}" type="presParOf" srcId="{C2756CCD-B7B2-4E4A-AF7D-8D6D1EF59203}" destId="{3E7BA390-1EBA-426C-BF81-B5BC87C5E347}" srcOrd="3" destOrd="0" presId="urn:microsoft.com/office/officeart/2017/3/layout/DropPinTimeline"/>
    <dgm:cxn modelId="{BFA05046-2362-43F9-A223-15F6A0096588}" type="presParOf" srcId="{C2756CCD-B7B2-4E4A-AF7D-8D6D1EF59203}" destId="{05AB9D6C-80CD-4EE3-A366-A0FB6164E383}" srcOrd="4" destOrd="0" presId="urn:microsoft.com/office/officeart/2017/3/layout/DropPinTimeline"/>
    <dgm:cxn modelId="{A217B336-D2BA-4E74-B552-6A74F7F25DC9}" type="presParOf" srcId="{C2756CCD-B7B2-4E4A-AF7D-8D6D1EF59203}" destId="{82C0DFFE-73B5-458B-8390-900D3B379E3D}" srcOrd="5" destOrd="0" presId="urn:microsoft.com/office/officeart/2017/3/layout/DropPinTimeline"/>
    <dgm:cxn modelId="{2CAFE91C-546C-40B0-969D-21606ADCBB18}" type="presParOf" srcId="{D01C45F7-0A64-403E-99FF-FDA24AE1EBC1}" destId="{B261FF02-D7DD-4E68-A4E4-A194B247362D}" srcOrd="3" destOrd="0" presId="urn:microsoft.com/office/officeart/2017/3/layout/DropPinTimeline"/>
    <dgm:cxn modelId="{4B25E5E4-12AF-43F6-9C0D-BED35FCD7B96}" type="presParOf" srcId="{D01C45F7-0A64-403E-99FF-FDA24AE1EBC1}" destId="{429CB965-2DA1-4D4B-AEB1-5E70DE605BED}" srcOrd="4" destOrd="0" presId="urn:microsoft.com/office/officeart/2017/3/layout/DropPinTimeline"/>
    <dgm:cxn modelId="{4C8886DD-7A71-408F-8F9C-9E0109629925}" type="presParOf" srcId="{429CB965-2DA1-4D4B-AEB1-5E70DE605BED}" destId="{43FABC6F-071E-4C2C-ACFA-AFC90DC95765}" srcOrd="0" destOrd="0" presId="urn:microsoft.com/office/officeart/2017/3/layout/DropPinTimeline"/>
    <dgm:cxn modelId="{6F8F74BC-FCCF-4808-B2B3-0AC5490EF681}" type="presParOf" srcId="{429CB965-2DA1-4D4B-AEB1-5E70DE605BED}" destId="{FC9797B9-1DD7-455A-8E64-56EE724E6BF7}" srcOrd="1" destOrd="0" presId="urn:microsoft.com/office/officeart/2017/3/layout/DropPinTimeline"/>
    <dgm:cxn modelId="{5F432016-407A-4039-9FA6-235A4DA42B46}" type="presParOf" srcId="{FC9797B9-1DD7-455A-8E64-56EE724E6BF7}" destId="{BC049537-E0BE-47EB-A2D8-B4CA15FBF88F}" srcOrd="0" destOrd="0" presId="urn:microsoft.com/office/officeart/2017/3/layout/DropPinTimeline"/>
    <dgm:cxn modelId="{B5DB05AC-FAE1-48F6-835B-6FE972C34989}" type="presParOf" srcId="{FC9797B9-1DD7-455A-8E64-56EE724E6BF7}" destId="{6BCDB756-BD4F-4917-8FC0-169F99B20583}" srcOrd="1" destOrd="0" presId="urn:microsoft.com/office/officeart/2017/3/layout/DropPinTimeline"/>
    <dgm:cxn modelId="{5B40F8F4-D4D3-4678-B62A-F23399FA63B4}" type="presParOf" srcId="{429CB965-2DA1-4D4B-AEB1-5E70DE605BED}" destId="{AEFB62BA-24C0-4A6B-846B-8A5845ACCBB0}" srcOrd="2" destOrd="0" presId="urn:microsoft.com/office/officeart/2017/3/layout/DropPinTimeline"/>
    <dgm:cxn modelId="{ADA918FC-0BD6-4A8F-A5B3-557B2E347843}" type="presParOf" srcId="{429CB965-2DA1-4D4B-AEB1-5E70DE605BED}" destId="{F3692E97-460F-4054-AC61-0AF3B2704262}" srcOrd="3" destOrd="0" presId="urn:microsoft.com/office/officeart/2017/3/layout/DropPinTimeline"/>
    <dgm:cxn modelId="{0EB0FB30-8E63-4E97-BE24-FA28478B139C}" type="presParOf" srcId="{429CB965-2DA1-4D4B-AEB1-5E70DE605BED}" destId="{783C8C0D-AD3B-4C8C-B9DF-F23141BFC237}" srcOrd="4" destOrd="0" presId="urn:microsoft.com/office/officeart/2017/3/layout/DropPinTimeline"/>
    <dgm:cxn modelId="{0A111844-3907-417B-88BF-60453363AB55}" type="presParOf" srcId="{429CB965-2DA1-4D4B-AEB1-5E70DE605BED}" destId="{EC7A6B14-3EF6-4ED2-B2B3-2954040CD32D}" srcOrd="5" destOrd="0" presId="urn:microsoft.com/office/officeart/2017/3/layout/DropPinTimeline"/>
    <dgm:cxn modelId="{825EFE06-CCF1-4457-B363-53ED4479C3A3}" type="presParOf" srcId="{D01C45F7-0A64-403E-99FF-FDA24AE1EBC1}" destId="{935A35CC-DACB-41C8-B5D5-0425AB6634FA}" srcOrd="5" destOrd="0" presId="urn:microsoft.com/office/officeart/2017/3/layout/DropPinTimeline"/>
    <dgm:cxn modelId="{274BF5DE-5BE6-4BCB-ABAE-112E3604D4BE}" type="presParOf" srcId="{D01C45F7-0A64-403E-99FF-FDA24AE1EBC1}" destId="{2BF0C4D9-A18C-4E7B-AC82-4EDF99CB701D}" srcOrd="6" destOrd="0" presId="urn:microsoft.com/office/officeart/2017/3/layout/DropPinTimeline"/>
    <dgm:cxn modelId="{ADE26A86-9EBC-4DF9-BDAB-C1FC6E9EBA98}" type="presParOf" srcId="{2BF0C4D9-A18C-4E7B-AC82-4EDF99CB701D}" destId="{510A0ADC-7223-4379-B839-AF754BFC5DC1}" srcOrd="0" destOrd="0" presId="urn:microsoft.com/office/officeart/2017/3/layout/DropPinTimeline"/>
    <dgm:cxn modelId="{C8D27FE0-3A4F-47BC-9C03-88BB06241D0C}" type="presParOf" srcId="{2BF0C4D9-A18C-4E7B-AC82-4EDF99CB701D}" destId="{E48C3730-5DD5-4207-99A2-D16F80054148}" srcOrd="1" destOrd="0" presId="urn:microsoft.com/office/officeart/2017/3/layout/DropPinTimeline"/>
    <dgm:cxn modelId="{7136DAC2-D53E-4629-B293-65C0022B0F6F}" type="presParOf" srcId="{E48C3730-5DD5-4207-99A2-D16F80054148}" destId="{DB9B4F89-16CD-4E2A-BDAF-BA72950F0DD7}" srcOrd="0" destOrd="0" presId="urn:microsoft.com/office/officeart/2017/3/layout/DropPinTimeline"/>
    <dgm:cxn modelId="{93AD9B83-7822-4A17-8D05-568945D9BE31}" type="presParOf" srcId="{E48C3730-5DD5-4207-99A2-D16F80054148}" destId="{E38C6BA1-D811-4B20-B52C-C83C8A97DCDD}" srcOrd="1" destOrd="0" presId="urn:microsoft.com/office/officeart/2017/3/layout/DropPinTimeline"/>
    <dgm:cxn modelId="{7B465EB0-7DC9-429D-8E29-ABF6F2760384}" type="presParOf" srcId="{2BF0C4D9-A18C-4E7B-AC82-4EDF99CB701D}" destId="{733FD775-8927-4F8D-BD88-0A91A58C496D}" srcOrd="2" destOrd="0" presId="urn:microsoft.com/office/officeart/2017/3/layout/DropPinTimeline"/>
    <dgm:cxn modelId="{C7C922AA-A95E-4A14-B7E0-E463E75DD012}" type="presParOf" srcId="{2BF0C4D9-A18C-4E7B-AC82-4EDF99CB701D}" destId="{DA7EEB54-86E5-4BE6-ACA5-60A126874F06}" srcOrd="3" destOrd="0" presId="urn:microsoft.com/office/officeart/2017/3/layout/DropPinTimeline"/>
    <dgm:cxn modelId="{BDE46BEA-5DA2-428E-ABD0-1EE7158EFC6F}" type="presParOf" srcId="{2BF0C4D9-A18C-4E7B-AC82-4EDF99CB701D}" destId="{53916DEC-22DB-4CDE-B43A-1FCAF74BD747}" srcOrd="4" destOrd="0" presId="urn:microsoft.com/office/officeart/2017/3/layout/DropPinTimeline"/>
    <dgm:cxn modelId="{03953689-E405-4312-BD3A-DD83703996E1}" type="presParOf" srcId="{2BF0C4D9-A18C-4E7B-AC82-4EDF99CB701D}" destId="{3750BCCF-BDB3-4749-A9C3-9229ACB5A31C}" srcOrd="5" destOrd="0" presId="urn:microsoft.com/office/officeart/2017/3/layout/DropPinTimeline"/>
    <dgm:cxn modelId="{15005718-2216-4129-B04A-377BEE4C9084}" type="presParOf" srcId="{D01C45F7-0A64-403E-99FF-FDA24AE1EBC1}" destId="{C0A6BB65-FAF5-4FF7-A0C6-B95297F5FADD}" srcOrd="7" destOrd="0" presId="urn:microsoft.com/office/officeart/2017/3/layout/DropPinTimeline"/>
    <dgm:cxn modelId="{2EE1AC7E-BC85-4305-804B-6E5DA43DDCDE}" type="presParOf" srcId="{D01C45F7-0A64-403E-99FF-FDA24AE1EBC1}" destId="{FE91F5F2-53F3-484C-AA2F-AE733E99070D}" srcOrd="8" destOrd="0" presId="urn:microsoft.com/office/officeart/2017/3/layout/DropPinTimeline"/>
    <dgm:cxn modelId="{5C5DDB89-43E1-40F4-B58D-7BECA92306A7}" type="presParOf" srcId="{FE91F5F2-53F3-484C-AA2F-AE733E99070D}" destId="{BB643D82-17F0-474C-A7F6-19B8B10D0915}" srcOrd="0" destOrd="0" presId="urn:microsoft.com/office/officeart/2017/3/layout/DropPinTimeline"/>
    <dgm:cxn modelId="{FB16489D-29FD-462A-93A1-ACBAF4A05960}" type="presParOf" srcId="{FE91F5F2-53F3-484C-AA2F-AE733E99070D}" destId="{0E9DD4AF-FC0E-467D-BC25-C63B089944FC}" srcOrd="1" destOrd="0" presId="urn:microsoft.com/office/officeart/2017/3/layout/DropPinTimeline"/>
    <dgm:cxn modelId="{702B7ED2-E1CA-448E-9F5D-1467B78400FE}" type="presParOf" srcId="{0E9DD4AF-FC0E-467D-BC25-C63B089944FC}" destId="{E17B490B-9FF8-4083-8B7D-3069C1B06C8A}" srcOrd="0" destOrd="0" presId="urn:microsoft.com/office/officeart/2017/3/layout/DropPinTimeline"/>
    <dgm:cxn modelId="{53A0F395-641D-409D-B33D-C9A188D52AE4}" type="presParOf" srcId="{0E9DD4AF-FC0E-467D-BC25-C63B089944FC}" destId="{8A208312-3666-44F8-9722-001A347A3C54}" srcOrd="1" destOrd="0" presId="urn:microsoft.com/office/officeart/2017/3/layout/DropPinTimeline"/>
    <dgm:cxn modelId="{69649C12-24E4-4B67-A75A-E01AF8CBFAE7}" type="presParOf" srcId="{FE91F5F2-53F3-484C-AA2F-AE733E99070D}" destId="{3241C580-FA9F-4A4F-9F65-4F47C0100E1A}" srcOrd="2" destOrd="0" presId="urn:microsoft.com/office/officeart/2017/3/layout/DropPinTimeline"/>
    <dgm:cxn modelId="{F7C5F74F-782C-455B-A886-636CC10BEE90}" type="presParOf" srcId="{FE91F5F2-53F3-484C-AA2F-AE733E99070D}" destId="{DD278A0F-67C9-4FC3-8CBA-71EF3331C200}" srcOrd="3" destOrd="0" presId="urn:microsoft.com/office/officeart/2017/3/layout/DropPinTimeline"/>
    <dgm:cxn modelId="{4303C793-4C84-4A95-8A07-378B821C3382}" type="presParOf" srcId="{FE91F5F2-53F3-484C-AA2F-AE733E99070D}" destId="{A1568D6C-EED0-43A1-8E01-F99ADAF4E5C8}" srcOrd="4" destOrd="0" presId="urn:microsoft.com/office/officeart/2017/3/layout/DropPinTimeline"/>
    <dgm:cxn modelId="{8550D55E-C726-4E49-8BD9-B4735E4A4675}" type="presParOf" srcId="{FE91F5F2-53F3-484C-AA2F-AE733E99070D}" destId="{1032D5BB-4DB8-40A1-8C49-B6F8F2F15566}" srcOrd="5" destOrd="0" presId="urn:microsoft.com/office/officeart/2017/3/layout/DropPinTimeline"/>
    <dgm:cxn modelId="{912FE687-49F9-490C-AA6A-C51B3A1A03F0}" type="presParOf" srcId="{D01C45F7-0A64-403E-99FF-FDA24AE1EBC1}" destId="{BC3EE20B-DFB8-4DD2-9C73-41342CEB7244}" srcOrd="9" destOrd="0" presId="urn:microsoft.com/office/officeart/2017/3/layout/DropPinTimeline"/>
    <dgm:cxn modelId="{DD272AEA-592E-4526-A7FA-ECD6D58EFF18}" type="presParOf" srcId="{D01C45F7-0A64-403E-99FF-FDA24AE1EBC1}" destId="{307CBDE5-494D-4475-9B8B-A425CFEDEBEF}" srcOrd="10" destOrd="0" presId="urn:microsoft.com/office/officeart/2017/3/layout/DropPinTimeline"/>
    <dgm:cxn modelId="{DAF8D287-FD50-476D-B29F-B70DF2766F8F}" type="presParOf" srcId="{307CBDE5-494D-4475-9B8B-A425CFEDEBEF}" destId="{1F491F02-178B-42D5-AEFB-D878155C99FE}" srcOrd="0" destOrd="0" presId="urn:microsoft.com/office/officeart/2017/3/layout/DropPinTimeline"/>
    <dgm:cxn modelId="{BFF011B5-1853-4F3B-8EC1-0DB4026D399C}" type="presParOf" srcId="{307CBDE5-494D-4475-9B8B-A425CFEDEBEF}" destId="{C41021C6-C3BD-404F-9495-77C01D336F1E}" srcOrd="1" destOrd="0" presId="urn:microsoft.com/office/officeart/2017/3/layout/DropPinTimeline"/>
    <dgm:cxn modelId="{E09E0F54-64CF-41FB-8771-B024D99C3E92}" type="presParOf" srcId="{C41021C6-C3BD-404F-9495-77C01D336F1E}" destId="{B0A35282-D418-4AD4-8DC4-A4444345105A}" srcOrd="0" destOrd="0" presId="urn:microsoft.com/office/officeart/2017/3/layout/DropPinTimeline"/>
    <dgm:cxn modelId="{3AF5F8E0-E94E-4123-B396-78E1350365DC}" type="presParOf" srcId="{C41021C6-C3BD-404F-9495-77C01D336F1E}" destId="{EBAEAC0C-6250-4138-90D2-4E419B9D62B3}" srcOrd="1" destOrd="0" presId="urn:microsoft.com/office/officeart/2017/3/layout/DropPinTimeline"/>
    <dgm:cxn modelId="{1869F0AB-B9DF-4C92-88E6-B8B93FD931DF}" type="presParOf" srcId="{307CBDE5-494D-4475-9B8B-A425CFEDEBEF}" destId="{740736BC-F826-4E84-B29F-EBD229FCC490}" srcOrd="2" destOrd="0" presId="urn:microsoft.com/office/officeart/2017/3/layout/DropPinTimeline"/>
    <dgm:cxn modelId="{7FC26797-9945-4051-A838-8DFDC27B8786}" type="presParOf" srcId="{307CBDE5-494D-4475-9B8B-A425CFEDEBEF}" destId="{9942275A-51F4-416C-82C7-E1E6B1CA5801}" srcOrd="3" destOrd="0" presId="urn:microsoft.com/office/officeart/2017/3/layout/DropPinTimeline"/>
    <dgm:cxn modelId="{2469BFE1-5C8A-4757-9621-CAAB7214507F}" type="presParOf" srcId="{307CBDE5-494D-4475-9B8B-A425CFEDEBEF}" destId="{E68AAFC3-5445-4981-A31D-1F5F9A57C2D3}" srcOrd="4" destOrd="0" presId="urn:microsoft.com/office/officeart/2017/3/layout/DropPinTimeline"/>
    <dgm:cxn modelId="{F8D8B648-BFD9-4ECA-8849-B9B166A464BB}" type="presParOf" srcId="{307CBDE5-494D-4475-9B8B-A425CFEDEBEF}" destId="{EFF51323-B271-4BC1-A70D-A09B97FAE6C8}" srcOrd="5" destOrd="0" presId="urn:microsoft.com/office/officeart/2017/3/layout/DropPinTimeline"/>
    <dgm:cxn modelId="{80A38C7A-9D7D-494A-9F7E-5EDE156B0904}" type="presParOf" srcId="{D01C45F7-0A64-403E-99FF-FDA24AE1EBC1}" destId="{BAE3928C-FDAA-457D-827E-42DEBA28C9A1}" srcOrd="11" destOrd="0" presId="urn:microsoft.com/office/officeart/2017/3/layout/DropPinTimeline"/>
    <dgm:cxn modelId="{064BEC4B-95D4-4AED-9B43-65709B392865}" type="presParOf" srcId="{D01C45F7-0A64-403E-99FF-FDA24AE1EBC1}" destId="{7CB4F4AF-DCFE-488B-8204-3D6B3860EEA1}" srcOrd="12" destOrd="0" presId="urn:microsoft.com/office/officeart/2017/3/layout/DropPinTimeline"/>
    <dgm:cxn modelId="{0C71B1FA-10C0-47D6-A8F2-6300CFAD903B}" type="presParOf" srcId="{7CB4F4AF-DCFE-488B-8204-3D6B3860EEA1}" destId="{0AA3A9AE-29C2-4C68-A4D6-85737050AEFB}" srcOrd="0" destOrd="0" presId="urn:microsoft.com/office/officeart/2017/3/layout/DropPinTimeline"/>
    <dgm:cxn modelId="{DD9905AE-3223-4CCD-9B02-5EE4472B199B}" type="presParOf" srcId="{7CB4F4AF-DCFE-488B-8204-3D6B3860EEA1}" destId="{B7B5E356-6BD5-4135-A4ED-3567CEEA4262}" srcOrd="1" destOrd="0" presId="urn:microsoft.com/office/officeart/2017/3/layout/DropPinTimeline"/>
    <dgm:cxn modelId="{C6831ABD-F763-4A62-B1B7-8D5380D3204C}" type="presParOf" srcId="{B7B5E356-6BD5-4135-A4ED-3567CEEA4262}" destId="{DA1A7AD9-E15C-4666-9974-309F56BC58EF}" srcOrd="0" destOrd="0" presId="urn:microsoft.com/office/officeart/2017/3/layout/DropPinTimeline"/>
    <dgm:cxn modelId="{6BC01463-B659-47A1-B70C-A012523418F5}" type="presParOf" srcId="{B7B5E356-6BD5-4135-A4ED-3567CEEA4262}" destId="{153A7256-B758-4EB6-B57A-F093D52E5E69}" srcOrd="1" destOrd="0" presId="urn:microsoft.com/office/officeart/2017/3/layout/DropPinTimeline"/>
    <dgm:cxn modelId="{2E4D20A1-EBD5-4E09-AC3C-6A704F3B5ABA}" type="presParOf" srcId="{7CB4F4AF-DCFE-488B-8204-3D6B3860EEA1}" destId="{ECC31EDB-27CC-4FA0-8C6B-D66F2D1EF5A7}" srcOrd="2" destOrd="0" presId="urn:microsoft.com/office/officeart/2017/3/layout/DropPinTimeline"/>
    <dgm:cxn modelId="{2D344040-B6C1-4D2D-AD8E-52B693C83608}" type="presParOf" srcId="{7CB4F4AF-DCFE-488B-8204-3D6B3860EEA1}" destId="{5C125C73-D94F-45C0-A160-BCD16C0443E5}" srcOrd="3" destOrd="0" presId="urn:microsoft.com/office/officeart/2017/3/layout/DropPinTimeline"/>
    <dgm:cxn modelId="{52FFD307-654A-4914-BECA-E038D8183097}" type="presParOf" srcId="{7CB4F4AF-DCFE-488B-8204-3D6B3860EEA1}" destId="{9A47E970-437C-4A6D-8A55-156224FA312A}" srcOrd="4" destOrd="0" presId="urn:microsoft.com/office/officeart/2017/3/layout/DropPinTimeline"/>
    <dgm:cxn modelId="{A01F48BF-6294-4727-94F8-6A6B3B818C40}" type="presParOf" srcId="{7CB4F4AF-DCFE-488B-8204-3D6B3860EEA1}" destId="{EBDB911A-255C-4FCC-89F4-AFD877515D6D}"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9C95BA-8FD1-4DD5-97D2-966A4C8F3A28}"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EBA09315-A5EA-481B-BEE8-EEE932E00216}">
      <dgm:prSet/>
      <dgm:spPr/>
      <dgm:t>
        <a:bodyPr/>
        <a:lstStyle/>
        <a:p>
          <a:r>
            <a:rPr lang="en-US"/>
            <a:t>Standard requirements for physical establishments including annual permit and inspection</a:t>
          </a:r>
        </a:p>
      </dgm:t>
    </dgm:pt>
    <dgm:pt modelId="{A2232883-2BEB-4944-91ED-12A95264D774}" type="parTrans" cxnId="{74F9ACEC-BB24-4042-862A-BDA4461902FA}">
      <dgm:prSet/>
      <dgm:spPr/>
      <dgm:t>
        <a:bodyPr/>
        <a:lstStyle/>
        <a:p>
          <a:endParaRPr lang="en-US"/>
        </a:p>
      </dgm:t>
    </dgm:pt>
    <dgm:pt modelId="{D2C4F3AC-D4B4-4E21-A220-B8EEB7D6BA56}" type="sibTrans" cxnId="{74F9ACEC-BB24-4042-862A-BDA4461902FA}">
      <dgm:prSet/>
      <dgm:spPr/>
      <dgm:t>
        <a:bodyPr/>
        <a:lstStyle/>
        <a:p>
          <a:endParaRPr lang="en-US"/>
        </a:p>
      </dgm:t>
    </dgm:pt>
    <dgm:pt modelId="{47197ABE-7EC1-4BBC-9F01-927F641E5221}">
      <dgm:prSet/>
      <dgm:spPr/>
      <dgm:t>
        <a:bodyPr/>
        <a:lstStyle/>
        <a:p>
          <a:r>
            <a:rPr lang="en-US"/>
            <a:t>Experience/training requirements for artist licenses and annual license renewal</a:t>
          </a:r>
        </a:p>
      </dgm:t>
    </dgm:pt>
    <dgm:pt modelId="{52CFE389-8DA0-4ABB-A128-0FDFBA977F13}" type="parTrans" cxnId="{0F9E72E3-1BC1-4823-9DC0-E32FA5D9AE5A}">
      <dgm:prSet/>
      <dgm:spPr/>
      <dgm:t>
        <a:bodyPr/>
        <a:lstStyle/>
        <a:p>
          <a:endParaRPr lang="en-US"/>
        </a:p>
      </dgm:t>
    </dgm:pt>
    <dgm:pt modelId="{C0178676-2A27-4D94-ADCF-2CEDA608D196}" type="sibTrans" cxnId="{0F9E72E3-1BC1-4823-9DC0-E32FA5D9AE5A}">
      <dgm:prSet/>
      <dgm:spPr/>
      <dgm:t>
        <a:bodyPr/>
        <a:lstStyle/>
        <a:p>
          <a:endParaRPr lang="en-US"/>
        </a:p>
      </dgm:t>
    </dgm:pt>
    <dgm:pt modelId="{96F509A8-94DE-4CF1-A305-21AE01CBB2A8}">
      <dgm:prSet/>
      <dgm:spPr/>
      <dgm:t>
        <a:bodyPr/>
        <a:lstStyle/>
        <a:p>
          <a:r>
            <a:rPr lang="en-US"/>
            <a:t>Requirements for safe work practices &amp; equipment</a:t>
          </a:r>
        </a:p>
      </dgm:t>
    </dgm:pt>
    <dgm:pt modelId="{4A6913A9-1053-48EA-A1AB-223A181B62C8}" type="parTrans" cxnId="{0DC67AB0-879E-4F63-BE4E-0562A9BC3A9C}">
      <dgm:prSet/>
      <dgm:spPr/>
      <dgm:t>
        <a:bodyPr/>
        <a:lstStyle/>
        <a:p>
          <a:endParaRPr lang="en-US"/>
        </a:p>
      </dgm:t>
    </dgm:pt>
    <dgm:pt modelId="{2FED324F-7A46-41BD-925A-6311C5D52E48}" type="sibTrans" cxnId="{0DC67AB0-879E-4F63-BE4E-0562A9BC3A9C}">
      <dgm:prSet/>
      <dgm:spPr/>
      <dgm:t>
        <a:bodyPr/>
        <a:lstStyle/>
        <a:p>
          <a:endParaRPr lang="en-US"/>
        </a:p>
      </dgm:t>
    </dgm:pt>
    <dgm:pt modelId="{C245BA60-77D6-4ED2-ADEB-5E8B96C5F9F5}">
      <dgm:prSet/>
      <dgm:spPr/>
      <dgm:t>
        <a:bodyPr/>
        <a:lstStyle/>
        <a:p>
          <a:r>
            <a:rPr lang="en-US"/>
            <a:t>Restrictions on clients (age, impairment, health)</a:t>
          </a:r>
        </a:p>
      </dgm:t>
    </dgm:pt>
    <dgm:pt modelId="{BD49B1B3-541B-4B97-B917-A687B737DC02}" type="parTrans" cxnId="{C2B37C17-4145-499E-B24B-BEB86F90F083}">
      <dgm:prSet/>
      <dgm:spPr/>
      <dgm:t>
        <a:bodyPr/>
        <a:lstStyle/>
        <a:p>
          <a:endParaRPr lang="en-US"/>
        </a:p>
      </dgm:t>
    </dgm:pt>
    <dgm:pt modelId="{E7E60F9D-4044-4CAE-9C8A-4F5883AE06A5}" type="sibTrans" cxnId="{C2B37C17-4145-499E-B24B-BEB86F90F083}">
      <dgm:prSet/>
      <dgm:spPr/>
      <dgm:t>
        <a:bodyPr/>
        <a:lstStyle/>
        <a:p>
          <a:endParaRPr lang="en-US"/>
        </a:p>
      </dgm:t>
    </dgm:pt>
    <dgm:pt modelId="{BC578AB9-10C1-47F9-94A7-3ADC6D36BC5C}" type="pres">
      <dgm:prSet presAssocID="{3F9C95BA-8FD1-4DD5-97D2-966A4C8F3A28}" presName="diagram" presStyleCnt="0">
        <dgm:presLayoutVars>
          <dgm:dir/>
          <dgm:resizeHandles val="exact"/>
        </dgm:presLayoutVars>
      </dgm:prSet>
      <dgm:spPr/>
    </dgm:pt>
    <dgm:pt modelId="{F5AFA70A-0FCC-42D7-8691-D7BA82D8EE68}" type="pres">
      <dgm:prSet presAssocID="{EBA09315-A5EA-481B-BEE8-EEE932E00216}" presName="node" presStyleLbl="node1" presStyleIdx="0" presStyleCnt="4">
        <dgm:presLayoutVars>
          <dgm:bulletEnabled val="1"/>
        </dgm:presLayoutVars>
      </dgm:prSet>
      <dgm:spPr/>
    </dgm:pt>
    <dgm:pt modelId="{892C9FF2-6BD9-414E-90B3-19E5E5791D19}" type="pres">
      <dgm:prSet presAssocID="{D2C4F3AC-D4B4-4E21-A220-B8EEB7D6BA56}" presName="sibTrans" presStyleCnt="0"/>
      <dgm:spPr/>
    </dgm:pt>
    <dgm:pt modelId="{2801CD35-3D10-4402-B5ED-1B55D86BA761}" type="pres">
      <dgm:prSet presAssocID="{47197ABE-7EC1-4BBC-9F01-927F641E5221}" presName="node" presStyleLbl="node1" presStyleIdx="1" presStyleCnt="4">
        <dgm:presLayoutVars>
          <dgm:bulletEnabled val="1"/>
        </dgm:presLayoutVars>
      </dgm:prSet>
      <dgm:spPr/>
    </dgm:pt>
    <dgm:pt modelId="{2B76C452-5D53-4D84-A63E-D7090F8BB9FC}" type="pres">
      <dgm:prSet presAssocID="{C0178676-2A27-4D94-ADCF-2CEDA608D196}" presName="sibTrans" presStyleCnt="0"/>
      <dgm:spPr/>
    </dgm:pt>
    <dgm:pt modelId="{0DF72AB2-2DFB-4BC5-9A83-CE2CBD1D0237}" type="pres">
      <dgm:prSet presAssocID="{96F509A8-94DE-4CF1-A305-21AE01CBB2A8}" presName="node" presStyleLbl="node1" presStyleIdx="2" presStyleCnt="4">
        <dgm:presLayoutVars>
          <dgm:bulletEnabled val="1"/>
        </dgm:presLayoutVars>
      </dgm:prSet>
      <dgm:spPr/>
    </dgm:pt>
    <dgm:pt modelId="{77C11D4F-0719-4D25-B558-3C50872F4381}" type="pres">
      <dgm:prSet presAssocID="{2FED324F-7A46-41BD-925A-6311C5D52E48}" presName="sibTrans" presStyleCnt="0"/>
      <dgm:spPr/>
    </dgm:pt>
    <dgm:pt modelId="{97C69985-17CA-4279-A1A0-B1F387EFFBEB}" type="pres">
      <dgm:prSet presAssocID="{C245BA60-77D6-4ED2-ADEB-5E8B96C5F9F5}" presName="node" presStyleLbl="node1" presStyleIdx="3" presStyleCnt="4">
        <dgm:presLayoutVars>
          <dgm:bulletEnabled val="1"/>
        </dgm:presLayoutVars>
      </dgm:prSet>
      <dgm:spPr/>
    </dgm:pt>
  </dgm:ptLst>
  <dgm:cxnLst>
    <dgm:cxn modelId="{C2B37C17-4145-499E-B24B-BEB86F90F083}" srcId="{3F9C95BA-8FD1-4DD5-97D2-966A4C8F3A28}" destId="{C245BA60-77D6-4ED2-ADEB-5E8B96C5F9F5}" srcOrd="3" destOrd="0" parTransId="{BD49B1B3-541B-4B97-B917-A687B737DC02}" sibTransId="{E7E60F9D-4044-4CAE-9C8A-4F5883AE06A5}"/>
    <dgm:cxn modelId="{624A987A-A853-46B6-9C78-7CF73AD98145}" type="presOf" srcId="{C245BA60-77D6-4ED2-ADEB-5E8B96C5F9F5}" destId="{97C69985-17CA-4279-A1A0-B1F387EFFBEB}" srcOrd="0" destOrd="0" presId="urn:microsoft.com/office/officeart/2005/8/layout/default"/>
    <dgm:cxn modelId="{52B2DFA5-8753-4A2B-AC01-1086514B5953}" type="presOf" srcId="{47197ABE-7EC1-4BBC-9F01-927F641E5221}" destId="{2801CD35-3D10-4402-B5ED-1B55D86BA761}" srcOrd="0" destOrd="0" presId="urn:microsoft.com/office/officeart/2005/8/layout/default"/>
    <dgm:cxn modelId="{0DC67AB0-879E-4F63-BE4E-0562A9BC3A9C}" srcId="{3F9C95BA-8FD1-4DD5-97D2-966A4C8F3A28}" destId="{96F509A8-94DE-4CF1-A305-21AE01CBB2A8}" srcOrd="2" destOrd="0" parTransId="{4A6913A9-1053-48EA-A1AB-223A181B62C8}" sibTransId="{2FED324F-7A46-41BD-925A-6311C5D52E48}"/>
    <dgm:cxn modelId="{32088FB0-11A2-4942-AAF9-8D615363067E}" type="presOf" srcId="{EBA09315-A5EA-481B-BEE8-EEE932E00216}" destId="{F5AFA70A-0FCC-42D7-8691-D7BA82D8EE68}" srcOrd="0" destOrd="0" presId="urn:microsoft.com/office/officeart/2005/8/layout/default"/>
    <dgm:cxn modelId="{0F9E72E3-1BC1-4823-9DC0-E32FA5D9AE5A}" srcId="{3F9C95BA-8FD1-4DD5-97D2-966A4C8F3A28}" destId="{47197ABE-7EC1-4BBC-9F01-927F641E5221}" srcOrd="1" destOrd="0" parTransId="{52CFE389-8DA0-4ABB-A128-0FDFBA977F13}" sibTransId="{C0178676-2A27-4D94-ADCF-2CEDA608D196}"/>
    <dgm:cxn modelId="{74F9ACEC-BB24-4042-862A-BDA4461902FA}" srcId="{3F9C95BA-8FD1-4DD5-97D2-966A4C8F3A28}" destId="{EBA09315-A5EA-481B-BEE8-EEE932E00216}" srcOrd="0" destOrd="0" parTransId="{A2232883-2BEB-4944-91ED-12A95264D774}" sibTransId="{D2C4F3AC-D4B4-4E21-A220-B8EEB7D6BA56}"/>
    <dgm:cxn modelId="{892123F2-7003-4631-A32F-2DCF94B219BA}" type="presOf" srcId="{96F509A8-94DE-4CF1-A305-21AE01CBB2A8}" destId="{0DF72AB2-2DFB-4BC5-9A83-CE2CBD1D0237}" srcOrd="0" destOrd="0" presId="urn:microsoft.com/office/officeart/2005/8/layout/default"/>
    <dgm:cxn modelId="{6F49DEF8-795E-44F1-B5B2-62F8DCA3E5B1}" type="presOf" srcId="{3F9C95BA-8FD1-4DD5-97D2-966A4C8F3A28}" destId="{BC578AB9-10C1-47F9-94A7-3ADC6D36BC5C}" srcOrd="0" destOrd="0" presId="urn:microsoft.com/office/officeart/2005/8/layout/default"/>
    <dgm:cxn modelId="{F21F98A5-129A-4AE8-B552-C9D5E2A228AC}" type="presParOf" srcId="{BC578AB9-10C1-47F9-94A7-3ADC6D36BC5C}" destId="{F5AFA70A-0FCC-42D7-8691-D7BA82D8EE68}" srcOrd="0" destOrd="0" presId="urn:microsoft.com/office/officeart/2005/8/layout/default"/>
    <dgm:cxn modelId="{8BDD37F7-1605-4999-9CA0-9AF4E493AA35}" type="presParOf" srcId="{BC578AB9-10C1-47F9-94A7-3ADC6D36BC5C}" destId="{892C9FF2-6BD9-414E-90B3-19E5E5791D19}" srcOrd="1" destOrd="0" presId="urn:microsoft.com/office/officeart/2005/8/layout/default"/>
    <dgm:cxn modelId="{2E45BA8D-FFD5-44C7-8430-3AB8C4DC21C3}" type="presParOf" srcId="{BC578AB9-10C1-47F9-94A7-3ADC6D36BC5C}" destId="{2801CD35-3D10-4402-B5ED-1B55D86BA761}" srcOrd="2" destOrd="0" presId="urn:microsoft.com/office/officeart/2005/8/layout/default"/>
    <dgm:cxn modelId="{A5E11D23-4D73-4EFF-B28B-1AE86F24C290}" type="presParOf" srcId="{BC578AB9-10C1-47F9-94A7-3ADC6D36BC5C}" destId="{2B76C452-5D53-4D84-A63E-D7090F8BB9FC}" srcOrd="3" destOrd="0" presId="urn:microsoft.com/office/officeart/2005/8/layout/default"/>
    <dgm:cxn modelId="{892C59C8-BC7E-406A-A6B8-CD3705F5E980}" type="presParOf" srcId="{BC578AB9-10C1-47F9-94A7-3ADC6D36BC5C}" destId="{0DF72AB2-2DFB-4BC5-9A83-CE2CBD1D0237}" srcOrd="4" destOrd="0" presId="urn:microsoft.com/office/officeart/2005/8/layout/default"/>
    <dgm:cxn modelId="{66910DC4-AD2D-46D4-9518-A1065F14AA65}" type="presParOf" srcId="{BC578AB9-10C1-47F9-94A7-3ADC6D36BC5C}" destId="{77C11D4F-0719-4D25-B558-3C50872F4381}" srcOrd="5" destOrd="0" presId="urn:microsoft.com/office/officeart/2005/8/layout/default"/>
    <dgm:cxn modelId="{EBD93F19-3CF2-4CAB-AFA6-3F1149255236}" type="presParOf" srcId="{BC578AB9-10C1-47F9-94A7-3ADC6D36BC5C}" destId="{97C69985-17CA-4279-A1A0-B1F387EFFBEB}"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1E919E-25E0-4D5C-9796-EB3DD51A8CB1}" type="doc">
      <dgm:prSet loTypeId="urn:microsoft.com/office/officeart/2008/layout/LinedList" loCatId="list" qsTypeId="urn:microsoft.com/office/officeart/2005/8/quickstyle/simple4" qsCatId="simple" csTypeId="urn:microsoft.com/office/officeart/2005/8/colors/accent3_2" csCatId="accent3" phldr="1"/>
      <dgm:spPr/>
      <dgm:t>
        <a:bodyPr/>
        <a:lstStyle/>
        <a:p>
          <a:endParaRPr lang="en-US"/>
        </a:p>
      </dgm:t>
    </dgm:pt>
    <dgm:pt modelId="{B996F39F-A60E-4D31-96D2-68CF2EE8B901}">
      <dgm:prSet/>
      <dgm:spPr/>
      <dgm:t>
        <a:bodyPr/>
        <a:lstStyle/>
        <a:p>
          <a:r>
            <a:rPr lang="en-US" dirty="0"/>
            <a:t>Body art is a very mobile profession with artists traveling from state to state and regulations can vary greatly from state to stake or between municipalities within the state.</a:t>
          </a:r>
        </a:p>
      </dgm:t>
    </dgm:pt>
    <dgm:pt modelId="{5C500B7C-CBC0-401B-9272-97C92DE90DD8}" type="parTrans" cxnId="{DA1614BA-0522-4093-AE4A-FF2F70AB73E9}">
      <dgm:prSet/>
      <dgm:spPr/>
      <dgm:t>
        <a:bodyPr/>
        <a:lstStyle/>
        <a:p>
          <a:endParaRPr lang="en-US"/>
        </a:p>
      </dgm:t>
    </dgm:pt>
    <dgm:pt modelId="{8CD53B89-82D0-4DB1-AED4-05F51E9E826D}" type="sibTrans" cxnId="{DA1614BA-0522-4093-AE4A-FF2F70AB73E9}">
      <dgm:prSet/>
      <dgm:spPr/>
      <dgm:t>
        <a:bodyPr/>
        <a:lstStyle/>
        <a:p>
          <a:endParaRPr lang="en-US"/>
        </a:p>
      </dgm:t>
    </dgm:pt>
    <dgm:pt modelId="{C4C2671F-D2EB-4E0E-AA17-E089A00CA448}">
      <dgm:prSet/>
      <dgm:spPr/>
      <dgm:t>
        <a:bodyPr/>
        <a:lstStyle/>
        <a:p>
          <a:r>
            <a:rPr lang="en-US" dirty="0"/>
            <a:t>Businesses can open unaware of the requirement to be permitted and the requirements of that permit, leading to enforcement action.</a:t>
          </a:r>
        </a:p>
      </dgm:t>
    </dgm:pt>
    <dgm:pt modelId="{417BA667-3869-462C-B637-FF970FB95EF5}" type="parTrans" cxnId="{63826989-FF3C-4186-B526-1C58A55FA8F4}">
      <dgm:prSet/>
      <dgm:spPr/>
      <dgm:t>
        <a:bodyPr/>
        <a:lstStyle/>
        <a:p>
          <a:endParaRPr lang="en-US"/>
        </a:p>
      </dgm:t>
    </dgm:pt>
    <dgm:pt modelId="{D8162F8A-6EDC-46EE-87B2-4AF4B77B579A}" type="sibTrans" cxnId="{63826989-FF3C-4186-B526-1C58A55FA8F4}">
      <dgm:prSet/>
      <dgm:spPr/>
      <dgm:t>
        <a:bodyPr/>
        <a:lstStyle/>
        <a:p>
          <a:endParaRPr lang="en-US"/>
        </a:p>
      </dgm:t>
    </dgm:pt>
    <dgm:pt modelId="{94B15F0E-D17B-4151-9C5B-DD6F3BF9A4E0}">
      <dgm:prSet/>
      <dgm:spPr/>
      <dgm:t>
        <a:bodyPr/>
        <a:lstStyle/>
        <a:p>
          <a:r>
            <a:rPr lang="en-US" dirty="0"/>
            <a:t>Difficulty of catching unlicensed ‘artists’ and enforcing against them – anyone can buy a “tattoo kit” on Amazon.</a:t>
          </a:r>
        </a:p>
      </dgm:t>
    </dgm:pt>
    <dgm:pt modelId="{F31FAC2E-C19D-4037-B4CA-EF3F05EC854B}" type="parTrans" cxnId="{F0392886-D044-4843-88C6-C125C0FC0D95}">
      <dgm:prSet/>
      <dgm:spPr/>
      <dgm:t>
        <a:bodyPr/>
        <a:lstStyle/>
        <a:p>
          <a:endParaRPr lang="en-US"/>
        </a:p>
      </dgm:t>
    </dgm:pt>
    <dgm:pt modelId="{8FF3781E-DBA3-488D-A63F-C15D61472099}" type="sibTrans" cxnId="{F0392886-D044-4843-88C6-C125C0FC0D95}">
      <dgm:prSet/>
      <dgm:spPr/>
      <dgm:t>
        <a:bodyPr/>
        <a:lstStyle/>
        <a:p>
          <a:endParaRPr lang="en-US"/>
        </a:p>
      </dgm:t>
    </dgm:pt>
    <dgm:pt modelId="{154ABB65-2D18-4FB3-8508-DCDB6B43F915}">
      <dgm:prSet/>
      <dgm:spPr/>
      <dgm:t>
        <a:bodyPr/>
        <a:lstStyle/>
        <a:p>
          <a:r>
            <a:rPr lang="en-US" dirty="0"/>
            <a:t>Artists working out of their homes and doing house parties are difficult to enforce against and increased greatly during the COVID-19 pandemic.</a:t>
          </a:r>
        </a:p>
      </dgm:t>
    </dgm:pt>
    <dgm:pt modelId="{9F2A96F0-5C20-4F0E-9E3A-C81C4CEAB731}" type="parTrans" cxnId="{693E97AF-CA5D-45E3-83A7-91DC4F4D2943}">
      <dgm:prSet/>
      <dgm:spPr/>
      <dgm:t>
        <a:bodyPr/>
        <a:lstStyle/>
        <a:p>
          <a:endParaRPr lang="en-US"/>
        </a:p>
      </dgm:t>
    </dgm:pt>
    <dgm:pt modelId="{B88A9A08-5246-4186-BAA2-673FCAA7CE90}" type="sibTrans" cxnId="{693E97AF-CA5D-45E3-83A7-91DC4F4D2943}">
      <dgm:prSet/>
      <dgm:spPr/>
      <dgm:t>
        <a:bodyPr/>
        <a:lstStyle/>
        <a:p>
          <a:endParaRPr lang="en-US"/>
        </a:p>
      </dgm:t>
    </dgm:pt>
    <dgm:pt modelId="{99295DF0-F4C9-4979-9C65-4871DD1510C0}">
      <dgm:prSet/>
      <dgm:spPr/>
      <dgm:t>
        <a:bodyPr/>
        <a:lstStyle/>
        <a:p>
          <a:r>
            <a:rPr lang="en-US" dirty="0"/>
            <a:t>Credentialling of artists can be difficult, especially with regard to apprenticeships/prior experience and microblading training course quality variability</a:t>
          </a:r>
        </a:p>
      </dgm:t>
    </dgm:pt>
    <dgm:pt modelId="{664D53E9-922C-451C-BB65-5130D51D27B7}" type="parTrans" cxnId="{7B02194D-44D1-44CD-B906-5BE06D9D9F7A}">
      <dgm:prSet/>
      <dgm:spPr/>
      <dgm:t>
        <a:bodyPr/>
        <a:lstStyle/>
        <a:p>
          <a:endParaRPr lang="en-US"/>
        </a:p>
      </dgm:t>
    </dgm:pt>
    <dgm:pt modelId="{7ECAE325-6C44-47B6-AEAB-4A3389373878}" type="sibTrans" cxnId="{7B02194D-44D1-44CD-B906-5BE06D9D9F7A}">
      <dgm:prSet/>
      <dgm:spPr/>
      <dgm:t>
        <a:bodyPr/>
        <a:lstStyle/>
        <a:p>
          <a:endParaRPr lang="en-US"/>
        </a:p>
      </dgm:t>
    </dgm:pt>
    <dgm:pt modelId="{CD39ABE4-9BF5-42E5-A18E-0DFE25F3D234}">
      <dgm:prSet/>
      <dgm:spPr/>
      <dgm:t>
        <a:bodyPr/>
        <a:lstStyle/>
        <a:p>
          <a:r>
            <a:rPr lang="en-US" dirty="0"/>
            <a:t>The anatomy and physiology course requirement for piercers is difficult to implement due to limited </a:t>
          </a:r>
          <a:br>
            <a:rPr lang="en-US" dirty="0"/>
          </a:br>
          <a:r>
            <a:rPr lang="en-US" dirty="0"/>
            <a:t>options and variable training course quality</a:t>
          </a:r>
        </a:p>
      </dgm:t>
    </dgm:pt>
    <dgm:pt modelId="{87039274-6647-441B-A6AB-916829BA9D45}" type="parTrans" cxnId="{B8E3D004-8030-4D17-B200-469554BD99B4}">
      <dgm:prSet/>
      <dgm:spPr/>
      <dgm:t>
        <a:bodyPr/>
        <a:lstStyle/>
        <a:p>
          <a:endParaRPr lang="en-US"/>
        </a:p>
      </dgm:t>
    </dgm:pt>
    <dgm:pt modelId="{700B5C4F-3230-4C9A-B6D3-0A8FF2B1FAAB}" type="sibTrans" cxnId="{B8E3D004-8030-4D17-B200-469554BD99B4}">
      <dgm:prSet/>
      <dgm:spPr/>
      <dgm:t>
        <a:bodyPr/>
        <a:lstStyle/>
        <a:p>
          <a:endParaRPr lang="en-US"/>
        </a:p>
      </dgm:t>
    </dgm:pt>
    <dgm:pt modelId="{1156BD50-50F9-4FE5-B0F5-34E4AB49E279}" type="pres">
      <dgm:prSet presAssocID="{C91E919E-25E0-4D5C-9796-EB3DD51A8CB1}" presName="vert0" presStyleCnt="0">
        <dgm:presLayoutVars>
          <dgm:dir/>
          <dgm:animOne val="branch"/>
          <dgm:animLvl val="lvl"/>
        </dgm:presLayoutVars>
      </dgm:prSet>
      <dgm:spPr/>
    </dgm:pt>
    <dgm:pt modelId="{262C55BB-C776-4F50-AFEA-180DE7B4F9B6}" type="pres">
      <dgm:prSet presAssocID="{B996F39F-A60E-4D31-96D2-68CF2EE8B901}" presName="thickLine" presStyleLbl="alignNode1" presStyleIdx="0" presStyleCnt="6"/>
      <dgm:spPr/>
    </dgm:pt>
    <dgm:pt modelId="{D2769179-AD02-4412-94C5-0A6A9F1C7AC9}" type="pres">
      <dgm:prSet presAssocID="{B996F39F-A60E-4D31-96D2-68CF2EE8B901}" presName="horz1" presStyleCnt="0"/>
      <dgm:spPr/>
    </dgm:pt>
    <dgm:pt modelId="{85095365-02C1-4133-A6E1-1380229875BC}" type="pres">
      <dgm:prSet presAssocID="{B996F39F-A60E-4D31-96D2-68CF2EE8B901}" presName="tx1" presStyleLbl="revTx" presStyleIdx="0" presStyleCnt="6"/>
      <dgm:spPr/>
    </dgm:pt>
    <dgm:pt modelId="{E3222B2B-4637-480F-BD6F-6CE8CDC6332C}" type="pres">
      <dgm:prSet presAssocID="{B996F39F-A60E-4D31-96D2-68CF2EE8B901}" presName="vert1" presStyleCnt="0"/>
      <dgm:spPr/>
    </dgm:pt>
    <dgm:pt modelId="{2B5F5368-485B-42E3-A765-67CF95EAC8D1}" type="pres">
      <dgm:prSet presAssocID="{C4C2671F-D2EB-4E0E-AA17-E089A00CA448}" presName="thickLine" presStyleLbl="alignNode1" presStyleIdx="1" presStyleCnt="6"/>
      <dgm:spPr/>
    </dgm:pt>
    <dgm:pt modelId="{6605BFCC-1E4A-4363-B67E-5554BBA0C859}" type="pres">
      <dgm:prSet presAssocID="{C4C2671F-D2EB-4E0E-AA17-E089A00CA448}" presName="horz1" presStyleCnt="0"/>
      <dgm:spPr/>
    </dgm:pt>
    <dgm:pt modelId="{D9E0EFCB-2E8A-49A5-B7C7-1F3A26BB0C12}" type="pres">
      <dgm:prSet presAssocID="{C4C2671F-D2EB-4E0E-AA17-E089A00CA448}" presName="tx1" presStyleLbl="revTx" presStyleIdx="1" presStyleCnt="6"/>
      <dgm:spPr/>
    </dgm:pt>
    <dgm:pt modelId="{4288563D-7E84-4721-BDEA-36E20C94D331}" type="pres">
      <dgm:prSet presAssocID="{C4C2671F-D2EB-4E0E-AA17-E089A00CA448}" presName="vert1" presStyleCnt="0"/>
      <dgm:spPr/>
    </dgm:pt>
    <dgm:pt modelId="{454ED2E9-ED40-4E15-966E-876AE3D011F9}" type="pres">
      <dgm:prSet presAssocID="{94B15F0E-D17B-4151-9C5B-DD6F3BF9A4E0}" presName="thickLine" presStyleLbl="alignNode1" presStyleIdx="2" presStyleCnt="6"/>
      <dgm:spPr/>
    </dgm:pt>
    <dgm:pt modelId="{13DB14B9-E474-437B-B6BE-00F67A8FB920}" type="pres">
      <dgm:prSet presAssocID="{94B15F0E-D17B-4151-9C5B-DD6F3BF9A4E0}" presName="horz1" presStyleCnt="0"/>
      <dgm:spPr/>
    </dgm:pt>
    <dgm:pt modelId="{E95B213D-4372-4678-A7AC-4BC065E3401D}" type="pres">
      <dgm:prSet presAssocID="{94B15F0E-D17B-4151-9C5B-DD6F3BF9A4E0}" presName="tx1" presStyleLbl="revTx" presStyleIdx="2" presStyleCnt="6"/>
      <dgm:spPr/>
    </dgm:pt>
    <dgm:pt modelId="{B8E4D4D5-6667-4DD0-8A06-9C0C5AA06323}" type="pres">
      <dgm:prSet presAssocID="{94B15F0E-D17B-4151-9C5B-DD6F3BF9A4E0}" presName="vert1" presStyleCnt="0"/>
      <dgm:spPr/>
    </dgm:pt>
    <dgm:pt modelId="{D8D6563F-C8DC-4C3A-9D02-19BB20235E22}" type="pres">
      <dgm:prSet presAssocID="{154ABB65-2D18-4FB3-8508-DCDB6B43F915}" presName="thickLine" presStyleLbl="alignNode1" presStyleIdx="3" presStyleCnt="6"/>
      <dgm:spPr/>
    </dgm:pt>
    <dgm:pt modelId="{510CE39A-AD61-4971-B28B-DAFE0369911C}" type="pres">
      <dgm:prSet presAssocID="{154ABB65-2D18-4FB3-8508-DCDB6B43F915}" presName="horz1" presStyleCnt="0"/>
      <dgm:spPr/>
    </dgm:pt>
    <dgm:pt modelId="{FE48743A-5739-464E-AE1A-FE97EC11D449}" type="pres">
      <dgm:prSet presAssocID="{154ABB65-2D18-4FB3-8508-DCDB6B43F915}" presName="tx1" presStyleLbl="revTx" presStyleIdx="3" presStyleCnt="6"/>
      <dgm:spPr/>
    </dgm:pt>
    <dgm:pt modelId="{0AB9E2E9-41FD-4F64-9097-138B81B28A03}" type="pres">
      <dgm:prSet presAssocID="{154ABB65-2D18-4FB3-8508-DCDB6B43F915}" presName="vert1" presStyleCnt="0"/>
      <dgm:spPr/>
    </dgm:pt>
    <dgm:pt modelId="{5B183D93-23D8-4CBA-B362-FA9F4F504F5B}" type="pres">
      <dgm:prSet presAssocID="{99295DF0-F4C9-4979-9C65-4871DD1510C0}" presName="thickLine" presStyleLbl="alignNode1" presStyleIdx="4" presStyleCnt="6"/>
      <dgm:spPr/>
    </dgm:pt>
    <dgm:pt modelId="{A335519B-F8AF-40CE-A573-5F05E9365107}" type="pres">
      <dgm:prSet presAssocID="{99295DF0-F4C9-4979-9C65-4871DD1510C0}" presName="horz1" presStyleCnt="0"/>
      <dgm:spPr/>
    </dgm:pt>
    <dgm:pt modelId="{8D2482DF-5770-4B55-9B2E-6FC0A030C921}" type="pres">
      <dgm:prSet presAssocID="{99295DF0-F4C9-4979-9C65-4871DD1510C0}" presName="tx1" presStyleLbl="revTx" presStyleIdx="4" presStyleCnt="6"/>
      <dgm:spPr/>
    </dgm:pt>
    <dgm:pt modelId="{84948F6F-6B5B-40F9-BDBC-CFA4B9B8A4EA}" type="pres">
      <dgm:prSet presAssocID="{99295DF0-F4C9-4979-9C65-4871DD1510C0}" presName="vert1" presStyleCnt="0"/>
      <dgm:spPr/>
    </dgm:pt>
    <dgm:pt modelId="{8BC6C37B-83F3-416E-9252-3261E45F55A5}" type="pres">
      <dgm:prSet presAssocID="{CD39ABE4-9BF5-42E5-A18E-0DFE25F3D234}" presName="thickLine" presStyleLbl="alignNode1" presStyleIdx="5" presStyleCnt="6"/>
      <dgm:spPr/>
    </dgm:pt>
    <dgm:pt modelId="{31B23367-9312-4B7C-83EB-4F8137A10F80}" type="pres">
      <dgm:prSet presAssocID="{CD39ABE4-9BF5-42E5-A18E-0DFE25F3D234}" presName="horz1" presStyleCnt="0"/>
      <dgm:spPr/>
    </dgm:pt>
    <dgm:pt modelId="{25A37D74-7E53-456C-A612-27475DA5C3FB}" type="pres">
      <dgm:prSet presAssocID="{CD39ABE4-9BF5-42E5-A18E-0DFE25F3D234}" presName="tx1" presStyleLbl="revTx" presStyleIdx="5" presStyleCnt="6"/>
      <dgm:spPr/>
    </dgm:pt>
    <dgm:pt modelId="{1EA3C4C7-03CF-455B-89C7-171125F61938}" type="pres">
      <dgm:prSet presAssocID="{CD39ABE4-9BF5-42E5-A18E-0DFE25F3D234}" presName="vert1" presStyleCnt="0"/>
      <dgm:spPr/>
    </dgm:pt>
  </dgm:ptLst>
  <dgm:cxnLst>
    <dgm:cxn modelId="{B8E3D004-8030-4D17-B200-469554BD99B4}" srcId="{C91E919E-25E0-4D5C-9796-EB3DD51A8CB1}" destId="{CD39ABE4-9BF5-42E5-A18E-0DFE25F3D234}" srcOrd="5" destOrd="0" parTransId="{87039274-6647-441B-A6AB-916829BA9D45}" sibTransId="{700B5C4F-3230-4C9A-B6D3-0A8FF2B1FAAB}"/>
    <dgm:cxn modelId="{CB97FA08-495C-458A-B72F-C0CFFF9853A3}" type="presOf" srcId="{99295DF0-F4C9-4979-9C65-4871DD1510C0}" destId="{8D2482DF-5770-4B55-9B2E-6FC0A030C921}" srcOrd="0" destOrd="0" presId="urn:microsoft.com/office/officeart/2008/layout/LinedList"/>
    <dgm:cxn modelId="{9B0DCF49-FD40-4979-9B3F-5632E5AE4508}" type="presOf" srcId="{C91E919E-25E0-4D5C-9796-EB3DD51A8CB1}" destId="{1156BD50-50F9-4FE5-B0F5-34E4AB49E279}" srcOrd="0" destOrd="0" presId="urn:microsoft.com/office/officeart/2008/layout/LinedList"/>
    <dgm:cxn modelId="{7B02194D-44D1-44CD-B906-5BE06D9D9F7A}" srcId="{C91E919E-25E0-4D5C-9796-EB3DD51A8CB1}" destId="{99295DF0-F4C9-4979-9C65-4871DD1510C0}" srcOrd="4" destOrd="0" parTransId="{664D53E9-922C-451C-BB65-5130D51D27B7}" sibTransId="{7ECAE325-6C44-47B6-AEAB-4A3389373878}"/>
    <dgm:cxn modelId="{F0392886-D044-4843-88C6-C125C0FC0D95}" srcId="{C91E919E-25E0-4D5C-9796-EB3DD51A8CB1}" destId="{94B15F0E-D17B-4151-9C5B-DD6F3BF9A4E0}" srcOrd="2" destOrd="0" parTransId="{F31FAC2E-C19D-4037-B4CA-EF3F05EC854B}" sibTransId="{8FF3781E-DBA3-488D-A63F-C15D61472099}"/>
    <dgm:cxn modelId="{63826989-FF3C-4186-B526-1C58A55FA8F4}" srcId="{C91E919E-25E0-4D5C-9796-EB3DD51A8CB1}" destId="{C4C2671F-D2EB-4E0E-AA17-E089A00CA448}" srcOrd="1" destOrd="0" parTransId="{417BA667-3869-462C-B637-FF970FB95EF5}" sibTransId="{D8162F8A-6EDC-46EE-87B2-4AF4B77B579A}"/>
    <dgm:cxn modelId="{0CE9B58B-842A-4086-BD5F-C2A5ED6DD60A}" type="presOf" srcId="{C4C2671F-D2EB-4E0E-AA17-E089A00CA448}" destId="{D9E0EFCB-2E8A-49A5-B7C7-1F3A26BB0C12}" srcOrd="0" destOrd="0" presId="urn:microsoft.com/office/officeart/2008/layout/LinedList"/>
    <dgm:cxn modelId="{BCB7A391-5AF7-46C9-8CB8-A45ED8927C9E}" type="presOf" srcId="{94B15F0E-D17B-4151-9C5B-DD6F3BF9A4E0}" destId="{E95B213D-4372-4678-A7AC-4BC065E3401D}" srcOrd="0" destOrd="0" presId="urn:microsoft.com/office/officeart/2008/layout/LinedList"/>
    <dgm:cxn modelId="{307E6892-326C-49FD-9E04-09A169263DA6}" type="presOf" srcId="{CD39ABE4-9BF5-42E5-A18E-0DFE25F3D234}" destId="{25A37D74-7E53-456C-A612-27475DA5C3FB}" srcOrd="0" destOrd="0" presId="urn:microsoft.com/office/officeart/2008/layout/LinedList"/>
    <dgm:cxn modelId="{693E97AF-CA5D-45E3-83A7-91DC4F4D2943}" srcId="{C91E919E-25E0-4D5C-9796-EB3DD51A8CB1}" destId="{154ABB65-2D18-4FB3-8508-DCDB6B43F915}" srcOrd="3" destOrd="0" parTransId="{9F2A96F0-5C20-4F0E-9E3A-C81C4CEAB731}" sibTransId="{B88A9A08-5246-4186-BAA2-673FCAA7CE90}"/>
    <dgm:cxn modelId="{DA1614BA-0522-4093-AE4A-FF2F70AB73E9}" srcId="{C91E919E-25E0-4D5C-9796-EB3DD51A8CB1}" destId="{B996F39F-A60E-4D31-96D2-68CF2EE8B901}" srcOrd="0" destOrd="0" parTransId="{5C500B7C-CBC0-401B-9272-97C92DE90DD8}" sibTransId="{8CD53B89-82D0-4DB1-AED4-05F51E9E826D}"/>
    <dgm:cxn modelId="{AC4329E0-F461-42C2-B87D-B3C5237045F1}" type="presOf" srcId="{154ABB65-2D18-4FB3-8508-DCDB6B43F915}" destId="{FE48743A-5739-464E-AE1A-FE97EC11D449}" srcOrd="0" destOrd="0" presId="urn:microsoft.com/office/officeart/2008/layout/LinedList"/>
    <dgm:cxn modelId="{BB2F0DE6-63F9-4229-88BB-8D7F081D136D}" type="presOf" srcId="{B996F39F-A60E-4D31-96D2-68CF2EE8B901}" destId="{85095365-02C1-4133-A6E1-1380229875BC}" srcOrd="0" destOrd="0" presId="urn:microsoft.com/office/officeart/2008/layout/LinedList"/>
    <dgm:cxn modelId="{903447F0-4862-4F45-9BF7-B6C6BE7170EA}" type="presParOf" srcId="{1156BD50-50F9-4FE5-B0F5-34E4AB49E279}" destId="{262C55BB-C776-4F50-AFEA-180DE7B4F9B6}" srcOrd="0" destOrd="0" presId="urn:microsoft.com/office/officeart/2008/layout/LinedList"/>
    <dgm:cxn modelId="{CA702F33-B94F-4A0C-B55A-7A11AC81EC15}" type="presParOf" srcId="{1156BD50-50F9-4FE5-B0F5-34E4AB49E279}" destId="{D2769179-AD02-4412-94C5-0A6A9F1C7AC9}" srcOrd="1" destOrd="0" presId="urn:microsoft.com/office/officeart/2008/layout/LinedList"/>
    <dgm:cxn modelId="{258604EF-DB74-4326-AE32-5EE37A97ED70}" type="presParOf" srcId="{D2769179-AD02-4412-94C5-0A6A9F1C7AC9}" destId="{85095365-02C1-4133-A6E1-1380229875BC}" srcOrd="0" destOrd="0" presId="urn:microsoft.com/office/officeart/2008/layout/LinedList"/>
    <dgm:cxn modelId="{B5E94EC3-E334-43B1-B2C3-C13F71DF5BBE}" type="presParOf" srcId="{D2769179-AD02-4412-94C5-0A6A9F1C7AC9}" destId="{E3222B2B-4637-480F-BD6F-6CE8CDC6332C}" srcOrd="1" destOrd="0" presId="urn:microsoft.com/office/officeart/2008/layout/LinedList"/>
    <dgm:cxn modelId="{8301C4BF-5E4C-4DFC-AEE3-F5B5E70BD832}" type="presParOf" srcId="{1156BD50-50F9-4FE5-B0F5-34E4AB49E279}" destId="{2B5F5368-485B-42E3-A765-67CF95EAC8D1}" srcOrd="2" destOrd="0" presId="urn:microsoft.com/office/officeart/2008/layout/LinedList"/>
    <dgm:cxn modelId="{232189B5-40F3-45E8-AD50-B36B83B2DC97}" type="presParOf" srcId="{1156BD50-50F9-4FE5-B0F5-34E4AB49E279}" destId="{6605BFCC-1E4A-4363-B67E-5554BBA0C859}" srcOrd="3" destOrd="0" presId="urn:microsoft.com/office/officeart/2008/layout/LinedList"/>
    <dgm:cxn modelId="{E7DB12F8-F3CD-4E05-9681-BEF8DB58FB8C}" type="presParOf" srcId="{6605BFCC-1E4A-4363-B67E-5554BBA0C859}" destId="{D9E0EFCB-2E8A-49A5-B7C7-1F3A26BB0C12}" srcOrd="0" destOrd="0" presId="urn:microsoft.com/office/officeart/2008/layout/LinedList"/>
    <dgm:cxn modelId="{1AFF635B-8E6B-4867-A7BD-69C5E23AC6EA}" type="presParOf" srcId="{6605BFCC-1E4A-4363-B67E-5554BBA0C859}" destId="{4288563D-7E84-4721-BDEA-36E20C94D331}" srcOrd="1" destOrd="0" presId="urn:microsoft.com/office/officeart/2008/layout/LinedList"/>
    <dgm:cxn modelId="{1E81D0B9-1361-4A7A-99A2-F3AF91BCCEF0}" type="presParOf" srcId="{1156BD50-50F9-4FE5-B0F5-34E4AB49E279}" destId="{454ED2E9-ED40-4E15-966E-876AE3D011F9}" srcOrd="4" destOrd="0" presId="urn:microsoft.com/office/officeart/2008/layout/LinedList"/>
    <dgm:cxn modelId="{87B3B89C-EC56-4FF7-94CF-5B6EA12487C1}" type="presParOf" srcId="{1156BD50-50F9-4FE5-B0F5-34E4AB49E279}" destId="{13DB14B9-E474-437B-B6BE-00F67A8FB920}" srcOrd="5" destOrd="0" presId="urn:microsoft.com/office/officeart/2008/layout/LinedList"/>
    <dgm:cxn modelId="{1DC81D23-696A-4A5A-A4E6-CEF2A1981F18}" type="presParOf" srcId="{13DB14B9-E474-437B-B6BE-00F67A8FB920}" destId="{E95B213D-4372-4678-A7AC-4BC065E3401D}" srcOrd="0" destOrd="0" presId="urn:microsoft.com/office/officeart/2008/layout/LinedList"/>
    <dgm:cxn modelId="{3821E632-09F1-4271-A884-67DC0D55AB51}" type="presParOf" srcId="{13DB14B9-E474-437B-B6BE-00F67A8FB920}" destId="{B8E4D4D5-6667-4DD0-8A06-9C0C5AA06323}" srcOrd="1" destOrd="0" presId="urn:microsoft.com/office/officeart/2008/layout/LinedList"/>
    <dgm:cxn modelId="{BDD6C7C9-8D29-49E8-931D-65E56B685E9E}" type="presParOf" srcId="{1156BD50-50F9-4FE5-B0F5-34E4AB49E279}" destId="{D8D6563F-C8DC-4C3A-9D02-19BB20235E22}" srcOrd="6" destOrd="0" presId="urn:microsoft.com/office/officeart/2008/layout/LinedList"/>
    <dgm:cxn modelId="{9DB5835F-A32B-44BA-8D2D-4988E1583DF2}" type="presParOf" srcId="{1156BD50-50F9-4FE5-B0F5-34E4AB49E279}" destId="{510CE39A-AD61-4971-B28B-DAFE0369911C}" srcOrd="7" destOrd="0" presId="urn:microsoft.com/office/officeart/2008/layout/LinedList"/>
    <dgm:cxn modelId="{FE3DC09A-74F7-4B48-BCAD-31A852834D44}" type="presParOf" srcId="{510CE39A-AD61-4971-B28B-DAFE0369911C}" destId="{FE48743A-5739-464E-AE1A-FE97EC11D449}" srcOrd="0" destOrd="0" presId="urn:microsoft.com/office/officeart/2008/layout/LinedList"/>
    <dgm:cxn modelId="{A5AAF655-3A7A-497F-A0A9-C4EE335C5733}" type="presParOf" srcId="{510CE39A-AD61-4971-B28B-DAFE0369911C}" destId="{0AB9E2E9-41FD-4F64-9097-138B81B28A03}" srcOrd="1" destOrd="0" presId="urn:microsoft.com/office/officeart/2008/layout/LinedList"/>
    <dgm:cxn modelId="{89F04C67-C0F5-412A-B2BD-65AB2C19D6A5}" type="presParOf" srcId="{1156BD50-50F9-4FE5-B0F5-34E4AB49E279}" destId="{5B183D93-23D8-4CBA-B362-FA9F4F504F5B}" srcOrd="8" destOrd="0" presId="urn:microsoft.com/office/officeart/2008/layout/LinedList"/>
    <dgm:cxn modelId="{0FCFEF9B-AA5E-4D52-A92E-F07E870A4FD1}" type="presParOf" srcId="{1156BD50-50F9-4FE5-B0F5-34E4AB49E279}" destId="{A335519B-F8AF-40CE-A573-5F05E9365107}" srcOrd="9" destOrd="0" presId="urn:microsoft.com/office/officeart/2008/layout/LinedList"/>
    <dgm:cxn modelId="{DD5F0906-740B-46BC-9E31-B203326C1DD8}" type="presParOf" srcId="{A335519B-F8AF-40CE-A573-5F05E9365107}" destId="{8D2482DF-5770-4B55-9B2E-6FC0A030C921}" srcOrd="0" destOrd="0" presId="urn:microsoft.com/office/officeart/2008/layout/LinedList"/>
    <dgm:cxn modelId="{97DC7314-F8E6-4F35-8003-EACB49C6B773}" type="presParOf" srcId="{A335519B-F8AF-40CE-A573-5F05E9365107}" destId="{84948F6F-6B5B-40F9-BDBC-CFA4B9B8A4EA}" srcOrd="1" destOrd="0" presId="urn:microsoft.com/office/officeart/2008/layout/LinedList"/>
    <dgm:cxn modelId="{1AABFFBE-90E6-4F96-AAF2-693F6629502D}" type="presParOf" srcId="{1156BD50-50F9-4FE5-B0F5-34E4AB49E279}" destId="{8BC6C37B-83F3-416E-9252-3261E45F55A5}" srcOrd="10" destOrd="0" presId="urn:microsoft.com/office/officeart/2008/layout/LinedList"/>
    <dgm:cxn modelId="{5A2164C5-947C-4302-AF6C-6FE3ACC3E9D2}" type="presParOf" srcId="{1156BD50-50F9-4FE5-B0F5-34E4AB49E279}" destId="{31B23367-9312-4B7C-83EB-4F8137A10F80}" srcOrd="11" destOrd="0" presId="urn:microsoft.com/office/officeart/2008/layout/LinedList"/>
    <dgm:cxn modelId="{3F39220D-D3B1-4ACA-A8CE-96697F840628}" type="presParOf" srcId="{31B23367-9312-4B7C-83EB-4F8137A10F80}" destId="{25A37D74-7E53-456C-A612-27475DA5C3FB}" srcOrd="0" destOrd="0" presId="urn:microsoft.com/office/officeart/2008/layout/LinedList"/>
    <dgm:cxn modelId="{DBF2D461-9CDA-4206-9AE1-D556C1861370}" type="presParOf" srcId="{31B23367-9312-4B7C-83EB-4F8137A10F80}" destId="{1EA3C4C7-03CF-455B-89C7-171125F6193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91E919E-25E0-4D5C-9796-EB3DD51A8CB1}" type="doc">
      <dgm:prSet loTypeId="urn:microsoft.com/office/officeart/2008/layout/LinedList" loCatId="list" qsTypeId="urn:microsoft.com/office/officeart/2005/8/quickstyle/simple4" qsCatId="simple" csTypeId="urn:microsoft.com/office/officeart/2005/8/colors/accent3_2" csCatId="accent3" phldr="1"/>
      <dgm:spPr/>
      <dgm:t>
        <a:bodyPr/>
        <a:lstStyle/>
        <a:p>
          <a:endParaRPr lang="en-US"/>
        </a:p>
      </dgm:t>
    </dgm:pt>
    <dgm:pt modelId="{B996F39F-A60E-4D31-96D2-68CF2EE8B901}">
      <dgm:prSet/>
      <dgm:spPr/>
      <dgm:t>
        <a:bodyPr/>
        <a:lstStyle/>
        <a:p>
          <a:r>
            <a:rPr lang="en-US" dirty="0"/>
            <a:t>Increased interest in “open concept” body art shops currently prohibited by regulations</a:t>
          </a:r>
        </a:p>
      </dgm:t>
    </dgm:pt>
    <dgm:pt modelId="{5C500B7C-CBC0-401B-9272-97C92DE90DD8}" type="parTrans" cxnId="{DA1614BA-0522-4093-AE4A-FF2F70AB73E9}">
      <dgm:prSet/>
      <dgm:spPr/>
      <dgm:t>
        <a:bodyPr/>
        <a:lstStyle/>
        <a:p>
          <a:endParaRPr lang="en-US"/>
        </a:p>
      </dgm:t>
    </dgm:pt>
    <dgm:pt modelId="{8CD53B89-82D0-4DB1-AED4-05F51E9E826D}" type="sibTrans" cxnId="{DA1614BA-0522-4093-AE4A-FF2F70AB73E9}">
      <dgm:prSet/>
      <dgm:spPr/>
      <dgm:t>
        <a:bodyPr/>
        <a:lstStyle/>
        <a:p>
          <a:endParaRPr lang="en-US"/>
        </a:p>
      </dgm:t>
    </dgm:pt>
    <dgm:pt modelId="{C4C2671F-D2EB-4E0E-AA17-E089A00CA448}">
      <dgm:prSet/>
      <dgm:spPr/>
      <dgm:t>
        <a:bodyPr/>
        <a:lstStyle/>
        <a:p>
          <a:r>
            <a:rPr lang="en-US" dirty="0"/>
            <a:t>Rise of 100% disposable single use equipment making the need for autoclaves redundant</a:t>
          </a:r>
        </a:p>
      </dgm:t>
    </dgm:pt>
    <dgm:pt modelId="{417BA667-3869-462C-B637-FF970FB95EF5}" type="parTrans" cxnId="{63826989-FF3C-4186-B526-1C58A55FA8F4}">
      <dgm:prSet/>
      <dgm:spPr/>
      <dgm:t>
        <a:bodyPr/>
        <a:lstStyle/>
        <a:p>
          <a:endParaRPr lang="en-US"/>
        </a:p>
      </dgm:t>
    </dgm:pt>
    <dgm:pt modelId="{D8162F8A-6EDC-46EE-87B2-4AF4B77B579A}" type="sibTrans" cxnId="{63826989-FF3C-4186-B526-1C58A55FA8F4}">
      <dgm:prSet/>
      <dgm:spPr/>
      <dgm:t>
        <a:bodyPr/>
        <a:lstStyle/>
        <a:p>
          <a:endParaRPr lang="en-US"/>
        </a:p>
      </dgm:t>
    </dgm:pt>
    <dgm:pt modelId="{94B15F0E-D17B-4151-9C5B-DD6F3BF9A4E0}">
      <dgm:prSet/>
      <dgm:spPr/>
      <dgm:t>
        <a:bodyPr/>
        <a:lstStyle/>
        <a:p>
          <a:r>
            <a:rPr lang="en-US" dirty="0"/>
            <a:t>Varying requirements for apprenticeships and even less standardization on how apprenticeships are documented.</a:t>
          </a:r>
        </a:p>
      </dgm:t>
    </dgm:pt>
    <dgm:pt modelId="{F31FAC2E-C19D-4037-B4CA-EF3F05EC854B}" type="parTrans" cxnId="{F0392886-D044-4843-88C6-C125C0FC0D95}">
      <dgm:prSet/>
      <dgm:spPr/>
      <dgm:t>
        <a:bodyPr/>
        <a:lstStyle/>
        <a:p>
          <a:endParaRPr lang="en-US"/>
        </a:p>
      </dgm:t>
    </dgm:pt>
    <dgm:pt modelId="{8FF3781E-DBA3-488D-A63F-C15D61472099}" type="sibTrans" cxnId="{F0392886-D044-4843-88C6-C125C0FC0D95}">
      <dgm:prSet/>
      <dgm:spPr/>
      <dgm:t>
        <a:bodyPr/>
        <a:lstStyle/>
        <a:p>
          <a:endParaRPr lang="en-US"/>
        </a:p>
      </dgm:t>
    </dgm:pt>
    <dgm:pt modelId="{154ABB65-2D18-4FB3-8508-DCDB6B43F915}">
      <dgm:prSet/>
      <dgm:spPr/>
      <dgm:t>
        <a:bodyPr/>
        <a:lstStyle/>
        <a:p>
          <a:r>
            <a:rPr lang="en-US" dirty="0"/>
            <a:t>Rise in interest by some shops in running “schools” of body art with multiple apprentices.  How many is too many?</a:t>
          </a:r>
        </a:p>
      </dgm:t>
    </dgm:pt>
    <dgm:pt modelId="{9F2A96F0-5C20-4F0E-9E3A-C81C4CEAB731}" type="parTrans" cxnId="{693E97AF-CA5D-45E3-83A7-91DC4F4D2943}">
      <dgm:prSet/>
      <dgm:spPr/>
      <dgm:t>
        <a:bodyPr/>
        <a:lstStyle/>
        <a:p>
          <a:endParaRPr lang="en-US"/>
        </a:p>
      </dgm:t>
    </dgm:pt>
    <dgm:pt modelId="{B88A9A08-5246-4186-BAA2-673FCAA7CE90}" type="sibTrans" cxnId="{693E97AF-CA5D-45E3-83A7-91DC4F4D2943}">
      <dgm:prSet/>
      <dgm:spPr/>
      <dgm:t>
        <a:bodyPr/>
        <a:lstStyle/>
        <a:p>
          <a:endParaRPr lang="en-US"/>
        </a:p>
      </dgm:t>
    </dgm:pt>
    <dgm:pt modelId="{99295DF0-F4C9-4979-9C65-4871DD1510C0}">
      <dgm:prSet/>
      <dgm:spPr/>
      <dgm:t>
        <a:bodyPr/>
        <a:lstStyle/>
        <a:p>
          <a:r>
            <a:rPr lang="en-US" dirty="0"/>
            <a:t>Expanding field of body art practices with new risks.  Sclera coloring, dry ice branding, saline injections to remove tattoos, etc.</a:t>
          </a:r>
        </a:p>
      </dgm:t>
    </dgm:pt>
    <dgm:pt modelId="{664D53E9-922C-451C-BB65-5130D51D27B7}" type="parTrans" cxnId="{7B02194D-44D1-44CD-B906-5BE06D9D9F7A}">
      <dgm:prSet/>
      <dgm:spPr/>
      <dgm:t>
        <a:bodyPr/>
        <a:lstStyle/>
        <a:p>
          <a:endParaRPr lang="en-US"/>
        </a:p>
      </dgm:t>
    </dgm:pt>
    <dgm:pt modelId="{7ECAE325-6C44-47B6-AEAB-4A3389373878}" type="sibTrans" cxnId="{7B02194D-44D1-44CD-B906-5BE06D9D9F7A}">
      <dgm:prSet/>
      <dgm:spPr/>
      <dgm:t>
        <a:bodyPr/>
        <a:lstStyle/>
        <a:p>
          <a:endParaRPr lang="en-US"/>
        </a:p>
      </dgm:t>
    </dgm:pt>
    <dgm:pt modelId="{4864F980-1069-4F6D-A72A-FC9C4F929BC5}">
      <dgm:prSet/>
      <dgm:spPr/>
      <dgm:t>
        <a:bodyPr/>
        <a:lstStyle/>
        <a:p>
          <a:r>
            <a:rPr lang="en-US" dirty="0"/>
            <a:t>Regulation variations between jurisdictions.</a:t>
          </a:r>
        </a:p>
      </dgm:t>
    </dgm:pt>
    <dgm:pt modelId="{15E6C03E-1688-4546-A4D0-A98EF6D99477}" type="parTrans" cxnId="{3045E16C-8417-4C2A-AB32-5D5B38F5376B}">
      <dgm:prSet/>
      <dgm:spPr/>
      <dgm:t>
        <a:bodyPr/>
        <a:lstStyle/>
        <a:p>
          <a:endParaRPr lang="en-US"/>
        </a:p>
      </dgm:t>
    </dgm:pt>
    <dgm:pt modelId="{E0BDB940-E112-4EBA-8B8B-D9BCD3949C9F}" type="sibTrans" cxnId="{3045E16C-8417-4C2A-AB32-5D5B38F5376B}">
      <dgm:prSet/>
      <dgm:spPr/>
      <dgm:t>
        <a:bodyPr/>
        <a:lstStyle/>
        <a:p>
          <a:endParaRPr lang="en-US"/>
        </a:p>
      </dgm:t>
    </dgm:pt>
    <dgm:pt modelId="{107A06C2-CF45-41F8-8731-AF136A2A91E4}">
      <dgm:prSet/>
      <dgm:spPr/>
      <dgm:t>
        <a:bodyPr/>
        <a:lstStyle/>
        <a:p>
          <a:r>
            <a:rPr lang="en-US" dirty="0"/>
            <a:t>Quality control issues with inks and other products</a:t>
          </a:r>
        </a:p>
      </dgm:t>
    </dgm:pt>
    <dgm:pt modelId="{9128BD9B-8E35-4BC3-B550-AD60E4E9A7F3}" type="parTrans" cxnId="{DEC0B6FB-DA6C-4BAC-9561-F87E41904725}">
      <dgm:prSet/>
      <dgm:spPr/>
      <dgm:t>
        <a:bodyPr/>
        <a:lstStyle/>
        <a:p>
          <a:endParaRPr lang="en-US"/>
        </a:p>
      </dgm:t>
    </dgm:pt>
    <dgm:pt modelId="{1DD313D7-24C2-45BF-9D44-1922AAA0EAF2}" type="sibTrans" cxnId="{DEC0B6FB-DA6C-4BAC-9561-F87E41904725}">
      <dgm:prSet/>
      <dgm:spPr/>
      <dgm:t>
        <a:bodyPr/>
        <a:lstStyle/>
        <a:p>
          <a:endParaRPr lang="en-US"/>
        </a:p>
      </dgm:t>
    </dgm:pt>
    <dgm:pt modelId="{1156BD50-50F9-4FE5-B0F5-34E4AB49E279}" type="pres">
      <dgm:prSet presAssocID="{C91E919E-25E0-4D5C-9796-EB3DD51A8CB1}" presName="vert0" presStyleCnt="0">
        <dgm:presLayoutVars>
          <dgm:dir/>
          <dgm:animOne val="branch"/>
          <dgm:animLvl val="lvl"/>
        </dgm:presLayoutVars>
      </dgm:prSet>
      <dgm:spPr/>
    </dgm:pt>
    <dgm:pt modelId="{262C55BB-C776-4F50-AFEA-180DE7B4F9B6}" type="pres">
      <dgm:prSet presAssocID="{B996F39F-A60E-4D31-96D2-68CF2EE8B901}" presName="thickLine" presStyleLbl="alignNode1" presStyleIdx="0" presStyleCnt="7"/>
      <dgm:spPr/>
    </dgm:pt>
    <dgm:pt modelId="{D2769179-AD02-4412-94C5-0A6A9F1C7AC9}" type="pres">
      <dgm:prSet presAssocID="{B996F39F-A60E-4D31-96D2-68CF2EE8B901}" presName="horz1" presStyleCnt="0"/>
      <dgm:spPr/>
    </dgm:pt>
    <dgm:pt modelId="{85095365-02C1-4133-A6E1-1380229875BC}" type="pres">
      <dgm:prSet presAssocID="{B996F39F-A60E-4D31-96D2-68CF2EE8B901}" presName="tx1" presStyleLbl="revTx" presStyleIdx="0" presStyleCnt="7"/>
      <dgm:spPr/>
    </dgm:pt>
    <dgm:pt modelId="{E3222B2B-4637-480F-BD6F-6CE8CDC6332C}" type="pres">
      <dgm:prSet presAssocID="{B996F39F-A60E-4D31-96D2-68CF2EE8B901}" presName="vert1" presStyleCnt="0"/>
      <dgm:spPr/>
    </dgm:pt>
    <dgm:pt modelId="{2B5F5368-485B-42E3-A765-67CF95EAC8D1}" type="pres">
      <dgm:prSet presAssocID="{C4C2671F-D2EB-4E0E-AA17-E089A00CA448}" presName="thickLine" presStyleLbl="alignNode1" presStyleIdx="1" presStyleCnt="7"/>
      <dgm:spPr/>
    </dgm:pt>
    <dgm:pt modelId="{6605BFCC-1E4A-4363-B67E-5554BBA0C859}" type="pres">
      <dgm:prSet presAssocID="{C4C2671F-D2EB-4E0E-AA17-E089A00CA448}" presName="horz1" presStyleCnt="0"/>
      <dgm:spPr/>
    </dgm:pt>
    <dgm:pt modelId="{D9E0EFCB-2E8A-49A5-B7C7-1F3A26BB0C12}" type="pres">
      <dgm:prSet presAssocID="{C4C2671F-D2EB-4E0E-AA17-E089A00CA448}" presName="tx1" presStyleLbl="revTx" presStyleIdx="1" presStyleCnt="7"/>
      <dgm:spPr/>
    </dgm:pt>
    <dgm:pt modelId="{4288563D-7E84-4721-BDEA-36E20C94D331}" type="pres">
      <dgm:prSet presAssocID="{C4C2671F-D2EB-4E0E-AA17-E089A00CA448}" presName="vert1" presStyleCnt="0"/>
      <dgm:spPr/>
    </dgm:pt>
    <dgm:pt modelId="{454ED2E9-ED40-4E15-966E-876AE3D011F9}" type="pres">
      <dgm:prSet presAssocID="{94B15F0E-D17B-4151-9C5B-DD6F3BF9A4E0}" presName="thickLine" presStyleLbl="alignNode1" presStyleIdx="2" presStyleCnt="7"/>
      <dgm:spPr/>
    </dgm:pt>
    <dgm:pt modelId="{13DB14B9-E474-437B-B6BE-00F67A8FB920}" type="pres">
      <dgm:prSet presAssocID="{94B15F0E-D17B-4151-9C5B-DD6F3BF9A4E0}" presName="horz1" presStyleCnt="0"/>
      <dgm:spPr/>
    </dgm:pt>
    <dgm:pt modelId="{E95B213D-4372-4678-A7AC-4BC065E3401D}" type="pres">
      <dgm:prSet presAssocID="{94B15F0E-D17B-4151-9C5B-DD6F3BF9A4E0}" presName="tx1" presStyleLbl="revTx" presStyleIdx="2" presStyleCnt="7"/>
      <dgm:spPr/>
    </dgm:pt>
    <dgm:pt modelId="{B8E4D4D5-6667-4DD0-8A06-9C0C5AA06323}" type="pres">
      <dgm:prSet presAssocID="{94B15F0E-D17B-4151-9C5B-DD6F3BF9A4E0}" presName="vert1" presStyleCnt="0"/>
      <dgm:spPr/>
    </dgm:pt>
    <dgm:pt modelId="{D8D6563F-C8DC-4C3A-9D02-19BB20235E22}" type="pres">
      <dgm:prSet presAssocID="{154ABB65-2D18-4FB3-8508-DCDB6B43F915}" presName="thickLine" presStyleLbl="alignNode1" presStyleIdx="3" presStyleCnt="7"/>
      <dgm:spPr/>
    </dgm:pt>
    <dgm:pt modelId="{510CE39A-AD61-4971-B28B-DAFE0369911C}" type="pres">
      <dgm:prSet presAssocID="{154ABB65-2D18-4FB3-8508-DCDB6B43F915}" presName="horz1" presStyleCnt="0"/>
      <dgm:spPr/>
    </dgm:pt>
    <dgm:pt modelId="{FE48743A-5739-464E-AE1A-FE97EC11D449}" type="pres">
      <dgm:prSet presAssocID="{154ABB65-2D18-4FB3-8508-DCDB6B43F915}" presName="tx1" presStyleLbl="revTx" presStyleIdx="3" presStyleCnt="7"/>
      <dgm:spPr/>
    </dgm:pt>
    <dgm:pt modelId="{0AB9E2E9-41FD-4F64-9097-138B81B28A03}" type="pres">
      <dgm:prSet presAssocID="{154ABB65-2D18-4FB3-8508-DCDB6B43F915}" presName="vert1" presStyleCnt="0"/>
      <dgm:spPr/>
    </dgm:pt>
    <dgm:pt modelId="{5B183D93-23D8-4CBA-B362-FA9F4F504F5B}" type="pres">
      <dgm:prSet presAssocID="{99295DF0-F4C9-4979-9C65-4871DD1510C0}" presName="thickLine" presStyleLbl="alignNode1" presStyleIdx="4" presStyleCnt="7"/>
      <dgm:spPr/>
    </dgm:pt>
    <dgm:pt modelId="{A335519B-F8AF-40CE-A573-5F05E9365107}" type="pres">
      <dgm:prSet presAssocID="{99295DF0-F4C9-4979-9C65-4871DD1510C0}" presName="horz1" presStyleCnt="0"/>
      <dgm:spPr/>
    </dgm:pt>
    <dgm:pt modelId="{8D2482DF-5770-4B55-9B2E-6FC0A030C921}" type="pres">
      <dgm:prSet presAssocID="{99295DF0-F4C9-4979-9C65-4871DD1510C0}" presName="tx1" presStyleLbl="revTx" presStyleIdx="4" presStyleCnt="7"/>
      <dgm:spPr/>
    </dgm:pt>
    <dgm:pt modelId="{84948F6F-6B5B-40F9-BDBC-CFA4B9B8A4EA}" type="pres">
      <dgm:prSet presAssocID="{99295DF0-F4C9-4979-9C65-4871DD1510C0}" presName="vert1" presStyleCnt="0"/>
      <dgm:spPr/>
    </dgm:pt>
    <dgm:pt modelId="{E1DB3DB5-991B-4334-ABE8-A6B750D3595D}" type="pres">
      <dgm:prSet presAssocID="{4864F980-1069-4F6D-A72A-FC9C4F929BC5}" presName="thickLine" presStyleLbl="alignNode1" presStyleIdx="5" presStyleCnt="7"/>
      <dgm:spPr/>
    </dgm:pt>
    <dgm:pt modelId="{6DBB7858-C8DA-4133-84B4-CF43DE5F8C9E}" type="pres">
      <dgm:prSet presAssocID="{4864F980-1069-4F6D-A72A-FC9C4F929BC5}" presName="horz1" presStyleCnt="0"/>
      <dgm:spPr/>
    </dgm:pt>
    <dgm:pt modelId="{C1F8250C-312E-4DC2-82DA-B0726B126E47}" type="pres">
      <dgm:prSet presAssocID="{4864F980-1069-4F6D-A72A-FC9C4F929BC5}" presName="tx1" presStyleLbl="revTx" presStyleIdx="5" presStyleCnt="7"/>
      <dgm:spPr/>
    </dgm:pt>
    <dgm:pt modelId="{0D9188B1-938F-4557-91BD-D3F4B5D247F4}" type="pres">
      <dgm:prSet presAssocID="{4864F980-1069-4F6D-A72A-FC9C4F929BC5}" presName="vert1" presStyleCnt="0"/>
      <dgm:spPr/>
    </dgm:pt>
    <dgm:pt modelId="{1DDCD730-5118-47C9-9E6E-10B3977739EA}" type="pres">
      <dgm:prSet presAssocID="{107A06C2-CF45-41F8-8731-AF136A2A91E4}" presName="thickLine" presStyleLbl="alignNode1" presStyleIdx="6" presStyleCnt="7"/>
      <dgm:spPr/>
    </dgm:pt>
    <dgm:pt modelId="{6923E846-ABEA-4CFE-A4BD-EB7C863C5F20}" type="pres">
      <dgm:prSet presAssocID="{107A06C2-CF45-41F8-8731-AF136A2A91E4}" presName="horz1" presStyleCnt="0"/>
      <dgm:spPr/>
    </dgm:pt>
    <dgm:pt modelId="{BDD5D682-0FC0-4462-9B8A-9D235986E221}" type="pres">
      <dgm:prSet presAssocID="{107A06C2-CF45-41F8-8731-AF136A2A91E4}" presName="tx1" presStyleLbl="revTx" presStyleIdx="6" presStyleCnt="7"/>
      <dgm:spPr/>
    </dgm:pt>
    <dgm:pt modelId="{024CB823-B4A1-431A-8D8C-C94CFD1DB7A5}" type="pres">
      <dgm:prSet presAssocID="{107A06C2-CF45-41F8-8731-AF136A2A91E4}" presName="vert1" presStyleCnt="0"/>
      <dgm:spPr/>
    </dgm:pt>
  </dgm:ptLst>
  <dgm:cxnLst>
    <dgm:cxn modelId="{CB97FA08-495C-458A-B72F-C0CFFF9853A3}" type="presOf" srcId="{99295DF0-F4C9-4979-9C65-4871DD1510C0}" destId="{8D2482DF-5770-4B55-9B2E-6FC0A030C921}" srcOrd="0" destOrd="0" presId="urn:microsoft.com/office/officeart/2008/layout/LinedList"/>
    <dgm:cxn modelId="{9B0DCF49-FD40-4979-9B3F-5632E5AE4508}" type="presOf" srcId="{C91E919E-25E0-4D5C-9796-EB3DD51A8CB1}" destId="{1156BD50-50F9-4FE5-B0F5-34E4AB49E279}" srcOrd="0" destOrd="0" presId="urn:microsoft.com/office/officeart/2008/layout/LinedList"/>
    <dgm:cxn modelId="{3045E16C-8417-4C2A-AB32-5D5B38F5376B}" srcId="{C91E919E-25E0-4D5C-9796-EB3DD51A8CB1}" destId="{4864F980-1069-4F6D-A72A-FC9C4F929BC5}" srcOrd="5" destOrd="0" parTransId="{15E6C03E-1688-4546-A4D0-A98EF6D99477}" sibTransId="{E0BDB940-E112-4EBA-8B8B-D9BCD3949C9F}"/>
    <dgm:cxn modelId="{7B02194D-44D1-44CD-B906-5BE06D9D9F7A}" srcId="{C91E919E-25E0-4D5C-9796-EB3DD51A8CB1}" destId="{99295DF0-F4C9-4979-9C65-4871DD1510C0}" srcOrd="4" destOrd="0" parTransId="{664D53E9-922C-451C-BB65-5130D51D27B7}" sibTransId="{7ECAE325-6C44-47B6-AEAB-4A3389373878}"/>
    <dgm:cxn modelId="{87E4806E-E262-4ADF-825D-13CD72091650}" type="presOf" srcId="{107A06C2-CF45-41F8-8731-AF136A2A91E4}" destId="{BDD5D682-0FC0-4462-9B8A-9D235986E221}" srcOrd="0" destOrd="0" presId="urn:microsoft.com/office/officeart/2008/layout/LinedList"/>
    <dgm:cxn modelId="{F0392886-D044-4843-88C6-C125C0FC0D95}" srcId="{C91E919E-25E0-4D5C-9796-EB3DD51A8CB1}" destId="{94B15F0E-D17B-4151-9C5B-DD6F3BF9A4E0}" srcOrd="2" destOrd="0" parTransId="{F31FAC2E-C19D-4037-B4CA-EF3F05EC854B}" sibTransId="{8FF3781E-DBA3-488D-A63F-C15D61472099}"/>
    <dgm:cxn modelId="{63826989-FF3C-4186-B526-1C58A55FA8F4}" srcId="{C91E919E-25E0-4D5C-9796-EB3DD51A8CB1}" destId="{C4C2671F-D2EB-4E0E-AA17-E089A00CA448}" srcOrd="1" destOrd="0" parTransId="{417BA667-3869-462C-B637-FF970FB95EF5}" sibTransId="{D8162F8A-6EDC-46EE-87B2-4AF4B77B579A}"/>
    <dgm:cxn modelId="{0CE9B58B-842A-4086-BD5F-C2A5ED6DD60A}" type="presOf" srcId="{C4C2671F-D2EB-4E0E-AA17-E089A00CA448}" destId="{D9E0EFCB-2E8A-49A5-B7C7-1F3A26BB0C12}" srcOrd="0" destOrd="0" presId="urn:microsoft.com/office/officeart/2008/layout/LinedList"/>
    <dgm:cxn modelId="{BCB7A391-5AF7-46C9-8CB8-A45ED8927C9E}" type="presOf" srcId="{94B15F0E-D17B-4151-9C5B-DD6F3BF9A4E0}" destId="{E95B213D-4372-4678-A7AC-4BC065E3401D}" srcOrd="0" destOrd="0" presId="urn:microsoft.com/office/officeart/2008/layout/LinedList"/>
    <dgm:cxn modelId="{693E97AF-CA5D-45E3-83A7-91DC4F4D2943}" srcId="{C91E919E-25E0-4D5C-9796-EB3DD51A8CB1}" destId="{154ABB65-2D18-4FB3-8508-DCDB6B43F915}" srcOrd="3" destOrd="0" parTransId="{9F2A96F0-5C20-4F0E-9E3A-C81C4CEAB731}" sibTransId="{B88A9A08-5246-4186-BAA2-673FCAA7CE90}"/>
    <dgm:cxn modelId="{DA1614BA-0522-4093-AE4A-FF2F70AB73E9}" srcId="{C91E919E-25E0-4D5C-9796-EB3DD51A8CB1}" destId="{B996F39F-A60E-4D31-96D2-68CF2EE8B901}" srcOrd="0" destOrd="0" parTransId="{5C500B7C-CBC0-401B-9272-97C92DE90DD8}" sibTransId="{8CD53B89-82D0-4DB1-AED4-05F51E9E826D}"/>
    <dgm:cxn modelId="{AC4329E0-F461-42C2-B87D-B3C5237045F1}" type="presOf" srcId="{154ABB65-2D18-4FB3-8508-DCDB6B43F915}" destId="{FE48743A-5739-464E-AE1A-FE97EC11D449}" srcOrd="0" destOrd="0" presId="urn:microsoft.com/office/officeart/2008/layout/LinedList"/>
    <dgm:cxn modelId="{BB2F0DE6-63F9-4229-88BB-8D7F081D136D}" type="presOf" srcId="{B996F39F-A60E-4D31-96D2-68CF2EE8B901}" destId="{85095365-02C1-4133-A6E1-1380229875BC}" srcOrd="0" destOrd="0" presId="urn:microsoft.com/office/officeart/2008/layout/LinedList"/>
    <dgm:cxn modelId="{DEC0B6FB-DA6C-4BAC-9561-F87E41904725}" srcId="{C91E919E-25E0-4D5C-9796-EB3DD51A8CB1}" destId="{107A06C2-CF45-41F8-8731-AF136A2A91E4}" srcOrd="6" destOrd="0" parTransId="{9128BD9B-8E35-4BC3-B550-AD60E4E9A7F3}" sibTransId="{1DD313D7-24C2-45BF-9D44-1922AAA0EAF2}"/>
    <dgm:cxn modelId="{9DA310FC-EF92-4D11-9537-EE95B86F01A6}" type="presOf" srcId="{4864F980-1069-4F6D-A72A-FC9C4F929BC5}" destId="{C1F8250C-312E-4DC2-82DA-B0726B126E47}" srcOrd="0" destOrd="0" presId="urn:microsoft.com/office/officeart/2008/layout/LinedList"/>
    <dgm:cxn modelId="{903447F0-4862-4F45-9BF7-B6C6BE7170EA}" type="presParOf" srcId="{1156BD50-50F9-4FE5-B0F5-34E4AB49E279}" destId="{262C55BB-C776-4F50-AFEA-180DE7B4F9B6}" srcOrd="0" destOrd="0" presId="urn:microsoft.com/office/officeart/2008/layout/LinedList"/>
    <dgm:cxn modelId="{CA702F33-B94F-4A0C-B55A-7A11AC81EC15}" type="presParOf" srcId="{1156BD50-50F9-4FE5-B0F5-34E4AB49E279}" destId="{D2769179-AD02-4412-94C5-0A6A9F1C7AC9}" srcOrd="1" destOrd="0" presId="urn:microsoft.com/office/officeart/2008/layout/LinedList"/>
    <dgm:cxn modelId="{258604EF-DB74-4326-AE32-5EE37A97ED70}" type="presParOf" srcId="{D2769179-AD02-4412-94C5-0A6A9F1C7AC9}" destId="{85095365-02C1-4133-A6E1-1380229875BC}" srcOrd="0" destOrd="0" presId="urn:microsoft.com/office/officeart/2008/layout/LinedList"/>
    <dgm:cxn modelId="{B5E94EC3-E334-43B1-B2C3-C13F71DF5BBE}" type="presParOf" srcId="{D2769179-AD02-4412-94C5-0A6A9F1C7AC9}" destId="{E3222B2B-4637-480F-BD6F-6CE8CDC6332C}" srcOrd="1" destOrd="0" presId="urn:microsoft.com/office/officeart/2008/layout/LinedList"/>
    <dgm:cxn modelId="{8301C4BF-5E4C-4DFC-AEE3-F5B5E70BD832}" type="presParOf" srcId="{1156BD50-50F9-4FE5-B0F5-34E4AB49E279}" destId="{2B5F5368-485B-42E3-A765-67CF95EAC8D1}" srcOrd="2" destOrd="0" presId="urn:microsoft.com/office/officeart/2008/layout/LinedList"/>
    <dgm:cxn modelId="{232189B5-40F3-45E8-AD50-B36B83B2DC97}" type="presParOf" srcId="{1156BD50-50F9-4FE5-B0F5-34E4AB49E279}" destId="{6605BFCC-1E4A-4363-B67E-5554BBA0C859}" srcOrd="3" destOrd="0" presId="urn:microsoft.com/office/officeart/2008/layout/LinedList"/>
    <dgm:cxn modelId="{E7DB12F8-F3CD-4E05-9681-BEF8DB58FB8C}" type="presParOf" srcId="{6605BFCC-1E4A-4363-B67E-5554BBA0C859}" destId="{D9E0EFCB-2E8A-49A5-B7C7-1F3A26BB0C12}" srcOrd="0" destOrd="0" presId="urn:microsoft.com/office/officeart/2008/layout/LinedList"/>
    <dgm:cxn modelId="{1AFF635B-8E6B-4867-A7BD-69C5E23AC6EA}" type="presParOf" srcId="{6605BFCC-1E4A-4363-B67E-5554BBA0C859}" destId="{4288563D-7E84-4721-BDEA-36E20C94D331}" srcOrd="1" destOrd="0" presId="urn:microsoft.com/office/officeart/2008/layout/LinedList"/>
    <dgm:cxn modelId="{1E81D0B9-1361-4A7A-99A2-F3AF91BCCEF0}" type="presParOf" srcId="{1156BD50-50F9-4FE5-B0F5-34E4AB49E279}" destId="{454ED2E9-ED40-4E15-966E-876AE3D011F9}" srcOrd="4" destOrd="0" presId="urn:microsoft.com/office/officeart/2008/layout/LinedList"/>
    <dgm:cxn modelId="{87B3B89C-EC56-4FF7-94CF-5B6EA12487C1}" type="presParOf" srcId="{1156BD50-50F9-4FE5-B0F5-34E4AB49E279}" destId="{13DB14B9-E474-437B-B6BE-00F67A8FB920}" srcOrd="5" destOrd="0" presId="urn:microsoft.com/office/officeart/2008/layout/LinedList"/>
    <dgm:cxn modelId="{1DC81D23-696A-4A5A-A4E6-CEF2A1981F18}" type="presParOf" srcId="{13DB14B9-E474-437B-B6BE-00F67A8FB920}" destId="{E95B213D-4372-4678-A7AC-4BC065E3401D}" srcOrd="0" destOrd="0" presId="urn:microsoft.com/office/officeart/2008/layout/LinedList"/>
    <dgm:cxn modelId="{3821E632-09F1-4271-A884-67DC0D55AB51}" type="presParOf" srcId="{13DB14B9-E474-437B-B6BE-00F67A8FB920}" destId="{B8E4D4D5-6667-4DD0-8A06-9C0C5AA06323}" srcOrd="1" destOrd="0" presId="urn:microsoft.com/office/officeart/2008/layout/LinedList"/>
    <dgm:cxn modelId="{BDD6C7C9-8D29-49E8-931D-65E56B685E9E}" type="presParOf" srcId="{1156BD50-50F9-4FE5-B0F5-34E4AB49E279}" destId="{D8D6563F-C8DC-4C3A-9D02-19BB20235E22}" srcOrd="6" destOrd="0" presId="urn:microsoft.com/office/officeart/2008/layout/LinedList"/>
    <dgm:cxn modelId="{9DB5835F-A32B-44BA-8D2D-4988E1583DF2}" type="presParOf" srcId="{1156BD50-50F9-4FE5-B0F5-34E4AB49E279}" destId="{510CE39A-AD61-4971-B28B-DAFE0369911C}" srcOrd="7" destOrd="0" presId="urn:microsoft.com/office/officeart/2008/layout/LinedList"/>
    <dgm:cxn modelId="{FE3DC09A-74F7-4B48-BCAD-31A852834D44}" type="presParOf" srcId="{510CE39A-AD61-4971-B28B-DAFE0369911C}" destId="{FE48743A-5739-464E-AE1A-FE97EC11D449}" srcOrd="0" destOrd="0" presId="urn:microsoft.com/office/officeart/2008/layout/LinedList"/>
    <dgm:cxn modelId="{A5AAF655-3A7A-497F-A0A9-C4EE335C5733}" type="presParOf" srcId="{510CE39A-AD61-4971-B28B-DAFE0369911C}" destId="{0AB9E2E9-41FD-4F64-9097-138B81B28A03}" srcOrd="1" destOrd="0" presId="urn:microsoft.com/office/officeart/2008/layout/LinedList"/>
    <dgm:cxn modelId="{89F04C67-C0F5-412A-B2BD-65AB2C19D6A5}" type="presParOf" srcId="{1156BD50-50F9-4FE5-B0F5-34E4AB49E279}" destId="{5B183D93-23D8-4CBA-B362-FA9F4F504F5B}" srcOrd="8" destOrd="0" presId="urn:microsoft.com/office/officeart/2008/layout/LinedList"/>
    <dgm:cxn modelId="{0FCFEF9B-AA5E-4D52-A92E-F07E870A4FD1}" type="presParOf" srcId="{1156BD50-50F9-4FE5-B0F5-34E4AB49E279}" destId="{A335519B-F8AF-40CE-A573-5F05E9365107}" srcOrd="9" destOrd="0" presId="urn:microsoft.com/office/officeart/2008/layout/LinedList"/>
    <dgm:cxn modelId="{DD5F0906-740B-46BC-9E31-B203326C1DD8}" type="presParOf" srcId="{A335519B-F8AF-40CE-A573-5F05E9365107}" destId="{8D2482DF-5770-4B55-9B2E-6FC0A030C921}" srcOrd="0" destOrd="0" presId="urn:microsoft.com/office/officeart/2008/layout/LinedList"/>
    <dgm:cxn modelId="{97DC7314-F8E6-4F35-8003-EACB49C6B773}" type="presParOf" srcId="{A335519B-F8AF-40CE-A573-5F05E9365107}" destId="{84948F6F-6B5B-40F9-BDBC-CFA4B9B8A4EA}" srcOrd="1" destOrd="0" presId="urn:microsoft.com/office/officeart/2008/layout/LinedList"/>
    <dgm:cxn modelId="{1E72257E-04B8-41E5-88FC-75AC0F0AE54F}" type="presParOf" srcId="{1156BD50-50F9-4FE5-B0F5-34E4AB49E279}" destId="{E1DB3DB5-991B-4334-ABE8-A6B750D3595D}" srcOrd="10" destOrd="0" presId="urn:microsoft.com/office/officeart/2008/layout/LinedList"/>
    <dgm:cxn modelId="{48A38F88-2D3E-40D0-9DAA-9A9DCD3DD8F6}" type="presParOf" srcId="{1156BD50-50F9-4FE5-B0F5-34E4AB49E279}" destId="{6DBB7858-C8DA-4133-84B4-CF43DE5F8C9E}" srcOrd="11" destOrd="0" presId="urn:microsoft.com/office/officeart/2008/layout/LinedList"/>
    <dgm:cxn modelId="{C3DC9A67-DE46-4D43-AF45-3EA6BD89B0FB}" type="presParOf" srcId="{6DBB7858-C8DA-4133-84B4-CF43DE5F8C9E}" destId="{C1F8250C-312E-4DC2-82DA-B0726B126E47}" srcOrd="0" destOrd="0" presId="urn:microsoft.com/office/officeart/2008/layout/LinedList"/>
    <dgm:cxn modelId="{38EF3876-F9B2-4626-864A-3F48971A6254}" type="presParOf" srcId="{6DBB7858-C8DA-4133-84B4-CF43DE5F8C9E}" destId="{0D9188B1-938F-4557-91BD-D3F4B5D247F4}" srcOrd="1" destOrd="0" presId="urn:microsoft.com/office/officeart/2008/layout/LinedList"/>
    <dgm:cxn modelId="{BDD7F9E0-0280-4313-9FCD-67D71649CE3C}" type="presParOf" srcId="{1156BD50-50F9-4FE5-B0F5-34E4AB49E279}" destId="{1DDCD730-5118-47C9-9E6E-10B3977739EA}" srcOrd="12" destOrd="0" presId="urn:microsoft.com/office/officeart/2008/layout/LinedList"/>
    <dgm:cxn modelId="{F131EB8A-2F3F-4419-B0EE-1D31AEE7A2B5}" type="presParOf" srcId="{1156BD50-50F9-4FE5-B0F5-34E4AB49E279}" destId="{6923E846-ABEA-4CFE-A4BD-EB7C863C5F20}" srcOrd="13" destOrd="0" presId="urn:microsoft.com/office/officeart/2008/layout/LinedList"/>
    <dgm:cxn modelId="{1BE18A39-F220-4E83-8A88-BEBA6C53E060}" type="presParOf" srcId="{6923E846-ABEA-4CFE-A4BD-EB7C863C5F20}" destId="{BDD5D682-0FC0-4462-9B8A-9D235986E221}" srcOrd="0" destOrd="0" presId="urn:microsoft.com/office/officeart/2008/layout/LinedList"/>
    <dgm:cxn modelId="{869FA317-FDE3-4750-ADF5-9A19DA16519F}" type="presParOf" srcId="{6923E846-ABEA-4CFE-A4BD-EB7C863C5F20}" destId="{024CB823-B4A1-431A-8D8C-C94CFD1DB7A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91E919E-25E0-4D5C-9796-EB3DD51A8CB1}" type="doc">
      <dgm:prSet loTypeId="urn:microsoft.com/office/officeart/2008/layout/LinedList" loCatId="list" qsTypeId="urn:microsoft.com/office/officeart/2005/8/quickstyle/simple4" qsCatId="simple" csTypeId="urn:microsoft.com/office/officeart/2005/8/colors/accent3_2" csCatId="accent3" phldr="1"/>
      <dgm:spPr/>
      <dgm:t>
        <a:bodyPr/>
        <a:lstStyle/>
        <a:p>
          <a:endParaRPr lang="en-US"/>
        </a:p>
      </dgm:t>
    </dgm:pt>
    <dgm:pt modelId="{B996F39F-A60E-4D31-96D2-68CF2EE8B901}">
      <dgm:prSet custT="1"/>
      <dgm:spPr/>
      <dgm:t>
        <a:bodyPr/>
        <a:lstStyle/>
        <a:p>
          <a:r>
            <a:rPr lang="en-US" sz="2000" dirty="0"/>
            <a:t>Update Boston regulations in 2025 to meet changes in the state of the industry.</a:t>
          </a:r>
        </a:p>
      </dgm:t>
    </dgm:pt>
    <dgm:pt modelId="{5C500B7C-CBC0-401B-9272-97C92DE90DD8}" type="parTrans" cxnId="{DA1614BA-0522-4093-AE4A-FF2F70AB73E9}">
      <dgm:prSet/>
      <dgm:spPr/>
      <dgm:t>
        <a:bodyPr/>
        <a:lstStyle/>
        <a:p>
          <a:endParaRPr lang="en-US"/>
        </a:p>
      </dgm:t>
    </dgm:pt>
    <dgm:pt modelId="{8CD53B89-82D0-4DB1-AED4-05F51E9E826D}" type="sibTrans" cxnId="{DA1614BA-0522-4093-AE4A-FF2F70AB73E9}">
      <dgm:prSet/>
      <dgm:spPr/>
      <dgm:t>
        <a:bodyPr/>
        <a:lstStyle/>
        <a:p>
          <a:endParaRPr lang="en-US"/>
        </a:p>
      </dgm:t>
    </dgm:pt>
    <dgm:pt modelId="{C4C2671F-D2EB-4E0E-AA17-E089A00CA448}">
      <dgm:prSet custT="1"/>
      <dgm:spPr/>
      <dgm:t>
        <a:bodyPr/>
        <a:lstStyle/>
        <a:p>
          <a:r>
            <a:rPr lang="en-US" sz="2000" dirty="0"/>
            <a:t>Incorporate components from NEHA Model Code.</a:t>
          </a:r>
        </a:p>
      </dgm:t>
    </dgm:pt>
    <dgm:pt modelId="{417BA667-3869-462C-B637-FF970FB95EF5}" type="parTrans" cxnId="{63826989-FF3C-4186-B526-1C58A55FA8F4}">
      <dgm:prSet/>
      <dgm:spPr/>
      <dgm:t>
        <a:bodyPr/>
        <a:lstStyle/>
        <a:p>
          <a:endParaRPr lang="en-US"/>
        </a:p>
      </dgm:t>
    </dgm:pt>
    <dgm:pt modelId="{D8162F8A-6EDC-46EE-87B2-4AF4B77B579A}" type="sibTrans" cxnId="{63826989-FF3C-4186-B526-1C58A55FA8F4}">
      <dgm:prSet/>
      <dgm:spPr/>
      <dgm:t>
        <a:bodyPr/>
        <a:lstStyle/>
        <a:p>
          <a:endParaRPr lang="en-US"/>
        </a:p>
      </dgm:t>
    </dgm:pt>
    <dgm:pt modelId="{94B15F0E-D17B-4151-9C5B-DD6F3BF9A4E0}">
      <dgm:prSet custT="1"/>
      <dgm:spPr/>
      <dgm:t>
        <a:bodyPr/>
        <a:lstStyle/>
        <a:p>
          <a:r>
            <a:rPr lang="en-US" sz="2000" dirty="0"/>
            <a:t>Standardize with other communities.  Working with Cambridge and Chelsea currently. </a:t>
          </a:r>
          <a:br>
            <a:rPr lang="en-US" sz="2000" dirty="0"/>
          </a:br>
          <a:br>
            <a:rPr lang="en-US" sz="2000" dirty="0"/>
          </a:br>
          <a:r>
            <a:rPr lang="en-US" sz="2000" dirty="0"/>
            <a:t>You can join the conversation – we have a mailing list.</a:t>
          </a:r>
        </a:p>
      </dgm:t>
    </dgm:pt>
    <dgm:pt modelId="{F31FAC2E-C19D-4037-B4CA-EF3F05EC854B}" type="parTrans" cxnId="{F0392886-D044-4843-88C6-C125C0FC0D95}">
      <dgm:prSet/>
      <dgm:spPr/>
      <dgm:t>
        <a:bodyPr/>
        <a:lstStyle/>
        <a:p>
          <a:endParaRPr lang="en-US"/>
        </a:p>
      </dgm:t>
    </dgm:pt>
    <dgm:pt modelId="{8FF3781E-DBA3-488D-A63F-C15D61472099}" type="sibTrans" cxnId="{F0392886-D044-4843-88C6-C125C0FC0D95}">
      <dgm:prSet/>
      <dgm:spPr/>
      <dgm:t>
        <a:bodyPr/>
        <a:lstStyle/>
        <a:p>
          <a:endParaRPr lang="en-US"/>
        </a:p>
      </dgm:t>
    </dgm:pt>
    <dgm:pt modelId="{154ABB65-2D18-4FB3-8508-DCDB6B43F915}">
      <dgm:prSet custT="1"/>
      <dgm:spPr/>
      <dgm:t>
        <a:bodyPr/>
        <a:lstStyle/>
        <a:p>
          <a:r>
            <a:rPr lang="en-US" sz="2000" dirty="0"/>
            <a:t>Key Topics:</a:t>
          </a:r>
        </a:p>
        <a:p>
          <a:r>
            <a:rPr lang="en-US" sz="2000" dirty="0"/>
            <a:t>	</a:t>
          </a:r>
          <a:r>
            <a:rPr lang="en-US" sz="1600" dirty="0"/>
            <a:t>Apprenticeship requirements</a:t>
          </a:r>
        </a:p>
        <a:p>
          <a:r>
            <a:rPr lang="en-US" sz="1600" dirty="0"/>
            <a:t>	Standards for A&amp;P and BBP training</a:t>
          </a:r>
        </a:p>
        <a:p>
          <a:r>
            <a:rPr lang="en-US" sz="1600" dirty="0"/>
            <a:t>	Standards for equipment and supplies</a:t>
          </a:r>
        </a:p>
        <a:p>
          <a:r>
            <a:rPr lang="en-US" sz="1600" dirty="0"/>
            <a:t>	Physical facility standards (all disposable, </a:t>
          </a:r>
          <a:br>
            <a:rPr lang="en-US" sz="1600" dirty="0"/>
          </a:br>
          <a:r>
            <a:rPr lang="en-US" sz="1600" dirty="0"/>
            <a:t>	open concept, etc.)</a:t>
          </a:r>
        </a:p>
        <a:p>
          <a:r>
            <a:rPr lang="en-US" sz="1600" dirty="0"/>
            <a:t>	More</a:t>
          </a:r>
        </a:p>
      </dgm:t>
    </dgm:pt>
    <dgm:pt modelId="{9F2A96F0-5C20-4F0E-9E3A-C81C4CEAB731}" type="parTrans" cxnId="{693E97AF-CA5D-45E3-83A7-91DC4F4D2943}">
      <dgm:prSet/>
      <dgm:spPr/>
      <dgm:t>
        <a:bodyPr/>
        <a:lstStyle/>
        <a:p>
          <a:endParaRPr lang="en-US"/>
        </a:p>
      </dgm:t>
    </dgm:pt>
    <dgm:pt modelId="{B88A9A08-5246-4186-BAA2-673FCAA7CE90}" type="sibTrans" cxnId="{693E97AF-CA5D-45E3-83A7-91DC4F4D2943}">
      <dgm:prSet/>
      <dgm:spPr/>
      <dgm:t>
        <a:bodyPr/>
        <a:lstStyle/>
        <a:p>
          <a:endParaRPr lang="en-US"/>
        </a:p>
      </dgm:t>
    </dgm:pt>
    <dgm:pt modelId="{1156BD50-50F9-4FE5-B0F5-34E4AB49E279}" type="pres">
      <dgm:prSet presAssocID="{C91E919E-25E0-4D5C-9796-EB3DD51A8CB1}" presName="vert0" presStyleCnt="0">
        <dgm:presLayoutVars>
          <dgm:dir/>
          <dgm:animOne val="branch"/>
          <dgm:animLvl val="lvl"/>
        </dgm:presLayoutVars>
      </dgm:prSet>
      <dgm:spPr/>
    </dgm:pt>
    <dgm:pt modelId="{262C55BB-C776-4F50-AFEA-180DE7B4F9B6}" type="pres">
      <dgm:prSet presAssocID="{B996F39F-A60E-4D31-96D2-68CF2EE8B901}" presName="thickLine" presStyleLbl="alignNode1" presStyleIdx="0" presStyleCnt="4"/>
      <dgm:spPr/>
    </dgm:pt>
    <dgm:pt modelId="{D2769179-AD02-4412-94C5-0A6A9F1C7AC9}" type="pres">
      <dgm:prSet presAssocID="{B996F39F-A60E-4D31-96D2-68CF2EE8B901}" presName="horz1" presStyleCnt="0"/>
      <dgm:spPr/>
    </dgm:pt>
    <dgm:pt modelId="{85095365-02C1-4133-A6E1-1380229875BC}" type="pres">
      <dgm:prSet presAssocID="{B996F39F-A60E-4D31-96D2-68CF2EE8B901}" presName="tx1" presStyleLbl="revTx" presStyleIdx="0" presStyleCnt="4"/>
      <dgm:spPr/>
    </dgm:pt>
    <dgm:pt modelId="{E3222B2B-4637-480F-BD6F-6CE8CDC6332C}" type="pres">
      <dgm:prSet presAssocID="{B996F39F-A60E-4D31-96D2-68CF2EE8B901}" presName="vert1" presStyleCnt="0"/>
      <dgm:spPr/>
    </dgm:pt>
    <dgm:pt modelId="{2B5F5368-485B-42E3-A765-67CF95EAC8D1}" type="pres">
      <dgm:prSet presAssocID="{C4C2671F-D2EB-4E0E-AA17-E089A00CA448}" presName="thickLine" presStyleLbl="alignNode1" presStyleIdx="1" presStyleCnt="4"/>
      <dgm:spPr/>
    </dgm:pt>
    <dgm:pt modelId="{6605BFCC-1E4A-4363-B67E-5554BBA0C859}" type="pres">
      <dgm:prSet presAssocID="{C4C2671F-D2EB-4E0E-AA17-E089A00CA448}" presName="horz1" presStyleCnt="0"/>
      <dgm:spPr/>
    </dgm:pt>
    <dgm:pt modelId="{D9E0EFCB-2E8A-49A5-B7C7-1F3A26BB0C12}" type="pres">
      <dgm:prSet presAssocID="{C4C2671F-D2EB-4E0E-AA17-E089A00CA448}" presName="tx1" presStyleLbl="revTx" presStyleIdx="1" presStyleCnt="4"/>
      <dgm:spPr/>
    </dgm:pt>
    <dgm:pt modelId="{4288563D-7E84-4721-BDEA-36E20C94D331}" type="pres">
      <dgm:prSet presAssocID="{C4C2671F-D2EB-4E0E-AA17-E089A00CA448}" presName="vert1" presStyleCnt="0"/>
      <dgm:spPr/>
    </dgm:pt>
    <dgm:pt modelId="{454ED2E9-ED40-4E15-966E-876AE3D011F9}" type="pres">
      <dgm:prSet presAssocID="{94B15F0E-D17B-4151-9C5B-DD6F3BF9A4E0}" presName="thickLine" presStyleLbl="alignNode1" presStyleIdx="2" presStyleCnt="4"/>
      <dgm:spPr/>
    </dgm:pt>
    <dgm:pt modelId="{13DB14B9-E474-437B-B6BE-00F67A8FB920}" type="pres">
      <dgm:prSet presAssocID="{94B15F0E-D17B-4151-9C5B-DD6F3BF9A4E0}" presName="horz1" presStyleCnt="0"/>
      <dgm:spPr/>
    </dgm:pt>
    <dgm:pt modelId="{E95B213D-4372-4678-A7AC-4BC065E3401D}" type="pres">
      <dgm:prSet presAssocID="{94B15F0E-D17B-4151-9C5B-DD6F3BF9A4E0}" presName="tx1" presStyleLbl="revTx" presStyleIdx="2" presStyleCnt="4"/>
      <dgm:spPr/>
    </dgm:pt>
    <dgm:pt modelId="{B8E4D4D5-6667-4DD0-8A06-9C0C5AA06323}" type="pres">
      <dgm:prSet presAssocID="{94B15F0E-D17B-4151-9C5B-DD6F3BF9A4E0}" presName="vert1" presStyleCnt="0"/>
      <dgm:spPr/>
    </dgm:pt>
    <dgm:pt modelId="{D8D6563F-C8DC-4C3A-9D02-19BB20235E22}" type="pres">
      <dgm:prSet presAssocID="{154ABB65-2D18-4FB3-8508-DCDB6B43F915}" presName="thickLine" presStyleLbl="alignNode1" presStyleIdx="3" presStyleCnt="4"/>
      <dgm:spPr/>
    </dgm:pt>
    <dgm:pt modelId="{510CE39A-AD61-4971-B28B-DAFE0369911C}" type="pres">
      <dgm:prSet presAssocID="{154ABB65-2D18-4FB3-8508-DCDB6B43F915}" presName="horz1" presStyleCnt="0"/>
      <dgm:spPr/>
    </dgm:pt>
    <dgm:pt modelId="{FE48743A-5739-464E-AE1A-FE97EC11D449}" type="pres">
      <dgm:prSet presAssocID="{154ABB65-2D18-4FB3-8508-DCDB6B43F915}" presName="tx1" presStyleLbl="revTx" presStyleIdx="3" presStyleCnt="4" custScaleY="156099"/>
      <dgm:spPr/>
    </dgm:pt>
    <dgm:pt modelId="{0AB9E2E9-41FD-4F64-9097-138B81B28A03}" type="pres">
      <dgm:prSet presAssocID="{154ABB65-2D18-4FB3-8508-DCDB6B43F915}" presName="vert1" presStyleCnt="0"/>
      <dgm:spPr/>
    </dgm:pt>
  </dgm:ptLst>
  <dgm:cxnLst>
    <dgm:cxn modelId="{9B0DCF49-FD40-4979-9B3F-5632E5AE4508}" type="presOf" srcId="{C91E919E-25E0-4D5C-9796-EB3DD51A8CB1}" destId="{1156BD50-50F9-4FE5-B0F5-34E4AB49E279}" srcOrd="0" destOrd="0" presId="urn:microsoft.com/office/officeart/2008/layout/LinedList"/>
    <dgm:cxn modelId="{F0392886-D044-4843-88C6-C125C0FC0D95}" srcId="{C91E919E-25E0-4D5C-9796-EB3DD51A8CB1}" destId="{94B15F0E-D17B-4151-9C5B-DD6F3BF9A4E0}" srcOrd="2" destOrd="0" parTransId="{F31FAC2E-C19D-4037-B4CA-EF3F05EC854B}" sibTransId="{8FF3781E-DBA3-488D-A63F-C15D61472099}"/>
    <dgm:cxn modelId="{63826989-FF3C-4186-B526-1C58A55FA8F4}" srcId="{C91E919E-25E0-4D5C-9796-EB3DD51A8CB1}" destId="{C4C2671F-D2EB-4E0E-AA17-E089A00CA448}" srcOrd="1" destOrd="0" parTransId="{417BA667-3869-462C-B637-FF970FB95EF5}" sibTransId="{D8162F8A-6EDC-46EE-87B2-4AF4B77B579A}"/>
    <dgm:cxn modelId="{0CE9B58B-842A-4086-BD5F-C2A5ED6DD60A}" type="presOf" srcId="{C4C2671F-D2EB-4E0E-AA17-E089A00CA448}" destId="{D9E0EFCB-2E8A-49A5-B7C7-1F3A26BB0C12}" srcOrd="0" destOrd="0" presId="urn:microsoft.com/office/officeart/2008/layout/LinedList"/>
    <dgm:cxn modelId="{BCB7A391-5AF7-46C9-8CB8-A45ED8927C9E}" type="presOf" srcId="{94B15F0E-D17B-4151-9C5B-DD6F3BF9A4E0}" destId="{E95B213D-4372-4678-A7AC-4BC065E3401D}" srcOrd="0" destOrd="0" presId="urn:microsoft.com/office/officeart/2008/layout/LinedList"/>
    <dgm:cxn modelId="{693E97AF-CA5D-45E3-83A7-91DC4F4D2943}" srcId="{C91E919E-25E0-4D5C-9796-EB3DD51A8CB1}" destId="{154ABB65-2D18-4FB3-8508-DCDB6B43F915}" srcOrd="3" destOrd="0" parTransId="{9F2A96F0-5C20-4F0E-9E3A-C81C4CEAB731}" sibTransId="{B88A9A08-5246-4186-BAA2-673FCAA7CE90}"/>
    <dgm:cxn modelId="{DA1614BA-0522-4093-AE4A-FF2F70AB73E9}" srcId="{C91E919E-25E0-4D5C-9796-EB3DD51A8CB1}" destId="{B996F39F-A60E-4D31-96D2-68CF2EE8B901}" srcOrd="0" destOrd="0" parTransId="{5C500B7C-CBC0-401B-9272-97C92DE90DD8}" sibTransId="{8CD53B89-82D0-4DB1-AED4-05F51E9E826D}"/>
    <dgm:cxn modelId="{AC4329E0-F461-42C2-B87D-B3C5237045F1}" type="presOf" srcId="{154ABB65-2D18-4FB3-8508-DCDB6B43F915}" destId="{FE48743A-5739-464E-AE1A-FE97EC11D449}" srcOrd="0" destOrd="0" presId="urn:microsoft.com/office/officeart/2008/layout/LinedList"/>
    <dgm:cxn modelId="{BB2F0DE6-63F9-4229-88BB-8D7F081D136D}" type="presOf" srcId="{B996F39F-A60E-4D31-96D2-68CF2EE8B901}" destId="{85095365-02C1-4133-A6E1-1380229875BC}" srcOrd="0" destOrd="0" presId="urn:microsoft.com/office/officeart/2008/layout/LinedList"/>
    <dgm:cxn modelId="{903447F0-4862-4F45-9BF7-B6C6BE7170EA}" type="presParOf" srcId="{1156BD50-50F9-4FE5-B0F5-34E4AB49E279}" destId="{262C55BB-C776-4F50-AFEA-180DE7B4F9B6}" srcOrd="0" destOrd="0" presId="urn:microsoft.com/office/officeart/2008/layout/LinedList"/>
    <dgm:cxn modelId="{CA702F33-B94F-4A0C-B55A-7A11AC81EC15}" type="presParOf" srcId="{1156BD50-50F9-4FE5-B0F5-34E4AB49E279}" destId="{D2769179-AD02-4412-94C5-0A6A9F1C7AC9}" srcOrd="1" destOrd="0" presId="urn:microsoft.com/office/officeart/2008/layout/LinedList"/>
    <dgm:cxn modelId="{258604EF-DB74-4326-AE32-5EE37A97ED70}" type="presParOf" srcId="{D2769179-AD02-4412-94C5-0A6A9F1C7AC9}" destId="{85095365-02C1-4133-A6E1-1380229875BC}" srcOrd="0" destOrd="0" presId="urn:microsoft.com/office/officeart/2008/layout/LinedList"/>
    <dgm:cxn modelId="{B5E94EC3-E334-43B1-B2C3-C13F71DF5BBE}" type="presParOf" srcId="{D2769179-AD02-4412-94C5-0A6A9F1C7AC9}" destId="{E3222B2B-4637-480F-BD6F-6CE8CDC6332C}" srcOrd="1" destOrd="0" presId="urn:microsoft.com/office/officeart/2008/layout/LinedList"/>
    <dgm:cxn modelId="{8301C4BF-5E4C-4DFC-AEE3-F5B5E70BD832}" type="presParOf" srcId="{1156BD50-50F9-4FE5-B0F5-34E4AB49E279}" destId="{2B5F5368-485B-42E3-A765-67CF95EAC8D1}" srcOrd="2" destOrd="0" presId="urn:microsoft.com/office/officeart/2008/layout/LinedList"/>
    <dgm:cxn modelId="{232189B5-40F3-45E8-AD50-B36B83B2DC97}" type="presParOf" srcId="{1156BD50-50F9-4FE5-B0F5-34E4AB49E279}" destId="{6605BFCC-1E4A-4363-B67E-5554BBA0C859}" srcOrd="3" destOrd="0" presId="urn:microsoft.com/office/officeart/2008/layout/LinedList"/>
    <dgm:cxn modelId="{E7DB12F8-F3CD-4E05-9681-BEF8DB58FB8C}" type="presParOf" srcId="{6605BFCC-1E4A-4363-B67E-5554BBA0C859}" destId="{D9E0EFCB-2E8A-49A5-B7C7-1F3A26BB0C12}" srcOrd="0" destOrd="0" presId="urn:microsoft.com/office/officeart/2008/layout/LinedList"/>
    <dgm:cxn modelId="{1AFF635B-8E6B-4867-A7BD-69C5E23AC6EA}" type="presParOf" srcId="{6605BFCC-1E4A-4363-B67E-5554BBA0C859}" destId="{4288563D-7E84-4721-BDEA-36E20C94D331}" srcOrd="1" destOrd="0" presId="urn:microsoft.com/office/officeart/2008/layout/LinedList"/>
    <dgm:cxn modelId="{1E81D0B9-1361-4A7A-99A2-F3AF91BCCEF0}" type="presParOf" srcId="{1156BD50-50F9-4FE5-B0F5-34E4AB49E279}" destId="{454ED2E9-ED40-4E15-966E-876AE3D011F9}" srcOrd="4" destOrd="0" presId="urn:microsoft.com/office/officeart/2008/layout/LinedList"/>
    <dgm:cxn modelId="{87B3B89C-EC56-4FF7-94CF-5B6EA12487C1}" type="presParOf" srcId="{1156BD50-50F9-4FE5-B0F5-34E4AB49E279}" destId="{13DB14B9-E474-437B-B6BE-00F67A8FB920}" srcOrd="5" destOrd="0" presId="urn:microsoft.com/office/officeart/2008/layout/LinedList"/>
    <dgm:cxn modelId="{1DC81D23-696A-4A5A-A4E6-CEF2A1981F18}" type="presParOf" srcId="{13DB14B9-E474-437B-B6BE-00F67A8FB920}" destId="{E95B213D-4372-4678-A7AC-4BC065E3401D}" srcOrd="0" destOrd="0" presId="urn:microsoft.com/office/officeart/2008/layout/LinedList"/>
    <dgm:cxn modelId="{3821E632-09F1-4271-A884-67DC0D55AB51}" type="presParOf" srcId="{13DB14B9-E474-437B-B6BE-00F67A8FB920}" destId="{B8E4D4D5-6667-4DD0-8A06-9C0C5AA06323}" srcOrd="1" destOrd="0" presId="urn:microsoft.com/office/officeart/2008/layout/LinedList"/>
    <dgm:cxn modelId="{BDD6C7C9-8D29-49E8-931D-65E56B685E9E}" type="presParOf" srcId="{1156BD50-50F9-4FE5-B0F5-34E4AB49E279}" destId="{D8D6563F-C8DC-4C3A-9D02-19BB20235E22}" srcOrd="6" destOrd="0" presId="urn:microsoft.com/office/officeart/2008/layout/LinedList"/>
    <dgm:cxn modelId="{9DB5835F-A32B-44BA-8D2D-4988E1583DF2}" type="presParOf" srcId="{1156BD50-50F9-4FE5-B0F5-34E4AB49E279}" destId="{510CE39A-AD61-4971-B28B-DAFE0369911C}" srcOrd="7" destOrd="0" presId="urn:microsoft.com/office/officeart/2008/layout/LinedList"/>
    <dgm:cxn modelId="{FE3DC09A-74F7-4B48-BCAD-31A852834D44}" type="presParOf" srcId="{510CE39A-AD61-4971-B28B-DAFE0369911C}" destId="{FE48743A-5739-464E-AE1A-FE97EC11D449}" srcOrd="0" destOrd="0" presId="urn:microsoft.com/office/officeart/2008/layout/LinedList"/>
    <dgm:cxn modelId="{A5AAF655-3A7A-497F-A0A9-C4EE335C5733}" type="presParOf" srcId="{510CE39A-AD61-4971-B28B-DAFE0369911C}" destId="{0AB9E2E9-41FD-4F64-9097-138B81B28A0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58C86-F61E-4102-90AD-C2E9E91B9E84}">
      <dsp:nvSpPr>
        <dsp:cNvPr id="0" name=""/>
        <dsp:cNvSpPr/>
      </dsp:nvSpPr>
      <dsp:spPr>
        <a:xfrm>
          <a:off x="0" y="0"/>
          <a:ext cx="3850095" cy="1083564"/>
        </a:xfrm>
        <a:prstGeom prst="roundRect">
          <a:avLst>
            <a:gd name="adj" fmla="val 10000"/>
          </a:avLst>
        </a:prstGeom>
        <a:gradFill rotWithShape="0">
          <a:gsLst>
            <a:gs pos="0">
              <a:srgbClr val="6AA3DB"/>
            </a:gs>
            <a:gs pos="100000">
              <a:srgbClr val="4990CF"/>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Public Health &amp; Safety Concerns of Body Art</a:t>
          </a:r>
        </a:p>
      </dsp:txBody>
      <dsp:txXfrm>
        <a:off x="31737" y="31737"/>
        <a:ext cx="2554067" cy="1020090"/>
      </dsp:txXfrm>
    </dsp:sp>
    <dsp:sp modelId="{9871DE88-F1B6-4654-A1D1-9DE20CB1CEF1}">
      <dsp:nvSpPr>
        <dsp:cNvPr id="0" name=""/>
        <dsp:cNvSpPr/>
      </dsp:nvSpPr>
      <dsp:spPr>
        <a:xfrm>
          <a:off x="287507" y="1234059"/>
          <a:ext cx="3850095" cy="1083564"/>
        </a:xfrm>
        <a:prstGeom prst="roundRect">
          <a:avLst>
            <a:gd name="adj" fmla="val 10000"/>
          </a:avLst>
        </a:prstGeom>
        <a:gradFill rotWithShape="0">
          <a:gsLst>
            <a:gs pos="0">
              <a:srgbClr val="6EA5DB"/>
            </a:gs>
            <a:gs pos="100000">
              <a:srgbClr val="458CCB"/>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History of the Boston Body Art Regulations</a:t>
          </a:r>
        </a:p>
      </dsp:txBody>
      <dsp:txXfrm>
        <a:off x="319244" y="1265796"/>
        <a:ext cx="2794797" cy="1020090"/>
      </dsp:txXfrm>
    </dsp:sp>
    <dsp:sp modelId="{4B2207AF-5C21-4E67-BB1B-CFB4C9963220}">
      <dsp:nvSpPr>
        <dsp:cNvPr id="0" name=""/>
        <dsp:cNvSpPr/>
      </dsp:nvSpPr>
      <dsp:spPr>
        <a:xfrm>
          <a:off x="575014" y="2468117"/>
          <a:ext cx="3850095" cy="1083564"/>
        </a:xfrm>
        <a:prstGeom prst="roundRect">
          <a:avLst>
            <a:gd name="adj" fmla="val 10000"/>
          </a:avLst>
        </a:prstGeom>
        <a:gradFill rotWithShape="0">
          <a:gsLst>
            <a:gs pos="0">
              <a:srgbClr val="6FA5DB"/>
            </a:gs>
            <a:gs pos="100000">
              <a:srgbClr val="458CCB"/>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Implementation and Enforcement</a:t>
          </a:r>
        </a:p>
      </dsp:txBody>
      <dsp:txXfrm>
        <a:off x="606751" y="2499854"/>
        <a:ext cx="2794797" cy="1020090"/>
      </dsp:txXfrm>
    </dsp:sp>
    <dsp:sp modelId="{90330800-CFA3-412C-B0E9-B7015997E836}">
      <dsp:nvSpPr>
        <dsp:cNvPr id="0" name=""/>
        <dsp:cNvSpPr/>
      </dsp:nvSpPr>
      <dsp:spPr>
        <a:xfrm>
          <a:off x="862521" y="3702177"/>
          <a:ext cx="3850095" cy="1083564"/>
        </a:xfrm>
        <a:prstGeom prst="roundRect">
          <a:avLst>
            <a:gd name="adj" fmla="val 10000"/>
          </a:avLst>
        </a:prstGeom>
        <a:gradFill rotWithShape="0">
          <a:gsLst>
            <a:gs pos="0">
              <a:srgbClr val="6EA5DB"/>
            </a:gs>
            <a:gs pos="100000">
              <a:srgbClr val="438AC9"/>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Challenges and Lessons Learned</a:t>
          </a:r>
          <a:endParaRPr lang="en-US" sz="2000" kern="1200" dirty="0"/>
        </a:p>
      </dsp:txBody>
      <dsp:txXfrm>
        <a:off x="894257" y="3733913"/>
        <a:ext cx="2794799" cy="1020091"/>
      </dsp:txXfrm>
    </dsp:sp>
    <dsp:sp modelId="{A7F7F4D2-0240-4212-87BD-90612D1F912C}">
      <dsp:nvSpPr>
        <dsp:cNvPr id="0" name=""/>
        <dsp:cNvSpPr/>
      </dsp:nvSpPr>
      <dsp:spPr>
        <a:xfrm>
          <a:off x="1150028" y="4936235"/>
          <a:ext cx="3850095" cy="1083564"/>
        </a:xfrm>
        <a:prstGeom prst="roundRect">
          <a:avLst>
            <a:gd name="adj" fmla="val 10000"/>
          </a:avLst>
        </a:prstGeom>
        <a:solidFill>
          <a:srgbClr val="5092CE"/>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Regulatory Revisions and the Future</a:t>
          </a:r>
        </a:p>
      </dsp:txBody>
      <dsp:txXfrm>
        <a:off x="1181765" y="4967972"/>
        <a:ext cx="2794797" cy="1020090"/>
      </dsp:txXfrm>
    </dsp:sp>
    <dsp:sp modelId="{8708CFBE-BD75-4536-8EC2-26B1AD9F405F}">
      <dsp:nvSpPr>
        <dsp:cNvPr id="0" name=""/>
        <dsp:cNvSpPr/>
      </dsp:nvSpPr>
      <dsp:spPr>
        <a:xfrm>
          <a:off x="3145778" y="791603"/>
          <a:ext cx="704316" cy="704316"/>
        </a:xfrm>
        <a:prstGeom prst="downArrow">
          <a:avLst>
            <a:gd name="adj1" fmla="val 55000"/>
            <a:gd name="adj2" fmla="val 45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3304249" y="791603"/>
        <a:ext cx="387374" cy="529998"/>
      </dsp:txXfrm>
    </dsp:sp>
    <dsp:sp modelId="{0DA982A6-051D-4265-8B29-22A9B0EB5369}">
      <dsp:nvSpPr>
        <dsp:cNvPr id="0" name=""/>
        <dsp:cNvSpPr/>
      </dsp:nvSpPr>
      <dsp:spPr>
        <a:xfrm>
          <a:off x="3433286" y="2025662"/>
          <a:ext cx="704316" cy="704316"/>
        </a:xfrm>
        <a:prstGeom prst="downArrow">
          <a:avLst>
            <a:gd name="adj1" fmla="val 55000"/>
            <a:gd name="adj2" fmla="val 45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3591757" y="2025662"/>
        <a:ext cx="387374" cy="529998"/>
      </dsp:txXfrm>
    </dsp:sp>
    <dsp:sp modelId="{7E61EE54-9A21-43D7-8D74-19FF5ABAFC2E}">
      <dsp:nvSpPr>
        <dsp:cNvPr id="0" name=""/>
        <dsp:cNvSpPr/>
      </dsp:nvSpPr>
      <dsp:spPr>
        <a:xfrm>
          <a:off x="3720793" y="3241662"/>
          <a:ext cx="704316" cy="704316"/>
        </a:xfrm>
        <a:prstGeom prst="downArrow">
          <a:avLst>
            <a:gd name="adj1" fmla="val 55000"/>
            <a:gd name="adj2" fmla="val 45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3879264" y="3241662"/>
        <a:ext cx="387374" cy="529998"/>
      </dsp:txXfrm>
    </dsp:sp>
    <dsp:sp modelId="{C147C7E5-255C-4BCC-83F6-19AB3E2E5A90}">
      <dsp:nvSpPr>
        <dsp:cNvPr id="0" name=""/>
        <dsp:cNvSpPr/>
      </dsp:nvSpPr>
      <dsp:spPr>
        <a:xfrm>
          <a:off x="4008300" y="4487760"/>
          <a:ext cx="704316" cy="704316"/>
        </a:xfrm>
        <a:prstGeom prst="downArrow">
          <a:avLst>
            <a:gd name="adj1" fmla="val 55000"/>
            <a:gd name="adj2" fmla="val 4500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4166771" y="4487760"/>
        <a:ext cx="387374" cy="5299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53E5DE-A12A-4123-9D22-84F7FFC16F76}">
      <dsp:nvSpPr>
        <dsp:cNvPr id="0" name=""/>
        <dsp:cNvSpPr/>
      </dsp:nvSpPr>
      <dsp:spPr>
        <a:xfrm>
          <a:off x="0" y="2073467"/>
          <a:ext cx="8839200"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60607B50-5CE9-4DD1-8B89-0801DBF294C0}">
      <dsp:nvSpPr>
        <dsp:cNvPr id="0" name=""/>
        <dsp:cNvSpPr/>
      </dsp:nvSpPr>
      <dsp:spPr>
        <a:xfrm rot="8100000">
          <a:off x="69743" y="481555"/>
          <a:ext cx="297557" cy="297557"/>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19B4F7-9623-47B8-A48C-3D78880BD73A}">
      <dsp:nvSpPr>
        <dsp:cNvPr id="0" name=""/>
        <dsp:cNvSpPr/>
      </dsp:nvSpPr>
      <dsp:spPr>
        <a:xfrm>
          <a:off x="102799" y="514611"/>
          <a:ext cx="231445" cy="23144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6B16DEC9-90EE-426B-8A76-7301BF167BB3}">
      <dsp:nvSpPr>
        <dsp:cNvPr id="0" name=""/>
        <dsp:cNvSpPr/>
      </dsp:nvSpPr>
      <dsp:spPr>
        <a:xfrm>
          <a:off x="428927" y="845974"/>
          <a:ext cx="1792219" cy="1227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kern="1200"/>
            <a:t>Massachusetts bans tattooing except by a physician</a:t>
          </a:r>
        </a:p>
      </dsp:txBody>
      <dsp:txXfrm>
        <a:off x="428927" y="845974"/>
        <a:ext cx="1792219" cy="1227492"/>
      </dsp:txXfrm>
    </dsp:sp>
    <dsp:sp modelId="{F960BAF4-27F8-40C3-8411-B6A78A6BBA9F}">
      <dsp:nvSpPr>
        <dsp:cNvPr id="0" name=""/>
        <dsp:cNvSpPr/>
      </dsp:nvSpPr>
      <dsp:spPr>
        <a:xfrm>
          <a:off x="428927" y="414693"/>
          <a:ext cx="1792219" cy="431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a:t>1962</a:t>
          </a:r>
        </a:p>
      </dsp:txBody>
      <dsp:txXfrm>
        <a:off x="428927" y="414693"/>
        <a:ext cx="1792219" cy="431281"/>
      </dsp:txXfrm>
    </dsp:sp>
    <dsp:sp modelId="{17CF19A8-0551-4644-8D96-8409201C69E0}">
      <dsp:nvSpPr>
        <dsp:cNvPr id="0" name=""/>
        <dsp:cNvSpPr/>
      </dsp:nvSpPr>
      <dsp:spPr>
        <a:xfrm>
          <a:off x="218522" y="845974"/>
          <a:ext cx="0" cy="1227492"/>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AF2C69B-99DE-4B5D-B27A-72D976356432}">
      <dsp:nvSpPr>
        <dsp:cNvPr id="0" name=""/>
        <dsp:cNvSpPr/>
      </dsp:nvSpPr>
      <dsp:spPr>
        <a:xfrm>
          <a:off x="185884" y="2034651"/>
          <a:ext cx="75745" cy="77630"/>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316994-3228-4BB2-8EC7-C2286987448C}">
      <dsp:nvSpPr>
        <dsp:cNvPr id="0" name=""/>
        <dsp:cNvSpPr/>
      </dsp:nvSpPr>
      <dsp:spPr>
        <a:xfrm rot="18900000">
          <a:off x="1171399" y="3367821"/>
          <a:ext cx="297557" cy="297557"/>
        </a:xfrm>
        <a:prstGeom prst="teardrop">
          <a:avLst>
            <a:gd name="adj" fmla="val 115000"/>
          </a:avLst>
        </a:prstGeom>
        <a:solidFill>
          <a:schemeClr val="accent2">
            <a:hueOff val="-242561"/>
            <a:satOff val="-13988"/>
            <a:lumOff val="1438"/>
            <a:alphaOff val="0"/>
          </a:schemeClr>
        </a:solidFill>
        <a:ln w="12700" cap="flat" cmpd="sng" algn="ctr">
          <a:solidFill>
            <a:schemeClr val="accent2">
              <a:hueOff val="-242561"/>
              <a:satOff val="-13988"/>
              <a:lumOff val="14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565DD6-6E38-4886-90A1-755E9C05898A}">
      <dsp:nvSpPr>
        <dsp:cNvPr id="0" name=""/>
        <dsp:cNvSpPr/>
      </dsp:nvSpPr>
      <dsp:spPr>
        <a:xfrm>
          <a:off x="1204455" y="3400877"/>
          <a:ext cx="231445" cy="23144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40657EF-BF46-498B-BB40-B2D6D3010FB8}">
      <dsp:nvSpPr>
        <dsp:cNvPr id="0" name=""/>
        <dsp:cNvSpPr/>
      </dsp:nvSpPr>
      <dsp:spPr>
        <a:xfrm>
          <a:off x="1530583" y="2073467"/>
          <a:ext cx="1792219" cy="1227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r>
            <a:rPr lang="en-US" sz="1400" kern="1200" dirty="0"/>
            <a:t>State ban ruled unconstitutional by the MA Superior Court</a:t>
          </a:r>
        </a:p>
      </dsp:txBody>
      <dsp:txXfrm>
        <a:off x="1530583" y="2073467"/>
        <a:ext cx="1792219" cy="1227492"/>
      </dsp:txXfrm>
    </dsp:sp>
    <dsp:sp modelId="{3E7BA390-1EBA-426C-BF81-B5BC87C5E347}">
      <dsp:nvSpPr>
        <dsp:cNvPr id="0" name=""/>
        <dsp:cNvSpPr/>
      </dsp:nvSpPr>
      <dsp:spPr>
        <a:xfrm>
          <a:off x="1530583" y="3300959"/>
          <a:ext cx="1792219" cy="431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a:t>2000</a:t>
          </a:r>
        </a:p>
      </dsp:txBody>
      <dsp:txXfrm>
        <a:off x="1530583" y="3300959"/>
        <a:ext cx="1792219" cy="431281"/>
      </dsp:txXfrm>
    </dsp:sp>
    <dsp:sp modelId="{05AB9D6C-80CD-4EE3-A366-A0FB6164E383}">
      <dsp:nvSpPr>
        <dsp:cNvPr id="0" name=""/>
        <dsp:cNvSpPr/>
      </dsp:nvSpPr>
      <dsp:spPr>
        <a:xfrm>
          <a:off x="1320178" y="2073467"/>
          <a:ext cx="0" cy="1227492"/>
        </a:xfrm>
        <a:prstGeom prst="line">
          <a:avLst/>
        </a:prstGeom>
        <a:noFill/>
        <a:ln w="12700" cap="flat" cmpd="sng" algn="ctr">
          <a:solidFill>
            <a:schemeClr val="accent2">
              <a:hueOff val="-242561"/>
              <a:satOff val="-13988"/>
              <a:lumOff val="1438"/>
              <a:alphaOff val="0"/>
            </a:schemeClr>
          </a:solidFill>
          <a:prstDash val="dash"/>
          <a:miter lim="800000"/>
        </a:ln>
        <a:effectLst/>
      </dsp:spPr>
      <dsp:style>
        <a:lnRef idx="1">
          <a:scrgbClr r="0" g="0" b="0"/>
        </a:lnRef>
        <a:fillRef idx="0">
          <a:scrgbClr r="0" g="0" b="0"/>
        </a:fillRef>
        <a:effectRef idx="0">
          <a:scrgbClr r="0" g="0" b="0"/>
        </a:effectRef>
        <a:fontRef idx="minor"/>
      </dsp:style>
    </dsp:sp>
    <dsp:sp modelId="{C9E2DEF8-34B1-4B5E-87F7-645F2DE1BBC4}">
      <dsp:nvSpPr>
        <dsp:cNvPr id="0" name=""/>
        <dsp:cNvSpPr/>
      </dsp:nvSpPr>
      <dsp:spPr>
        <a:xfrm>
          <a:off x="1287540" y="2034651"/>
          <a:ext cx="75745" cy="77630"/>
        </a:xfrm>
        <a:prstGeom prst="ellipse">
          <a:avLst/>
        </a:prstGeom>
        <a:solidFill>
          <a:schemeClr val="accent2">
            <a:hueOff val="-242561"/>
            <a:satOff val="-13988"/>
            <a:lumOff val="1438"/>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049537-E0BE-47EB-A2D8-B4CA15FBF88F}">
      <dsp:nvSpPr>
        <dsp:cNvPr id="0" name=""/>
        <dsp:cNvSpPr/>
      </dsp:nvSpPr>
      <dsp:spPr>
        <a:xfrm rot="8100000">
          <a:off x="2273055" y="481555"/>
          <a:ext cx="297557" cy="297557"/>
        </a:xfrm>
        <a:prstGeom prst="teardrop">
          <a:avLst>
            <a:gd name="adj" fmla="val 115000"/>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CDB756-BD4F-4917-8FC0-169F99B20583}">
      <dsp:nvSpPr>
        <dsp:cNvPr id="0" name=""/>
        <dsp:cNvSpPr/>
      </dsp:nvSpPr>
      <dsp:spPr>
        <a:xfrm>
          <a:off x="2306111" y="514611"/>
          <a:ext cx="231445" cy="23144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EFB62BA-24C0-4A6B-846B-8A5845ACCBB0}">
      <dsp:nvSpPr>
        <dsp:cNvPr id="0" name=""/>
        <dsp:cNvSpPr/>
      </dsp:nvSpPr>
      <dsp:spPr>
        <a:xfrm>
          <a:off x="2632239" y="845974"/>
          <a:ext cx="1792219" cy="1227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kern="1200"/>
            <a:t>MA DPH issues model body art regulations</a:t>
          </a:r>
        </a:p>
      </dsp:txBody>
      <dsp:txXfrm>
        <a:off x="2632239" y="845974"/>
        <a:ext cx="1792219" cy="1227492"/>
      </dsp:txXfrm>
    </dsp:sp>
    <dsp:sp modelId="{F3692E97-460F-4054-AC61-0AF3B2704262}">
      <dsp:nvSpPr>
        <dsp:cNvPr id="0" name=""/>
        <dsp:cNvSpPr/>
      </dsp:nvSpPr>
      <dsp:spPr>
        <a:xfrm>
          <a:off x="2632239" y="414693"/>
          <a:ext cx="1792219" cy="431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a:t>Jan. 2001</a:t>
          </a:r>
        </a:p>
      </dsp:txBody>
      <dsp:txXfrm>
        <a:off x="2632239" y="414693"/>
        <a:ext cx="1792219" cy="431281"/>
      </dsp:txXfrm>
    </dsp:sp>
    <dsp:sp modelId="{783C8C0D-AD3B-4C8C-B9DF-F23141BFC237}">
      <dsp:nvSpPr>
        <dsp:cNvPr id="0" name=""/>
        <dsp:cNvSpPr/>
      </dsp:nvSpPr>
      <dsp:spPr>
        <a:xfrm>
          <a:off x="2421834" y="845974"/>
          <a:ext cx="0" cy="1227492"/>
        </a:xfrm>
        <a:prstGeom prst="line">
          <a:avLst/>
        </a:prstGeom>
        <a:noFill/>
        <a:ln w="12700" cap="flat" cmpd="sng" algn="ctr">
          <a:solidFill>
            <a:schemeClr val="accent2">
              <a:hueOff val="-485121"/>
              <a:satOff val="-27976"/>
              <a:lumOff val="2876"/>
              <a:alphaOff val="0"/>
            </a:schemeClr>
          </a:solidFill>
          <a:prstDash val="dash"/>
          <a:miter lim="800000"/>
        </a:ln>
        <a:effectLst/>
      </dsp:spPr>
      <dsp:style>
        <a:lnRef idx="1">
          <a:scrgbClr r="0" g="0" b="0"/>
        </a:lnRef>
        <a:fillRef idx="0">
          <a:scrgbClr r="0" g="0" b="0"/>
        </a:fillRef>
        <a:effectRef idx="0">
          <a:scrgbClr r="0" g="0" b="0"/>
        </a:effectRef>
        <a:fontRef idx="minor"/>
      </dsp:style>
    </dsp:sp>
    <dsp:sp modelId="{43FABC6F-071E-4C2C-ACFA-AFC90DC95765}">
      <dsp:nvSpPr>
        <dsp:cNvPr id="0" name=""/>
        <dsp:cNvSpPr/>
      </dsp:nvSpPr>
      <dsp:spPr>
        <a:xfrm>
          <a:off x="2389196" y="2034651"/>
          <a:ext cx="75745" cy="77630"/>
        </a:xfrm>
        <a:prstGeom prst="ellipse">
          <a:avLst/>
        </a:prstGeom>
        <a:solidFill>
          <a:schemeClr val="accent2">
            <a:hueOff val="-485121"/>
            <a:satOff val="-27976"/>
            <a:lumOff val="2876"/>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9B4F89-16CD-4E2A-BDAF-BA72950F0DD7}">
      <dsp:nvSpPr>
        <dsp:cNvPr id="0" name=""/>
        <dsp:cNvSpPr/>
      </dsp:nvSpPr>
      <dsp:spPr>
        <a:xfrm rot="18900000">
          <a:off x="3374711" y="3367821"/>
          <a:ext cx="297557" cy="297557"/>
        </a:xfrm>
        <a:prstGeom prst="teardrop">
          <a:avLst>
            <a:gd name="adj" fmla="val 115000"/>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8C6BA1-D811-4B20-B52C-C83C8A97DCDD}">
      <dsp:nvSpPr>
        <dsp:cNvPr id="0" name=""/>
        <dsp:cNvSpPr/>
      </dsp:nvSpPr>
      <dsp:spPr>
        <a:xfrm>
          <a:off x="3407767" y="3400877"/>
          <a:ext cx="231445" cy="23144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33FD775-8927-4F8D-BD88-0A91A58C496D}">
      <dsp:nvSpPr>
        <dsp:cNvPr id="0" name=""/>
        <dsp:cNvSpPr/>
      </dsp:nvSpPr>
      <dsp:spPr>
        <a:xfrm>
          <a:off x="3733895" y="2073467"/>
          <a:ext cx="1792219" cy="1227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r>
            <a:rPr lang="en-US" sz="1400" kern="1200"/>
            <a:t>BPHC promulgates Boston Body Art Regulations</a:t>
          </a:r>
        </a:p>
      </dsp:txBody>
      <dsp:txXfrm>
        <a:off x="3733895" y="2073467"/>
        <a:ext cx="1792219" cy="1227492"/>
      </dsp:txXfrm>
    </dsp:sp>
    <dsp:sp modelId="{DA7EEB54-86E5-4BE6-ACA5-60A126874F06}">
      <dsp:nvSpPr>
        <dsp:cNvPr id="0" name=""/>
        <dsp:cNvSpPr/>
      </dsp:nvSpPr>
      <dsp:spPr>
        <a:xfrm>
          <a:off x="3733895" y="3300959"/>
          <a:ext cx="1792219" cy="431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a:t>23 May 2001</a:t>
          </a:r>
        </a:p>
      </dsp:txBody>
      <dsp:txXfrm>
        <a:off x="3733895" y="3300959"/>
        <a:ext cx="1792219" cy="431281"/>
      </dsp:txXfrm>
    </dsp:sp>
    <dsp:sp modelId="{53916DEC-22DB-4CDE-B43A-1FCAF74BD747}">
      <dsp:nvSpPr>
        <dsp:cNvPr id="0" name=""/>
        <dsp:cNvSpPr/>
      </dsp:nvSpPr>
      <dsp:spPr>
        <a:xfrm>
          <a:off x="3523490" y="2073467"/>
          <a:ext cx="0" cy="1227492"/>
        </a:xfrm>
        <a:prstGeom prst="line">
          <a:avLst/>
        </a:prstGeom>
        <a:noFill/>
        <a:ln w="12700" cap="flat" cmpd="sng" algn="ctr">
          <a:solidFill>
            <a:schemeClr val="accent2">
              <a:hueOff val="-727682"/>
              <a:satOff val="-41964"/>
              <a:lumOff val="4314"/>
              <a:alphaOff val="0"/>
            </a:schemeClr>
          </a:solidFill>
          <a:prstDash val="dash"/>
          <a:miter lim="800000"/>
        </a:ln>
        <a:effectLst/>
      </dsp:spPr>
      <dsp:style>
        <a:lnRef idx="1">
          <a:scrgbClr r="0" g="0" b="0"/>
        </a:lnRef>
        <a:fillRef idx="0">
          <a:scrgbClr r="0" g="0" b="0"/>
        </a:fillRef>
        <a:effectRef idx="0">
          <a:scrgbClr r="0" g="0" b="0"/>
        </a:effectRef>
        <a:fontRef idx="minor"/>
      </dsp:style>
    </dsp:sp>
    <dsp:sp modelId="{510A0ADC-7223-4379-B839-AF754BFC5DC1}">
      <dsp:nvSpPr>
        <dsp:cNvPr id="0" name=""/>
        <dsp:cNvSpPr/>
      </dsp:nvSpPr>
      <dsp:spPr>
        <a:xfrm>
          <a:off x="3490852" y="2034651"/>
          <a:ext cx="75745" cy="77630"/>
        </a:xfrm>
        <a:prstGeom prst="ellipse">
          <a:avLst/>
        </a:prstGeom>
        <a:solidFill>
          <a:schemeClr val="accent2">
            <a:hueOff val="-727682"/>
            <a:satOff val="-41964"/>
            <a:lumOff val="4314"/>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7B490B-9FF8-4083-8B7D-3069C1B06C8A}">
      <dsp:nvSpPr>
        <dsp:cNvPr id="0" name=""/>
        <dsp:cNvSpPr/>
      </dsp:nvSpPr>
      <dsp:spPr>
        <a:xfrm rot="8100000">
          <a:off x="4476367" y="481555"/>
          <a:ext cx="297557" cy="297557"/>
        </a:xfrm>
        <a:prstGeom prst="teardrop">
          <a:avLst>
            <a:gd name="adj" fmla="val 115000"/>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208312-3666-44F8-9722-001A347A3C54}">
      <dsp:nvSpPr>
        <dsp:cNvPr id="0" name=""/>
        <dsp:cNvSpPr/>
      </dsp:nvSpPr>
      <dsp:spPr>
        <a:xfrm>
          <a:off x="4509423" y="514611"/>
          <a:ext cx="231445" cy="23144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241C580-FA9F-4A4F-9F65-4F47C0100E1A}">
      <dsp:nvSpPr>
        <dsp:cNvPr id="0" name=""/>
        <dsp:cNvSpPr/>
      </dsp:nvSpPr>
      <dsp:spPr>
        <a:xfrm>
          <a:off x="4835551" y="845974"/>
          <a:ext cx="1792219" cy="1227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kern="1200" dirty="0"/>
            <a:t>BPHC revises regulatory guidelines to include permanent cosmetics</a:t>
          </a:r>
        </a:p>
      </dsp:txBody>
      <dsp:txXfrm>
        <a:off x="4835551" y="845974"/>
        <a:ext cx="1792219" cy="1227492"/>
      </dsp:txXfrm>
    </dsp:sp>
    <dsp:sp modelId="{DD278A0F-67C9-4FC3-8CBA-71EF3331C200}">
      <dsp:nvSpPr>
        <dsp:cNvPr id="0" name=""/>
        <dsp:cNvSpPr/>
      </dsp:nvSpPr>
      <dsp:spPr>
        <a:xfrm>
          <a:off x="4835551" y="414693"/>
          <a:ext cx="1792219" cy="431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a:t>19 Sep. 2017</a:t>
          </a:r>
        </a:p>
      </dsp:txBody>
      <dsp:txXfrm>
        <a:off x="4835551" y="414693"/>
        <a:ext cx="1792219" cy="431281"/>
      </dsp:txXfrm>
    </dsp:sp>
    <dsp:sp modelId="{A1568D6C-EED0-43A1-8E01-F99ADAF4E5C8}">
      <dsp:nvSpPr>
        <dsp:cNvPr id="0" name=""/>
        <dsp:cNvSpPr/>
      </dsp:nvSpPr>
      <dsp:spPr>
        <a:xfrm>
          <a:off x="4625146" y="845974"/>
          <a:ext cx="0" cy="1227492"/>
        </a:xfrm>
        <a:prstGeom prst="line">
          <a:avLst/>
        </a:prstGeom>
        <a:noFill/>
        <a:ln w="12700" cap="flat" cmpd="sng" algn="ctr">
          <a:solidFill>
            <a:schemeClr val="accent2">
              <a:hueOff val="-970242"/>
              <a:satOff val="-55952"/>
              <a:lumOff val="5752"/>
              <a:alphaOff val="0"/>
            </a:schemeClr>
          </a:solidFill>
          <a:prstDash val="dash"/>
          <a:miter lim="800000"/>
        </a:ln>
        <a:effectLst/>
      </dsp:spPr>
      <dsp:style>
        <a:lnRef idx="1">
          <a:scrgbClr r="0" g="0" b="0"/>
        </a:lnRef>
        <a:fillRef idx="0">
          <a:scrgbClr r="0" g="0" b="0"/>
        </a:fillRef>
        <a:effectRef idx="0">
          <a:scrgbClr r="0" g="0" b="0"/>
        </a:effectRef>
        <a:fontRef idx="minor"/>
      </dsp:style>
    </dsp:sp>
    <dsp:sp modelId="{BB643D82-17F0-474C-A7F6-19B8B10D0915}">
      <dsp:nvSpPr>
        <dsp:cNvPr id="0" name=""/>
        <dsp:cNvSpPr/>
      </dsp:nvSpPr>
      <dsp:spPr>
        <a:xfrm>
          <a:off x="4592508" y="2034651"/>
          <a:ext cx="75745" cy="77630"/>
        </a:xfrm>
        <a:prstGeom prst="ellipse">
          <a:avLst/>
        </a:prstGeom>
        <a:solidFill>
          <a:schemeClr val="accent2">
            <a:hueOff val="-970242"/>
            <a:satOff val="-55952"/>
            <a:lumOff val="5752"/>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A35282-D418-4AD4-8DC4-A4444345105A}">
      <dsp:nvSpPr>
        <dsp:cNvPr id="0" name=""/>
        <dsp:cNvSpPr/>
      </dsp:nvSpPr>
      <dsp:spPr>
        <a:xfrm rot="18900000">
          <a:off x="5578023" y="3367821"/>
          <a:ext cx="297557" cy="297557"/>
        </a:xfrm>
        <a:prstGeom prst="teardrop">
          <a:avLst>
            <a:gd name="adj" fmla="val 115000"/>
          </a:avLst>
        </a:prstGeom>
        <a:solidFill>
          <a:schemeClr val="accent2">
            <a:hueOff val="-1212803"/>
            <a:satOff val="-69940"/>
            <a:lumOff val="7190"/>
            <a:alphaOff val="0"/>
          </a:schemeClr>
        </a:solidFill>
        <a:ln w="12700" cap="flat" cmpd="sng" algn="ctr">
          <a:solidFill>
            <a:schemeClr val="accent2">
              <a:hueOff val="-1212803"/>
              <a:satOff val="-69940"/>
              <a:lumOff val="71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AEAC0C-6250-4138-90D2-4E419B9D62B3}">
      <dsp:nvSpPr>
        <dsp:cNvPr id="0" name=""/>
        <dsp:cNvSpPr/>
      </dsp:nvSpPr>
      <dsp:spPr>
        <a:xfrm>
          <a:off x="5611079" y="3400877"/>
          <a:ext cx="231445" cy="23144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40736BC-F826-4E84-B29F-EBD229FCC490}">
      <dsp:nvSpPr>
        <dsp:cNvPr id="0" name=""/>
        <dsp:cNvSpPr/>
      </dsp:nvSpPr>
      <dsp:spPr>
        <a:xfrm>
          <a:off x="5937207" y="2073467"/>
          <a:ext cx="1792219" cy="1227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r>
            <a:rPr lang="en-US" sz="1400" kern="1200" dirty="0"/>
            <a:t>NEHA updated Model Body Art Code released</a:t>
          </a:r>
        </a:p>
      </dsp:txBody>
      <dsp:txXfrm>
        <a:off x="5937207" y="2073467"/>
        <a:ext cx="1792219" cy="1227492"/>
      </dsp:txXfrm>
    </dsp:sp>
    <dsp:sp modelId="{9942275A-51F4-416C-82C7-E1E6B1CA5801}">
      <dsp:nvSpPr>
        <dsp:cNvPr id="0" name=""/>
        <dsp:cNvSpPr/>
      </dsp:nvSpPr>
      <dsp:spPr>
        <a:xfrm>
          <a:off x="5937207" y="3300959"/>
          <a:ext cx="1792219" cy="431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dirty="0"/>
            <a:t>2024</a:t>
          </a:r>
        </a:p>
      </dsp:txBody>
      <dsp:txXfrm>
        <a:off x="5937207" y="3300959"/>
        <a:ext cx="1792219" cy="431281"/>
      </dsp:txXfrm>
    </dsp:sp>
    <dsp:sp modelId="{E68AAFC3-5445-4981-A31D-1F5F9A57C2D3}">
      <dsp:nvSpPr>
        <dsp:cNvPr id="0" name=""/>
        <dsp:cNvSpPr/>
      </dsp:nvSpPr>
      <dsp:spPr>
        <a:xfrm>
          <a:off x="5726802" y="2073467"/>
          <a:ext cx="0" cy="1227492"/>
        </a:xfrm>
        <a:prstGeom prst="line">
          <a:avLst/>
        </a:prstGeom>
        <a:noFill/>
        <a:ln w="12700" cap="flat" cmpd="sng" algn="ctr">
          <a:solidFill>
            <a:schemeClr val="accent2">
              <a:hueOff val="-1247454"/>
              <a:satOff val="-71938"/>
              <a:lumOff val="7395"/>
              <a:alphaOff val="0"/>
            </a:schemeClr>
          </a:solidFill>
          <a:prstDash val="dash"/>
          <a:miter lim="800000"/>
        </a:ln>
        <a:effectLst/>
      </dsp:spPr>
      <dsp:style>
        <a:lnRef idx="1">
          <a:scrgbClr r="0" g="0" b="0"/>
        </a:lnRef>
        <a:fillRef idx="0">
          <a:scrgbClr r="0" g="0" b="0"/>
        </a:fillRef>
        <a:effectRef idx="0">
          <a:scrgbClr r="0" g="0" b="0"/>
        </a:effectRef>
        <a:fontRef idx="minor"/>
      </dsp:style>
    </dsp:sp>
    <dsp:sp modelId="{1F491F02-178B-42D5-AEFB-D878155C99FE}">
      <dsp:nvSpPr>
        <dsp:cNvPr id="0" name=""/>
        <dsp:cNvSpPr/>
      </dsp:nvSpPr>
      <dsp:spPr>
        <a:xfrm>
          <a:off x="5694164" y="2034651"/>
          <a:ext cx="75745" cy="77630"/>
        </a:xfrm>
        <a:prstGeom prst="ellipse">
          <a:avLst/>
        </a:prstGeom>
        <a:solidFill>
          <a:schemeClr val="accent2">
            <a:hueOff val="-1247454"/>
            <a:satOff val="-71938"/>
            <a:lumOff val="7395"/>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1A7AD9-E15C-4666-9974-309F56BC58EF}">
      <dsp:nvSpPr>
        <dsp:cNvPr id="0" name=""/>
        <dsp:cNvSpPr/>
      </dsp:nvSpPr>
      <dsp:spPr>
        <a:xfrm rot="8100000">
          <a:off x="6679679" y="481555"/>
          <a:ext cx="297557" cy="297557"/>
        </a:xfrm>
        <a:prstGeom prst="teardrop">
          <a:avLst>
            <a:gd name="adj" fmla="val 115000"/>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3A7256-B758-4EB6-B57A-F093D52E5E69}">
      <dsp:nvSpPr>
        <dsp:cNvPr id="0" name=""/>
        <dsp:cNvSpPr/>
      </dsp:nvSpPr>
      <dsp:spPr>
        <a:xfrm>
          <a:off x="6712735" y="514611"/>
          <a:ext cx="231445" cy="23144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CC31EDB-27CC-4FA0-8C6B-D66F2D1EF5A7}">
      <dsp:nvSpPr>
        <dsp:cNvPr id="0" name=""/>
        <dsp:cNvSpPr/>
      </dsp:nvSpPr>
      <dsp:spPr>
        <a:xfrm>
          <a:off x="7038863" y="845974"/>
          <a:ext cx="1792219" cy="1227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kern="1200" dirty="0"/>
            <a:t>23 active body art establishments and 118 licensed artists (including apprentice and visiting)</a:t>
          </a:r>
        </a:p>
      </dsp:txBody>
      <dsp:txXfrm>
        <a:off x="7038863" y="845974"/>
        <a:ext cx="1792219" cy="1227492"/>
      </dsp:txXfrm>
    </dsp:sp>
    <dsp:sp modelId="{5C125C73-D94F-45C0-A160-BCD16C0443E5}">
      <dsp:nvSpPr>
        <dsp:cNvPr id="0" name=""/>
        <dsp:cNvSpPr/>
      </dsp:nvSpPr>
      <dsp:spPr>
        <a:xfrm>
          <a:off x="7038863" y="414693"/>
          <a:ext cx="1792219" cy="431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kern="1200" dirty="0"/>
            <a:t>Today</a:t>
          </a:r>
        </a:p>
      </dsp:txBody>
      <dsp:txXfrm>
        <a:off x="7038863" y="414693"/>
        <a:ext cx="1792219" cy="431281"/>
      </dsp:txXfrm>
    </dsp:sp>
    <dsp:sp modelId="{9A47E970-437C-4A6D-8A55-156224FA312A}">
      <dsp:nvSpPr>
        <dsp:cNvPr id="0" name=""/>
        <dsp:cNvSpPr/>
      </dsp:nvSpPr>
      <dsp:spPr>
        <a:xfrm>
          <a:off x="6828458" y="845974"/>
          <a:ext cx="0" cy="1227492"/>
        </a:xfrm>
        <a:prstGeom prst="line">
          <a:avLst/>
        </a:prstGeom>
        <a:noFill/>
        <a:ln w="12700" cap="flat" cmpd="sng" algn="ctr">
          <a:solidFill>
            <a:schemeClr val="accent2">
              <a:hueOff val="-1455363"/>
              <a:satOff val="-83928"/>
              <a:lumOff val="8628"/>
              <a:alphaOff val="0"/>
            </a:schemeClr>
          </a:solidFill>
          <a:prstDash val="dash"/>
          <a:miter lim="800000"/>
        </a:ln>
        <a:effectLst/>
      </dsp:spPr>
      <dsp:style>
        <a:lnRef idx="1">
          <a:scrgbClr r="0" g="0" b="0"/>
        </a:lnRef>
        <a:fillRef idx="0">
          <a:scrgbClr r="0" g="0" b="0"/>
        </a:fillRef>
        <a:effectRef idx="0">
          <a:scrgbClr r="0" g="0" b="0"/>
        </a:effectRef>
        <a:fontRef idx="minor"/>
      </dsp:style>
    </dsp:sp>
    <dsp:sp modelId="{0AA3A9AE-29C2-4C68-A4D6-85737050AEFB}">
      <dsp:nvSpPr>
        <dsp:cNvPr id="0" name=""/>
        <dsp:cNvSpPr/>
      </dsp:nvSpPr>
      <dsp:spPr>
        <a:xfrm>
          <a:off x="6795820" y="2034651"/>
          <a:ext cx="75745" cy="77630"/>
        </a:xfrm>
        <a:prstGeom prst="ellipse">
          <a:avLst/>
        </a:prstGeom>
        <a:solidFill>
          <a:schemeClr val="accent2">
            <a:hueOff val="-1455363"/>
            <a:satOff val="-83928"/>
            <a:lumOff val="8628"/>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AFA70A-0FCC-42D7-8691-D7BA82D8EE68}">
      <dsp:nvSpPr>
        <dsp:cNvPr id="0" name=""/>
        <dsp:cNvSpPr/>
      </dsp:nvSpPr>
      <dsp:spPr>
        <a:xfrm>
          <a:off x="715337" y="2413"/>
          <a:ext cx="3221521" cy="19329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Standard requirements for physical establishments including annual permit and inspection</a:t>
          </a:r>
        </a:p>
      </dsp:txBody>
      <dsp:txXfrm>
        <a:off x="715337" y="2413"/>
        <a:ext cx="3221521" cy="1932912"/>
      </dsp:txXfrm>
    </dsp:sp>
    <dsp:sp modelId="{2801CD35-3D10-4402-B5ED-1B55D86BA761}">
      <dsp:nvSpPr>
        <dsp:cNvPr id="0" name=""/>
        <dsp:cNvSpPr/>
      </dsp:nvSpPr>
      <dsp:spPr>
        <a:xfrm>
          <a:off x="4259011" y="2413"/>
          <a:ext cx="3221521" cy="19329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Experience/training requirements for artist licenses and annual license renewal</a:t>
          </a:r>
        </a:p>
      </dsp:txBody>
      <dsp:txXfrm>
        <a:off x="4259011" y="2413"/>
        <a:ext cx="3221521" cy="1932912"/>
      </dsp:txXfrm>
    </dsp:sp>
    <dsp:sp modelId="{0DF72AB2-2DFB-4BC5-9A83-CE2CBD1D0237}">
      <dsp:nvSpPr>
        <dsp:cNvPr id="0" name=""/>
        <dsp:cNvSpPr/>
      </dsp:nvSpPr>
      <dsp:spPr>
        <a:xfrm>
          <a:off x="715337" y="2257478"/>
          <a:ext cx="3221521" cy="19329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Requirements for safe work practices &amp; equipment</a:t>
          </a:r>
        </a:p>
      </dsp:txBody>
      <dsp:txXfrm>
        <a:off x="715337" y="2257478"/>
        <a:ext cx="3221521" cy="1932912"/>
      </dsp:txXfrm>
    </dsp:sp>
    <dsp:sp modelId="{97C69985-17CA-4279-A1A0-B1F387EFFBEB}">
      <dsp:nvSpPr>
        <dsp:cNvPr id="0" name=""/>
        <dsp:cNvSpPr/>
      </dsp:nvSpPr>
      <dsp:spPr>
        <a:xfrm>
          <a:off x="4259011" y="2257478"/>
          <a:ext cx="3221521" cy="19329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Restrictions on clients (age, impairment, health)</a:t>
          </a:r>
        </a:p>
      </dsp:txBody>
      <dsp:txXfrm>
        <a:off x="4259011" y="2257478"/>
        <a:ext cx="3221521" cy="19329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C55BB-C776-4F50-AFEA-180DE7B4F9B6}">
      <dsp:nvSpPr>
        <dsp:cNvPr id="0" name=""/>
        <dsp:cNvSpPr/>
      </dsp:nvSpPr>
      <dsp:spPr>
        <a:xfrm>
          <a:off x="0" y="3050"/>
          <a:ext cx="5358149"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5095365-02C1-4133-A6E1-1380229875BC}">
      <dsp:nvSpPr>
        <dsp:cNvPr id="0" name=""/>
        <dsp:cNvSpPr/>
      </dsp:nvSpPr>
      <dsp:spPr>
        <a:xfrm>
          <a:off x="0" y="3050"/>
          <a:ext cx="5358149" cy="1040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Body art is a very mobile profession with artists traveling from state to state and regulations can vary greatly from state to stake or between municipalities within the state.</a:t>
          </a:r>
        </a:p>
      </dsp:txBody>
      <dsp:txXfrm>
        <a:off x="0" y="3050"/>
        <a:ext cx="5358149" cy="1040383"/>
      </dsp:txXfrm>
    </dsp:sp>
    <dsp:sp modelId="{2B5F5368-485B-42E3-A765-67CF95EAC8D1}">
      <dsp:nvSpPr>
        <dsp:cNvPr id="0" name=""/>
        <dsp:cNvSpPr/>
      </dsp:nvSpPr>
      <dsp:spPr>
        <a:xfrm>
          <a:off x="0" y="1043433"/>
          <a:ext cx="5358149"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9E0EFCB-2E8A-49A5-B7C7-1F3A26BB0C12}">
      <dsp:nvSpPr>
        <dsp:cNvPr id="0" name=""/>
        <dsp:cNvSpPr/>
      </dsp:nvSpPr>
      <dsp:spPr>
        <a:xfrm>
          <a:off x="0" y="1043433"/>
          <a:ext cx="5358149" cy="1040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Businesses can open unaware of the requirement to be permitted and the requirements of that permit, leading to enforcement action.</a:t>
          </a:r>
        </a:p>
      </dsp:txBody>
      <dsp:txXfrm>
        <a:off x="0" y="1043433"/>
        <a:ext cx="5358149" cy="1040383"/>
      </dsp:txXfrm>
    </dsp:sp>
    <dsp:sp modelId="{454ED2E9-ED40-4E15-966E-876AE3D011F9}">
      <dsp:nvSpPr>
        <dsp:cNvPr id="0" name=""/>
        <dsp:cNvSpPr/>
      </dsp:nvSpPr>
      <dsp:spPr>
        <a:xfrm>
          <a:off x="0" y="2083816"/>
          <a:ext cx="5358149"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95B213D-4372-4678-A7AC-4BC065E3401D}">
      <dsp:nvSpPr>
        <dsp:cNvPr id="0" name=""/>
        <dsp:cNvSpPr/>
      </dsp:nvSpPr>
      <dsp:spPr>
        <a:xfrm>
          <a:off x="0" y="2083816"/>
          <a:ext cx="5358149" cy="1040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Difficulty of catching unlicensed ‘artists’ and enforcing against them – anyone can buy a “tattoo kit” on Amazon.</a:t>
          </a:r>
        </a:p>
      </dsp:txBody>
      <dsp:txXfrm>
        <a:off x="0" y="2083816"/>
        <a:ext cx="5358149" cy="1040383"/>
      </dsp:txXfrm>
    </dsp:sp>
    <dsp:sp modelId="{D8D6563F-C8DC-4C3A-9D02-19BB20235E22}">
      <dsp:nvSpPr>
        <dsp:cNvPr id="0" name=""/>
        <dsp:cNvSpPr/>
      </dsp:nvSpPr>
      <dsp:spPr>
        <a:xfrm>
          <a:off x="0" y="3124199"/>
          <a:ext cx="5358149"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E48743A-5739-464E-AE1A-FE97EC11D449}">
      <dsp:nvSpPr>
        <dsp:cNvPr id="0" name=""/>
        <dsp:cNvSpPr/>
      </dsp:nvSpPr>
      <dsp:spPr>
        <a:xfrm>
          <a:off x="0" y="3124199"/>
          <a:ext cx="5358149" cy="1040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Artists working out of their homes and doing house parties are difficult to enforce against and increased greatly during the COVID-19 pandemic.</a:t>
          </a:r>
        </a:p>
      </dsp:txBody>
      <dsp:txXfrm>
        <a:off x="0" y="3124199"/>
        <a:ext cx="5358149" cy="1040383"/>
      </dsp:txXfrm>
    </dsp:sp>
    <dsp:sp modelId="{5B183D93-23D8-4CBA-B362-FA9F4F504F5B}">
      <dsp:nvSpPr>
        <dsp:cNvPr id="0" name=""/>
        <dsp:cNvSpPr/>
      </dsp:nvSpPr>
      <dsp:spPr>
        <a:xfrm>
          <a:off x="0" y="4164583"/>
          <a:ext cx="5358149"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D2482DF-5770-4B55-9B2E-6FC0A030C921}">
      <dsp:nvSpPr>
        <dsp:cNvPr id="0" name=""/>
        <dsp:cNvSpPr/>
      </dsp:nvSpPr>
      <dsp:spPr>
        <a:xfrm>
          <a:off x="0" y="4164583"/>
          <a:ext cx="5358149" cy="1040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Credentialling of artists can be difficult, especially with regard to apprenticeships/prior experience and microblading training course quality variability</a:t>
          </a:r>
        </a:p>
      </dsp:txBody>
      <dsp:txXfrm>
        <a:off x="0" y="4164583"/>
        <a:ext cx="5358149" cy="1040383"/>
      </dsp:txXfrm>
    </dsp:sp>
    <dsp:sp modelId="{8BC6C37B-83F3-416E-9252-3261E45F55A5}">
      <dsp:nvSpPr>
        <dsp:cNvPr id="0" name=""/>
        <dsp:cNvSpPr/>
      </dsp:nvSpPr>
      <dsp:spPr>
        <a:xfrm>
          <a:off x="0" y="5204966"/>
          <a:ext cx="5358149"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5A37D74-7E53-456C-A612-27475DA5C3FB}">
      <dsp:nvSpPr>
        <dsp:cNvPr id="0" name=""/>
        <dsp:cNvSpPr/>
      </dsp:nvSpPr>
      <dsp:spPr>
        <a:xfrm>
          <a:off x="0" y="5204966"/>
          <a:ext cx="5358149" cy="1040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The anatomy and physiology course requirement for piercers is difficult to implement due to limited </a:t>
          </a:r>
          <a:br>
            <a:rPr lang="en-US" sz="1700" kern="1200" dirty="0"/>
          </a:br>
          <a:r>
            <a:rPr lang="en-US" sz="1700" kern="1200" dirty="0"/>
            <a:t>options and variable training course quality</a:t>
          </a:r>
        </a:p>
      </dsp:txBody>
      <dsp:txXfrm>
        <a:off x="0" y="5204966"/>
        <a:ext cx="5358149" cy="10403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C55BB-C776-4F50-AFEA-180DE7B4F9B6}">
      <dsp:nvSpPr>
        <dsp:cNvPr id="0" name=""/>
        <dsp:cNvSpPr/>
      </dsp:nvSpPr>
      <dsp:spPr>
        <a:xfrm>
          <a:off x="0" y="762"/>
          <a:ext cx="5387816"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5095365-02C1-4133-A6E1-1380229875BC}">
      <dsp:nvSpPr>
        <dsp:cNvPr id="0" name=""/>
        <dsp:cNvSpPr/>
      </dsp:nvSpPr>
      <dsp:spPr>
        <a:xfrm>
          <a:off x="0" y="762"/>
          <a:ext cx="5387816" cy="89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Increased interest in “open concept” body art shops currently prohibited by regulations</a:t>
          </a:r>
        </a:p>
      </dsp:txBody>
      <dsp:txXfrm>
        <a:off x="0" y="762"/>
        <a:ext cx="5387816" cy="892410"/>
      </dsp:txXfrm>
    </dsp:sp>
    <dsp:sp modelId="{2B5F5368-485B-42E3-A765-67CF95EAC8D1}">
      <dsp:nvSpPr>
        <dsp:cNvPr id="0" name=""/>
        <dsp:cNvSpPr/>
      </dsp:nvSpPr>
      <dsp:spPr>
        <a:xfrm>
          <a:off x="0" y="893173"/>
          <a:ext cx="5387816"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9E0EFCB-2E8A-49A5-B7C7-1F3A26BB0C12}">
      <dsp:nvSpPr>
        <dsp:cNvPr id="0" name=""/>
        <dsp:cNvSpPr/>
      </dsp:nvSpPr>
      <dsp:spPr>
        <a:xfrm>
          <a:off x="0" y="893173"/>
          <a:ext cx="5387816" cy="89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Rise of 100% disposable single use equipment making the need for autoclaves redundant</a:t>
          </a:r>
        </a:p>
      </dsp:txBody>
      <dsp:txXfrm>
        <a:off x="0" y="893173"/>
        <a:ext cx="5387816" cy="892410"/>
      </dsp:txXfrm>
    </dsp:sp>
    <dsp:sp modelId="{454ED2E9-ED40-4E15-966E-876AE3D011F9}">
      <dsp:nvSpPr>
        <dsp:cNvPr id="0" name=""/>
        <dsp:cNvSpPr/>
      </dsp:nvSpPr>
      <dsp:spPr>
        <a:xfrm>
          <a:off x="0" y="1785584"/>
          <a:ext cx="5387816"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95B213D-4372-4678-A7AC-4BC065E3401D}">
      <dsp:nvSpPr>
        <dsp:cNvPr id="0" name=""/>
        <dsp:cNvSpPr/>
      </dsp:nvSpPr>
      <dsp:spPr>
        <a:xfrm>
          <a:off x="0" y="1785584"/>
          <a:ext cx="5387816" cy="89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Varying requirements for apprenticeships and even less standardization on how apprenticeships are documented.</a:t>
          </a:r>
        </a:p>
      </dsp:txBody>
      <dsp:txXfrm>
        <a:off x="0" y="1785584"/>
        <a:ext cx="5387816" cy="892410"/>
      </dsp:txXfrm>
    </dsp:sp>
    <dsp:sp modelId="{D8D6563F-C8DC-4C3A-9D02-19BB20235E22}">
      <dsp:nvSpPr>
        <dsp:cNvPr id="0" name=""/>
        <dsp:cNvSpPr/>
      </dsp:nvSpPr>
      <dsp:spPr>
        <a:xfrm>
          <a:off x="0" y="2677994"/>
          <a:ext cx="5387816"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E48743A-5739-464E-AE1A-FE97EC11D449}">
      <dsp:nvSpPr>
        <dsp:cNvPr id="0" name=""/>
        <dsp:cNvSpPr/>
      </dsp:nvSpPr>
      <dsp:spPr>
        <a:xfrm>
          <a:off x="0" y="2677994"/>
          <a:ext cx="5387816" cy="89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Rise in interest by some shops in running “schools” of body art with multiple apprentices.  How many is too many?</a:t>
          </a:r>
        </a:p>
      </dsp:txBody>
      <dsp:txXfrm>
        <a:off x="0" y="2677994"/>
        <a:ext cx="5387816" cy="892410"/>
      </dsp:txXfrm>
    </dsp:sp>
    <dsp:sp modelId="{5B183D93-23D8-4CBA-B362-FA9F4F504F5B}">
      <dsp:nvSpPr>
        <dsp:cNvPr id="0" name=""/>
        <dsp:cNvSpPr/>
      </dsp:nvSpPr>
      <dsp:spPr>
        <a:xfrm>
          <a:off x="0" y="3570405"/>
          <a:ext cx="5387816"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D2482DF-5770-4B55-9B2E-6FC0A030C921}">
      <dsp:nvSpPr>
        <dsp:cNvPr id="0" name=""/>
        <dsp:cNvSpPr/>
      </dsp:nvSpPr>
      <dsp:spPr>
        <a:xfrm>
          <a:off x="0" y="3570405"/>
          <a:ext cx="5387816" cy="89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Expanding field of body art practices with new risks.  Sclera coloring, dry ice branding, saline injections to remove tattoos, etc.</a:t>
          </a:r>
        </a:p>
      </dsp:txBody>
      <dsp:txXfrm>
        <a:off x="0" y="3570405"/>
        <a:ext cx="5387816" cy="892410"/>
      </dsp:txXfrm>
    </dsp:sp>
    <dsp:sp modelId="{E1DB3DB5-991B-4334-ABE8-A6B750D3595D}">
      <dsp:nvSpPr>
        <dsp:cNvPr id="0" name=""/>
        <dsp:cNvSpPr/>
      </dsp:nvSpPr>
      <dsp:spPr>
        <a:xfrm>
          <a:off x="0" y="4462815"/>
          <a:ext cx="5387816"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1F8250C-312E-4DC2-82DA-B0726B126E47}">
      <dsp:nvSpPr>
        <dsp:cNvPr id="0" name=""/>
        <dsp:cNvSpPr/>
      </dsp:nvSpPr>
      <dsp:spPr>
        <a:xfrm>
          <a:off x="0" y="4462815"/>
          <a:ext cx="5387816" cy="89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Regulation variations between jurisdictions.</a:t>
          </a:r>
        </a:p>
      </dsp:txBody>
      <dsp:txXfrm>
        <a:off x="0" y="4462815"/>
        <a:ext cx="5387816" cy="892410"/>
      </dsp:txXfrm>
    </dsp:sp>
    <dsp:sp modelId="{1DDCD730-5118-47C9-9E6E-10B3977739EA}">
      <dsp:nvSpPr>
        <dsp:cNvPr id="0" name=""/>
        <dsp:cNvSpPr/>
      </dsp:nvSpPr>
      <dsp:spPr>
        <a:xfrm>
          <a:off x="0" y="5355226"/>
          <a:ext cx="5387816"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DD5D682-0FC0-4462-9B8A-9D235986E221}">
      <dsp:nvSpPr>
        <dsp:cNvPr id="0" name=""/>
        <dsp:cNvSpPr/>
      </dsp:nvSpPr>
      <dsp:spPr>
        <a:xfrm>
          <a:off x="0" y="5355226"/>
          <a:ext cx="5387816" cy="89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Quality control issues with inks and other products</a:t>
          </a:r>
        </a:p>
      </dsp:txBody>
      <dsp:txXfrm>
        <a:off x="0" y="5355226"/>
        <a:ext cx="5387816" cy="8924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C55BB-C776-4F50-AFEA-180DE7B4F9B6}">
      <dsp:nvSpPr>
        <dsp:cNvPr id="0" name=""/>
        <dsp:cNvSpPr/>
      </dsp:nvSpPr>
      <dsp:spPr>
        <a:xfrm>
          <a:off x="0" y="167"/>
          <a:ext cx="5768815"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5095365-02C1-4133-A6E1-1380229875BC}">
      <dsp:nvSpPr>
        <dsp:cNvPr id="0" name=""/>
        <dsp:cNvSpPr/>
      </dsp:nvSpPr>
      <dsp:spPr>
        <a:xfrm>
          <a:off x="0" y="167"/>
          <a:ext cx="5768815" cy="1306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Update Boston regulations in 2025 to meet changes in the state of the industry.</a:t>
          </a:r>
        </a:p>
      </dsp:txBody>
      <dsp:txXfrm>
        <a:off x="0" y="167"/>
        <a:ext cx="5768815" cy="1306222"/>
      </dsp:txXfrm>
    </dsp:sp>
    <dsp:sp modelId="{2B5F5368-485B-42E3-A765-67CF95EAC8D1}">
      <dsp:nvSpPr>
        <dsp:cNvPr id="0" name=""/>
        <dsp:cNvSpPr/>
      </dsp:nvSpPr>
      <dsp:spPr>
        <a:xfrm>
          <a:off x="0" y="1306390"/>
          <a:ext cx="5768815"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9E0EFCB-2E8A-49A5-B7C7-1F3A26BB0C12}">
      <dsp:nvSpPr>
        <dsp:cNvPr id="0" name=""/>
        <dsp:cNvSpPr/>
      </dsp:nvSpPr>
      <dsp:spPr>
        <a:xfrm>
          <a:off x="0" y="1306390"/>
          <a:ext cx="5768815" cy="1306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Incorporate components from NEHA Model Code.</a:t>
          </a:r>
        </a:p>
      </dsp:txBody>
      <dsp:txXfrm>
        <a:off x="0" y="1306390"/>
        <a:ext cx="5768815" cy="1306222"/>
      </dsp:txXfrm>
    </dsp:sp>
    <dsp:sp modelId="{454ED2E9-ED40-4E15-966E-876AE3D011F9}">
      <dsp:nvSpPr>
        <dsp:cNvPr id="0" name=""/>
        <dsp:cNvSpPr/>
      </dsp:nvSpPr>
      <dsp:spPr>
        <a:xfrm>
          <a:off x="0" y="2612613"/>
          <a:ext cx="5768815"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95B213D-4372-4678-A7AC-4BC065E3401D}">
      <dsp:nvSpPr>
        <dsp:cNvPr id="0" name=""/>
        <dsp:cNvSpPr/>
      </dsp:nvSpPr>
      <dsp:spPr>
        <a:xfrm>
          <a:off x="0" y="2612613"/>
          <a:ext cx="5768815" cy="1306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Standardize with other communities.  Working with Cambridge and Chelsea currently. </a:t>
          </a:r>
          <a:br>
            <a:rPr lang="en-US" sz="2000" kern="1200" dirty="0"/>
          </a:br>
          <a:br>
            <a:rPr lang="en-US" sz="2000" kern="1200" dirty="0"/>
          </a:br>
          <a:r>
            <a:rPr lang="en-US" sz="2000" kern="1200" dirty="0"/>
            <a:t>You can join the conversation – we have a mailing list.</a:t>
          </a:r>
        </a:p>
      </dsp:txBody>
      <dsp:txXfrm>
        <a:off x="0" y="2612613"/>
        <a:ext cx="5768815" cy="1306222"/>
      </dsp:txXfrm>
    </dsp:sp>
    <dsp:sp modelId="{D8D6563F-C8DC-4C3A-9D02-19BB20235E22}">
      <dsp:nvSpPr>
        <dsp:cNvPr id="0" name=""/>
        <dsp:cNvSpPr/>
      </dsp:nvSpPr>
      <dsp:spPr>
        <a:xfrm>
          <a:off x="0" y="3918836"/>
          <a:ext cx="5768815"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E48743A-5739-464E-AE1A-FE97EC11D449}">
      <dsp:nvSpPr>
        <dsp:cNvPr id="0" name=""/>
        <dsp:cNvSpPr/>
      </dsp:nvSpPr>
      <dsp:spPr>
        <a:xfrm>
          <a:off x="0" y="3918836"/>
          <a:ext cx="5763181" cy="2039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Key Topics:</a:t>
          </a:r>
        </a:p>
        <a:p>
          <a:pPr marL="0" lvl="0" indent="0" algn="l" defTabSz="889000">
            <a:lnSpc>
              <a:spcPct val="90000"/>
            </a:lnSpc>
            <a:spcBef>
              <a:spcPct val="0"/>
            </a:spcBef>
            <a:spcAft>
              <a:spcPct val="35000"/>
            </a:spcAft>
            <a:buNone/>
          </a:pPr>
          <a:r>
            <a:rPr lang="en-US" sz="2000" kern="1200" dirty="0"/>
            <a:t>	</a:t>
          </a:r>
          <a:r>
            <a:rPr lang="en-US" sz="1600" kern="1200" dirty="0"/>
            <a:t>Apprenticeship requirements</a:t>
          </a:r>
        </a:p>
        <a:p>
          <a:pPr marL="0" lvl="0" indent="0" algn="l" defTabSz="889000">
            <a:lnSpc>
              <a:spcPct val="90000"/>
            </a:lnSpc>
            <a:spcBef>
              <a:spcPct val="0"/>
            </a:spcBef>
            <a:spcAft>
              <a:spcPct val="35000"/>
            </a:spcAft>
            <a:buNone/>
          </a:pPr>
          <a:r>
            <a:rPr lang="en-US" sz="1600" kern="1200" dirty="0"/>
            <a:t>	Standards for A&amp;P and BBP training</a:t>
          </a:r>
        </a:p>
        <a:p>
          <a:pPr marL="0" lvl="0" indent="0" algn="l" defTabSz="889000">
            <a:lnSpc>
              <a:spcPct val="90000"/>
            </a:lnSpc>
            <a:spcBef>
              <a:spcPct val="0"/>
            </a:spcBef>
            <a:spcAft>
              <a:spcPct val="35000"/>
            </a:spcAft>
            <a:buNone/>
          </a:pPr>
          <a:r>
            <a:rPr lang="en-US" sz="1600" kern="1200" dirty="0"/>
            <a:t>	Standards for equipment and supplies</a:t>
          </a:r>
        </a:p>
        <a:p>
          <a:pPr marL="0" lvl="0" indent="0" algn="l" defTabSz="889000">
            <a:lnSpc>
              <a:spcPct val="90000"/>
            </a:lnSpc>
            <a:spcBef>
              <a:spcPct val="0"/>
            </a:spcBef>
            <a:spcAft>
              <a:spcPct val="35000"/>
            </a:spcAft>
            <a:buNone/>
          </a:pPr>
          <a:r>
            <a:rPr lang="en-US" sz="1600" kern="1200" dirty="0"/>
            <a:t>	Physical facility standards (all disposable, </a:t>
          </a:r>
          <a:br>
            <a:rPr lang="en-US" sz="1600" kern="1200" dirty="0"/>
          </a:br>
          <a:r>
            <a:rPr lang="en-US" sz="1600" kern="1200" dirty="0"/>
            <a:t>	open concept, etc.)</a:t>
          </a:r>
        </a:p>
        <a:p>
          <a:pPr marL="0" lvl="0" indent="0" algn="l" defTabSz="889000">
            <a:lnSpc>
              <a:spcPct val="90000"/>
            </a:lnSpc>
            <a:spcBef>
              <a:spcPct val="0"/>
            </a:spcBef>
            <a:spcAft>
              <a:spcPct val="35000"/>
            </a:spcAft>
            <a:buNone/>
          </a:pPr>
          <a:r>
            <a:rPr lang="en-US" sz="1600" kern="1200" dirty="0"/>
            <a:t>	More</a:t>
          </a:r>
        </a:p>
      </dsp:txBody>
      <dsp:txXfrm>
        <a:off x="0" y="3918836"/>
        <a:ext cx="5763181" cy="203900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1" y="0"/>
            <a:ext cx="3038649" cy="46212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defTabSz="923925">
              <a:defRPr sz="1200"/>
            </a:lvl1pPr>
          </a:lstStyle>
          <a:p>
            <a:endParaRPr lang="en-US" dirty="0"/>
          </a:p>
        </p:txBody>
      </p:sp>
      <p:sp>
        <p:nvSpPr>
          <p:cNvPr id="41987" name="Rectangle 3"/>
          <p:cNvSpPr>
            <a:spLocks noGrp="1" noChangeArrowheads="1"/>
          </p:cNvSpPr>
          <p:nvPr>
            <p:ph type="dt" sz="quarter" idx="1"/>
          </p:nvPr>
        </p:nvSpPr>
        <p:spPr bwMode="auto">
          <a:xfrm>
            <a:off x="3970134" y="0"/>
            <a:ext cx="3038648" cy="46212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a:defRPr sz="1200"/>
            </a:lvl1pPr>
          </a:lstStyle>
          <a:p>
            <a:endParaRPr lang="en-US" dirty="0"/>
          </a:p>
        </p:txBody>
      </p:sp>
      <p:sp>
        <p:nvSpPr>
          <p:cNvPr id="41988" name="Rectangle 4"/>
          <p:cNvSpPr>
            <a:spLocks noGrp="1" noChangeArrowheads="1"/>
          </p:cNvSpPr>
          <p:nvPr>
            <p:ph type="ftr" sz="quarter" idx="2"/>
          </p:nvPr>
        </p:nvSpPr>
        <p:spPr bwMode="auto">
          <a:xfrm>
            <a:off x="1" y="8772378"/>
            <a:ext cx="3038649" cy="462120"/>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defTabSz="923925">
              <a:defRPr sz="1200"/>
            </a:lvl1pPr>
          </a:lstStyle>
          <a:p>
            <a:endParaRPr lang="en-US" dirty="0"/>
          </a:p>
        </p:txBody>
      </p:sp>
      <p:sp>
        <p:nvSpPr>
          <p:cNvPr id="41989" name="Rectangle 5"/>
          <p:cNvSpPr>
            <a:spLocks noGrp="1" noChangeArrowheads="1"/>
          </p:cNvSpPr>
          <p:nvPr>
            <p:ph type="sldNum" sz="quarter" idx="3"/>
          </p:nvPr>
        </p:nvSpPr>
        <p:spPr bwMode="auto">
          <a:xfrm>
            <a:off x="3970134" y="8772378"/>
            <a:ext cx="3038648" cy="462120"/>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a:defRPr sz="1200"/>
            </a:lvl1pPr>
          </a:lstStyle>
          <a:p>
            <a:fld id="{16F5FBDF-FDD2-412E-A1B3-85CF9E16AE6F}" type="slidenum">
              <a:rPr lang="en-US"/>
              <a:pPr/>
              <a:t>‹#›</a:t>
            </a:fld>
            <a:endParaRPr lang="en-US" dirty="0"/>
          </a:p>
        </p:txBody>
      </p:sp>
    </p:spTree>
    <p:extLst>
      <p:ext uri="{BB962C8B-B14F-4D97-AF65-F5344CB8AC3E}">
        <p14:creationId xmlns:p14="http://schemas.microsoft.com/office/powerpoint/2010/main" val="3990527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0"/>
            <a:ext cx="3038649" cy="46212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defTabSz="923925">
              <a:defRPr sz="1200"/>
            </a:lvl1pPr>
          </a:lstStyle>
          <a:p>
            <a:endParaRPr lang="en-US" dirty="0"/>
          </a:p>
        </p:txBody>
      </p:sp>
      <p:sp>
        <p:nvSpPr>
          <p:cNvPr id="6147" name="Rectangle 3"/>
          <p:cNvSpPr>
            <a:spLocks noGrp="1" noChangeArrowheads="1"/>
          </p:cNvSpPr>
          <p:nvPr>
            <p:ph type="dt" idx="1"/>
          </p:nvPr>
        </p:nvSpPr>
        <p:spPr bwMode="auto">
          <a:xfrm>
            <a:off x="3970134" y="0"/>
            <a:ext cx="3038648" cy="46212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a:defRPr sz="1200"/>
            </a:lvl1pPr>
          </a:lstStyle>
          <a:p>
            <a:endParaRPr lang="en-US" dirty="0"/>
          </a:p>
        </p:txBody>
      </p:sp>
      <p:sp>
        <p:nvSpPr>
          <p:cNvPr id="6148" name="Rectangle 4"/>
          <p:cNvSpPr>
            <a:spLocks noGrp="1" noRot="1" noChangeAspect="1" noChangeArrowheads="1" noTextEdit="1"/>
          </p:cNvSpPr>
          <p:nvPr>
            <p:ph type="sldImg" idx="2"/>
          </p:nvPr>
        </p:nvSpPr>
        <p:spPr bwMode="auto">
          <a:xfrm>
            <a:off x="1196975" y="692150"/>
            <a:ext cx="4618038" cy="3463925"/>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701849" y="4387768"/>
            <a:ext cx="5608320" cy="4155919"/>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1" y="8772378"/>
            <a:ext cx="3038649" cy="462120"/>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defTabSz="923925">
              <a:defRPr sz="1200"/>
            </a:lvl1pPr>
          </a:lstStyle>
          <a:p>
            <a:endParaRPr lang="en-US" dirty="0"/>
          </a:p>
        </p:txBody>
      </p:sp>
      <p:sp>
        <p:nvSpPr>
          <p:cNvPr id="6151" name="Rectangle 7"/>
          <p:cNvSpPr>
            <a:spLocks noGrp="1" noChangeArrowheads="1"/>
          </p:cNvSpPr>
          <p:nvPr>
            <p:ph type="sldNum" sz="quarter" idx="5"/>
          </p:nvPr>
        </p:nvSpPr>
        <p:spPr bwMode="auto">
          <a:xfrm>
            <a:off x="3970134" y="8772378"/>
            <a:ext cx="3038648" cy="462120"/>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a:defRPr sz="1200"/>
            </a:lvl1pPr>
          </a:lstStyle>
          <a:p>
            <a:fld id="{357C230B-F633-4CE1-B235-1E6AC2C81D8F}" type="slidenum">
              <a:rPr lang="en-US"/>
              <a:pPr/>
              <a:t>‹#›</a:t>
            </a:fld>
            <a:endParaRPr lang="en-US" dirty="0"/>
          </a:p>
        </p:txBody>
      </p:sp>
    </p:spTree>
    <p:extLst>
      <p:ext uri="{BB962C8B-B14F-4D97-AF65-F5344CB8AC3E}">
        <p14:creationId xmlns:p14="http://schemas.microsoft.com/office/powerpoint/2010/main" val="361705755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7C230B-F633-4CE1-B235-1E6AC2C81D8F}" type="slidenum">
              <a:rPr lang="en-US" smtClean="0"/>
              <a:pPr/>
              <a:t>7</a:t>
            </a:fld>
            <a:endParaRPr lang="en-US" dirty="0"/>
          </a:p>
        </p:txBody>
      </p:sp>
    </p:spTree>
    <p:extLst>
      <p:ext uri="{BB962C8B-B14F-4D97-AF65-F5344CB8AC3E}">
        <p14:creationId xmlns:p14="http://schemas.microsoft.com/office/powerpoint/2010/main" val="1360304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F4253-AB7F-461C-BFCB-9571167D49F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3D666A7-06EF-44AF-8B07-1480002D8FD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74455FE-174C-4F9A-AA37-D08F90C21B4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DA2F076-CEA7-4942-A59A-096502BFBE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BB009FC-5A76-4FD3-A8C5-AD160F85C9DB}"/>
              </a:ext>
            </a:extLst>
          </p:cNvPr>
          <p:cNvSpPr>
            <a:spLocks noGrp="1"/>
          </p:cNvSpPr>
          <p:nvPr>
            <p:ph type="sldNum" sz="quarter" idx="12"/>
          </p:nvPr>
        </p:nvSpPr>
        <p:spPr/>
        <p:txBody>
          <a:bodyPr/>
          <a:lstStyle/>
          <a:p>
            <a:fld id="{5D97B2AC-957E-44E7-8230-B80223325D83}" type="slidenum">
              <a:rPr lang="en-US" smtClean="0"/>
              <a:pPr/>
              <a:t>‹#›</a:t>
            </a:fld>
            <a:endParaRPr lang="en-US" dirty="0"/>
          </a:p>
        </p:txBody>
      </p:sp>
    </p:spTree>
    <p:extLst>
      <p:ext uri="{BB962C8B-B14F-4D97-AF65-F5344CB8AC3E}">
        <p14:creationId xmlns:p14="http://schemas.microsoft.com/office/powerpoint/2010/main" val="1713715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8D21B-8DA5-4A61-B4F6-179450653D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E06D89-029E-4012-B023-D18D7DE6C2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9EA7C5-C0E2-469C-ABA1-03A37C7F9B56}"/>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941E4811-CA7B-4483-9030-5104FE248C1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97BF964-55F1-4A25-BA62-E951D86FFB0B}"/>
              </a:ext>
            </a:extLst>
          </p:cNvPr>
          <p:cNvSpPr>
            <a:spLocks noGrp="1"/>
          </p:cNvSpPr>
          <p:nvPr>
            <p:ph type="sldNum" sz="quarter" idx="12"/>
          </p:nvPr>
        </p:nvSpPr>
        <p:spPr/>
        <p:txBody>
          <a:bodyPr/>
          <a:lstStyle/>
          <a:p>
            <a:fld id="{8310B717-61E2-43D2-86F8-743C0E4896FA}" type="slidenum">
              <a:rPr lang="en-US" smtClean="0"/>
              <a:pPr/>
              <a:t>‹#›</a:t>
            </a:fld>
            <a:endParaRPr lang="en-US" dirty="0"/>
          </a:p>
        </p:txBody>
      </p:sp>
    </p:spTree>
    <p:extLst>
      <p:ext uri="{BB962C8B-B14F-4D97-AF65-F5344CB8AC3E}">
        <p14:creationId xmlns:p14="http://schemas.microsoft.com/office/powerpoint/2010/main" val="772873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8B96E5-A997-4B10-BD86-EFA22317C13E}"/>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299A6A-EA83-4B13-BFCB-DF763F847CD4}"/>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F46C37-69A9-4D44-8D1D-1DABED7B5638}"/>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7A829E4-7F7E-4012-AF9D-A568A4DA5D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A29659-A87A-41A4-B638-CB3243839166}"/>
              </a:ext>
            </a:extLst>
          </p:cNvPr>
          <p:cNvSpPr>
            <a:spLocks noGrp="1"/>
          </p:cNvSpPr>
          <p:nvPr>
            <p:ph type="sldNum" sz="quarter" idx="12"/>
          </p:nvPr>
        </p:nvSpPr>
        <p:spPr/>
        <p:txBody>
          <a:bodyPr/>
          <a:lstStyle/>
          <a:p>
            <a:fld id="{F99CCB4D-38B8-4E4C-9125-87AF770039B6}" type="slidenum">
              <a:rPr lang="en-US" smtClean="0"/>
              <a:pPr/>
              <a:t>‹#›</a:t>
            </a:fld>
            <a:endParaRPr lang="en-US" dirty="0"/>
          </a:p>
        </p:txBody>
      </p:sp>
    </p:spTree>
    <p:extLst>
      <p:ext uri="{BB962C8B-B14F-4D97-AF65-F5344CB8AC3E}">
        <p14:creationId xmlns:p14="http://schemas.microsoft.com/office/powerpoint/2010/main" val="407584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E89D4-8E6B-4D2D-9BBA-1CC318B0C4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8C969F-374A-4E3D-826B-823F17B859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9A5652-48F8-445E-AECB-EBD200C738FC}"/>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3C3A676-A7EB-4CE1-B56A-7AC0753E79B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E975911-7608-4EF7-8AAA-24F12BB0C1F4}"/>
              </a:ext>
            </a:extLst>
          </p:cNvPr>
          <p:cNvSpPr>
            <a:spLocks noGrp="1"/>
          </p:cNvSpPr>
          <p:nvPr>
            <p:ph type="sldNum" sz="quarter" idx="12"/>
          </p:nvPr>
        </p:nvSpPr>
        <p:spPr/>
        <p:txBody>
          <a:bodyPr/>
          <a:lstStyle/>
          <a:p>
            <a:fld id="{7AA8D9CF-B241-453D-B445-A0D34059BB97}" type="slidenum">
              <a:rPr lang="en-US" smtClean="0"/>
              <a:pPr/>
              <a:t>‹#›</a:t>
            </a:fld>
            <a:endParaRPr lang="en-US" dirty="0"/>
          </a:p>
        </p:txBody>
      </p:sp>
    </p:spTree>
    <p:extLst>
      <p:ext uri="{BB962C8B-B14F-4D97-AF65-F5344CB8AC3E}">
        <p14:creationId xmlns:p14="http://schemas.microsoft.com/office/powerpoint/2010/main" val="1976078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7B9FC-555E-4A85-94CC-427A48339182}"/>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9342F0E-D36F-4D55-B7E2-FFE3BF96495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7D8594-42A5-4F89-9DA4-B3273DECCE06}"/>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2F31D43E-D685-4CEC-AE50-FFBD220E285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F792ADC-D3EE-4043-BD1E-53573D81818E}"/>
              </a:ext>
            </a:extLst>
          </p:cNvPr>
          <p:cNvSpPr>
            <a:spLocks noGrp="1"/>
          </p:cNvSpPr>
          <p:nvPr>
            <p:ph type="sldNum" sz="quarter" idx="12"/>
          </p:nvPr>
        </p:nvSpPr>
        <p:spPr/>
        <p:txBody>
          <a:bodyPr/>
          <a:lstStyle/>
          <a:p>
            <a:fld id="{8B727546-4905-4420-B8D3-D750126E5BD5}" type="slidenum">
              <a:rPr lang="en-US" smtClean="0"/>
              <a:pPr/>
              <a:t>‹#›</a:t>
            </a:fld>
            <a:endParaRPr lang="en-US" dirty="0"/>
          </a:p>
        </p:txBody>
      </p:sp>
    </p:spTree>
    <p:extLst>
      <p:ext uri="{BB962C8B-B14F-4D97-AF65-F5344CB8AC3E}">
        <p14:creationId xmlns:p14="http://schemas.microsoft.com/office/powerpoint/2010/main" val="4042095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1B2D1-DCE6-4192-850A-36B67826DD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A56E19-3F81-4DDA-9E19-A51229B67472}"/>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93CFA2-B460-4E75-9DAA-A442AE08C418}"/>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A96527-9C8D-4215-BFE2-14AA4836A40E}"/>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C5456AE4-D308-44F9-A564-DB66135EC9B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16C030-EE38-4FD3-9F39-AC579A25BB89}"/>
              </a:ext>
            </a:extLst>
          </p:cNvPr>
          <p:cNvSpPr>
            <a:spLocks noGrp="1"/>
          </p:cNvSpPr>
          <p:nvPr>
            <p:ph type="sldNum" sz="quarter" idx="12"/>
          </p:nvPr>
        </p:nvSpPr>
        <p:spPr/>
        <p:txBody>
          <a:bodyPr/>
          <a:lstStyle/>
          <a:p>
            <a:fld id="{1AF36408-74D2-4308-ADBB-90EDC26D243F}" type="slidenum">
              <a:rPr lang="en-US" smtClean="0"/>
              <a:pPr/>
              <a:t>‹#›</a:t>
            </a:fld>
            <a:endParaRPr lang="en-US" dirty="0"/>
          </a:p>
        </p:txBody>
      </p:sp>
    </p:spTree>
    <p:extLst>
      <p:ext uri="{BB962C8B-B14F-4D97-AF65-F5344CB8AC3E}">
        <p14:creationId xmlns:p14="http://schemas.microsoft.com/office/powerpoint/2010/main" val="211569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0AF4A-21D3-4289-8AB4-E80E1E5E4A86}"/>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59CED2E-6EF6-4AD5-A394-083AB10E0B9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26DA433-1743-4C7C-A5B8-AFDECDC47D37}"/>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7C5B3F-DE46-42CE-8768-6AD0A1C9DF3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7E94C1C-4D83-4FDC-8C6A-C18ACE2223F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5025EB-5A22-433D-94DD-BCFB3D5209BF}"/>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0740879C-4C24-4DFE-9DED-C44A17EE51F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3DA1761-C904-4DE5-A106-5C84437766F3}"/>
              </a:ext>
            </a:extLst>
          </p:cNvPr>
          <p:cNvSpPr>
            <a:spLocks noGrp="1"/>
          </p:cNvSpPr>
          <p:nvPr>
            <p:ph type="sldNum" sz="quarter" idx="12"/>
          </p:nvPr>
        </p:nvSpPr>
        <p:spPr/>
        <p:txBody>
          <a:bodyPr/>
          <a:lstStyle/>
          <a:p>
            <a:fld id="{3E1267C9-BB0E-4B46-A50F-EA96190E9164}" type="slidenum">
              <a:rPr lang="en-US" smtClean="0"/>
              <a:pPr/>
              <a:t>‹#›</a:t>
            </a:fld>
            <a:endParaRPr lang="en-US" dirty="0"/>
          </a:p>
        </p:txBody>
      </p:sp>
    </p:spTree>
    <p:extLst>
      <p:ext uri="{BB962C8B-B14F-4D97-AF65-F5344CB8AC3E}">
        <p14:creationId xmlns:p14="http://schemas.microsoft.com/office/powerpoint/2010/main" val="2002013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FF6E0-7789-4DE9-AFEE-A7C41D39FE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4F8D68-82FC-46CC-A65F-6606DE0EDF05}"/>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A4FD8F31-7E3A-462F-8479-4580DCF0688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2169F7D-7ECD-4A63-9666-D59960372AE7}"/>
              </a:ext>
            </a:extLst>
          </p:cNvPr>
          <p:cNvSpPr>
            <a:spLocks noGrp="1"/>
          </p:cNvSpPr>
          <p:nvPr>
            <p:ph type="sldNum" sz="quarter" idx="12"/>
          </p:nvPr>
        </p:nvSpPr>
        <p:spPr/>
        <p:txBody>
          <a:bodyPr/>
          <a:lstStyle/>
          <a:p>
            <a:fld id="{CD5A00E5-5806-472C-9C28-953163FDF358}" type="slidenum">
              <a:rPr lang="en-US" smtClean="0"/>
              <a:pPr/>
              <a:t>‹#›</a:t>
            </a:fld>
            <a:endParaRPr lang="en-US" dirty="0"/>
          </a:p>
        </p:txBody>
      </p:sp>
    </p:spTree>
    <p:extLst>
      <p:ext uri="{BB962C8B-B14F-4D97-AF65-F5344CB8AC3E}">
        <p14:creationId xmlns:p14="http://schemas.microsoft.com/office/powerpoint/2010/main" val="176063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48C9D5-1738-4F16-9AE4-E58429F150F2}"/>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AAB7AF57-704F-4629-9D03-EA1A5983DE4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CCFCBF4-2743-4E13-9DD0-6A02994AADB2}"/>
              </a:ext>
            </a:extLst>
          </p:cNvPr>
          <p:cNvSpPr>
            <a:spLocks noGrp="1"/>
          </p:cNvSpPr>
          <p:nvPr>
            <p:ph type="sldNum" sz="quarter" idx="12"/>
          </p:nvPr>
        </p:nvSpPr>
        <p:spPr/>
        <p:txBody>
          <a:bodyPr/>
          <a:lstStyle/>
          <a:p>
            <a:fld id="{65502A81-BDF8-4DF8-A44C-FC3B435AC3A1}" type="slidenum">
              <a:rPr lang="en-US" smtClean="0"/>
              <a:pPr/>
              <a:t>‹#›</a:t>
            </a:fld>
            <a:endParaRPr lang="en-US" dirty="0"/>
          </a:p>
        </p:txBody>
      </p:sp>
    </p:spTree>
    <p:extLst>
      <p:ext uri="{BB962C8B-B14F-4D97-AF65-F5344CB8AC3E}">
        <p14:creationId xmlns:p14="http://schemas.microsoft.com/office/powerpoint/2010/main" val="318662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6EBBC-D834-4E90-A575-89B0B5A36D9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2F9E762-2286-4B04-8E29-36E94EFB68E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329AA6-944D-4102-8697-452722D79AE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D86B69E-A18B-4D0E-A752-A326EA013F52}"/>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CF65FAD3-8556-46F8-B1A9-0838AF71A2F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7909106-7B42-45FB-919B-008E22DBB04C}"/>
              </a:ext>
            </a:extLst>
          </p:cNvPr>
          <p:cNvSpPr>
            <a:spLocks noGrp="1"/>
          </p:cNvSpPr>
          <p:nvPr>
            <p:ph type="sldNum" sz="quarter" idx="12"/>
          </p:nvPr>
        </p:nvSpPr>
        <p:spPr/>
        <p:txBody>
          <a:bodyPr/>
          <a:lstStyle/>
          <a:p>
            <a:fld id="{974430AE-102C-453F-8A66-51FAB390F170}" type="slidenum">
              <a:rPr lang="en-US" smtClean="0"/>
              <a:pPr/>
              <a:t>‹#›</a:t>
            </a:fld>
            <a:endParaRPr lang="en-US" dirty="0"/>
          </a:p>
        </p:txBody>
      </p:sp>
    </p:spTree>
    <p:extLst>
      <p:ext uri="{BB962C8B-B14F-4D97-AF65-F5344CB8AC3E}">
        <p14:creationId xmlns:p14="http://schemas.microsoft.com/office/powerpoint/2010/main" val="266621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D90B5-6ABD-4BAB-B715-23500D8168B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6916B1E-0D35-4E40-9AC9-0854837FA21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2F4CDCD-2035-4CE4-84F0-E2349D70379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CEE5AFD-309D-4C05-A412-BE919B6BE662}"/>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78F5B13F-2333-4B77-B6DD-5E6B90A5E2A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37F94A3-B4A7-4F8B-B4A2-58B4EDAB0499}"/>
              </a:ext>
            </a:extLst>
          </p:cNvPr>
          <p:cNvSpPr>
            <a:spLocks noGrp="1"/>
          </p:cNvSpPr>
          <p:nvPr>
            <p:ph type="sldNum" sz="quarter" idx="12"/>
          </p:nvPr>
        </p:nvSpPr>
        <p:spPr/>
        <p:txBody>
          <a:bodyPr/>
          <a:lstStyle/>
          <a:p>
            <a:fld id="{2F263A38-C261-4928-B4AC-DC0D7AFAD546}" type="slidenum">
              <a:rPr lang="en-US" smtClean="0"/>
              <a:pPr/>
              <a:t>‹#›</a:t>
            </a:fld>
            <a:endParaRPr lang="en-US" dirty="0"/>
          </a:p>
        </p:txBody>
      </p:sp>
    </p:spTree>
    <p:extLst>
      <p:ext uri="{BB962C8B-B14F-4D97-AF65-F5344CB8AC3E}">
        <p14:creationId xmlns:p14="http://schemas.microsoft.com/office/powerpoint/2010/main" val="2588417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156BDB-C378-458E-94CF-5FA4B1E2398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715FF9-C23A-4AA1-B37F-C0D0F252890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172654-A5DD-4E50-8673-5A163469259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86550800-1064-4741-B7DD-82D3F4092ED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7B6E74A-9450-4DB0-BF0D-0939AB1814C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EF5535F-4409-4475-A818-F1CB9277F826}" type="slidenum">
              <a:rPr lang="en-US" smtClean="0"/>
              <a:pPr/>
              <a:t>‹#›</a:t>
            </a:fld>
            <a:endParaRPr lang="en-US" dirty="0"/>
          </a:p>
        </p:txBody>
      </p:sp>
      <p:pic>
        <p:nvPicPr>
          <p:cNvPr id="7" name="Picture 6" descr="BPHC.jpg">
            <a:extLst>
              <a:ext uri="{FF2B5EF4-FFF2-40B4-BE49-F238E27FC236}">
                <a16:creationId xmlns:a16="http://schemas.microsoft.com/office/drawing/2014/main" id="{B8B0C81B-9AE2-42BE-99BA-B56E899EA4C8}"/>
              </a:ext>
            </a:extLst>
          </p:cNvPr>
          <p:cNvPicPr>
            <a:picLocks noChangeAspect="1"/>
          </p:cNvPicPr>
          <p:nvPr userDrawn="1"/>
        </p:nvPicPr>
        <p:blipFill>
          <a:blip r:embed="rId13" cstate="print"/>
          <a:stretch>
            <a:fillRect/>
          </a:stretch>
        </p:blipFill>
        <p:spPr>
          <a:xfrm>
            <a:off x="0" y="0"/>
            <a:ext cx="1107440" cy="1219200"/>
          </a:xfrm>
          <a:prstGeom prst="rect">
            <a:avLst/>
          </a:prstGeom>
        </p:spPr>
      </p:pic>
    </p:spTree>
    <p:extLst>
      <p:ext uri="{BB962C8B-B14F-4D97-AF65-F5344CB8AC3E}">
        <p14:creationId xmlns:p14="http://schemas.microsoft.com/office/powerpoint/2010/main" val="227494257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hyperlink" Target="http://mondopiercing.it/piercing-ci-sono-nuove-tecniche" TargetMode="External"/><Relationship Id="rId7" Type="http://schemas.openxmlformats.org/officeDocument/2006/relationships/image" Target="../media/image2.jp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5" Type="http://schemas.openxmlformats.org/officeDocument/2006/relationships/hyperlink" Target="https://www.frontiersin.org/articles/10.3389/fimmu.2020.579523/full" TargetMode="Externa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zonatattoos.com/tattoo/109156" TargetMode="External"/><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hyperlink" Target="https://creativecommons.org/licenses/by-nc-sa/3.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produtinhosnocabelo.com.br/2019/08/pomada-cetobeta-para-piercing.html" TargetMode="External"/><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hyperlink" Target="https://creativecommons.org/licenses/by-nc-nd/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entrelabialesypigmentos.com/2017/04/mi-experiencia-con-el-microblading.html"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hyperlink" Target="https://creativecommons.org/licenses/by-nc/3.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hyperlink" Target="https://creativecommons.org/licenses/by/3.0/" TargetMode="External"/><Relationship Id="rId4" Type="http://schemas.openxmlformats.org/officeDocument/2006/relationships/hyperlink" Target="https://www.deviantart.com/2face-tattoo/art/Skindiver-beside-eye-x2-101925157"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flickr.com/photos/actionkat13/4783024573/" TargetMode="External"/><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hyperlink" Target="https://creativecommons.org/licenses/by-nc-nd/3.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causticsodapodcast.com/2013/10/14/body-modification/" TargetMode="External"/><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hyperlink" Target="https://creativecommons.org/licenses/by-nc-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994787"/>
            <a:ext cx="9144000" cy="3581400"/>
          </a:xfrm>
        </p:spPr>
        <p:txBody>
          <a:bodyPr>
            <a:noAutofit/>
          </a:bodyPr>
          <a:lstStyle/>
          <a:p>
            <a:pPr algn="ctr" eaLnBrk="1" hangingPunct="1">
              <a:defRPr/>
            </a:pPr>
            <a:r>
              <a:rPr lang="en-US" sz="8000" b="1" dirty="0"/>
              <a:t>Boston’s Body Art Regulations:</a:t>
            </a:r>
            <a:br>
              <a:rPr lang="en-US" sz="6600" dirty="0"/>
            </a:br>
            <a:r>
              <a:rPr lang="en-US" sz="5400" dirty="0"/>
              <a:t>24 Years of Lessons Learned</a:t>
            </a:r>
            <a:endParaRPr lang="en-US" sz="6600" dirty="0"/>
          </a:p>
        </p:txBody>
      </p:sp>
      <p:sp>
        <p:nvSpPr>
          <p:cNvPr id="3" name="TextBox 2"/>
          <p:cNvSpPr txBox="1"/>
          <p:nvPr/>
        </p:nvSpPr>
        <p:spPr>
          <a:xfrm>
            <a:off x="838200" y="4876800"/>
            <a:ext cx="7924800" cy="1631216"/>
          </a:xfrm>
          <a:prstGeom prst="rect">
            <a:avLst/>
          </a:prstGeom>
          <a:noFill/>
        </p:spPr>
        <p:txBody>
          <a:bodyPr wrap="square" rtlCol="0">
            <a:spAutoFit/>
          </a:bodyPr>
          <a:lstStyle/>
          <a:p>
            <a:pPr algn="ctr"/>
            <a:r>
              <a:rPr lang="en-US" sz="2000" dirty="0"/>
              <a:t>Paul Shoemaker, MPH, MBA</a:t>
            </a:r>
          </a:p>
          <a:p>
            <a:pPr algn="ctr"/>
            <a:r>
              <a:rPr lang="en-US" sz="2000" dirty="0"/>
              <a:t>Director, Environmental &amp; Occupational Health Division</a:t>
            </a:r>
          </a:p>
          <a:p>
            <a:pPr algn="ctr"/>
            <a:r>
              <a:rPr lang="en-US" sz="2000" dirty="0"/>
              <a:t>Boston Public Health Commission</a:t>
            </a:r>
          </a:p>
          <a:p>
            <a:pPr algn="ctr"/>
            <a:endParaRPr lang="en-US" sz="2000" dirty="0"/>
          </a:p>
          <a:p>
            <a:pPr algn="ctr"/>
            <a:r>
              <a:rPr lang="en-US" sz="2000" dirty="0"/>
              <a:t>May, 2025</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42E1C3-2A4B-4D5D-B2B2-5682A6003582}"/>
              </a:ext>
            </a:extLst>
          </p:cNvPr>
          <p:cNvSpPr>
            <a:spLocks noGrp="1"/>
          </p:cNvSpPr>
          <p:nvPr>
            <p:ph type="title"/>
          </p:nvPr>
        </p:nvSpPr>
        <p:spPr>
          <a:xfrm>
            <a:off x="4197374" y="489508"/>
            <a:ext cx="4413225" cy="1382987"/>
          </a:xfrm>
        </p:spPr>
        <p:txBody>
          <a:bodyPr anchor="b">
            <a:normAutofit/>
          </a:bodyPr>
          <a:lstStyle/>
          <a:p>
            <a:r>
              <a:rPr lang="en-US" sz="4400" b="1" dirty="0"/>
              <a:t>Public Health and Safety Concerns</a:t>
            </a:r>
          </a:p>
        </p:txBody>
      </p:sp>
      <p:pic>
        <p:nvPicPr>
          <p:cNvPr id="4" name="Picture 3" descr="A close up of a person's lips with a ring on it&#10;&#10;Description automatically generated with low confidence">
            <a:extLst>
              <a:ext uri="{FF2B5EF4-FFF2-40B4-BE49-F238E27FC236}">
                <a16:creationId xmlns:a16="http://schemas.microsoft.com/office/drawing/2014/main" id="{CF26FF27-7D9F-4122-9813-D2A94B6C141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490" y="0"/>
            <a:ext cx="3359289" cy="3381835"/>
          </a:xfrm>
          <a:prstGeom prst="rect">
            <a:avLst/>
          </a:prstGeom>
        </p:spPr>
      </p:pic>
      <p:sp>
        <p:nvSpPr>
          <p:cNvPr id="3" name="Content Placeholder 2">
            <a:extLst>
              <a:ext uri="{FF2B5EF4-FFF2-40B4-BE49-F238E27FC236}">
                <a16:creationId xmlns:a16="http://schemas.microsoft.com/office/drawing/2014/main" id="{1D23E400-FCF3-473B-8A3D-E6A6E32F8C15}"/>
              </a:ext>
            </a:extLst>
          </p:cNvPr>
          <p:cNvSpPr>
            <a:spLocks noGrp="1"/>
          </p:cNvSpPr>
          <p:nvPr>
            <p:ph idx="1"/>
          </p:nvPr>
        </p:nvSpPr>
        <p:spPr>
          <a:xfrm>
            <a:off x="4197376" y="1981200"/>
            <a:ext cx="4316172" cy="4196642"/>
          </a:xfrm>
        </p:spPr>
        <p:txBody>
          <a:bodyPr anchor="t">
            <a:normAutofit/>
          </a:bodyPr>
          <a:lstStyle/>
          <a:p>
            <a:pPr>
              <a:spcAft>
                <a:spcPts val="1200"/>
              </a:spcAft>
            </a:pPr>
            <a:r>
              <a:rPr lang="en-US" sz="2800" dirty="0"/>
              <a:t>Infection of client or artist due to non-sterile conditions/equipment</a:t>
            </a:r>
          </a:p>
          <a:p>
            <a:pPr>
              <a:spcAft>
                <a:spcPts val="1200"/>
              </a:spcAft>
            </a:pPr>
            <a:r>
              <a:rPr lang="en-US" sz="2800" dirty="0"/>
              <a:t>Physical injury from unsafe equipment or practices</a:t>
            </a:r>
          </a:p>
          <a:p>
            <a:pPr>
              <a:spcAft>
                <a:spcPts val="1200"/>
              </a:spcAft>
            </a:pPr>
            <a:r>
              <a:rPr lang="en-US" sz="2800" dirty="0"/>
              <a:t>Improper/unsafe disposal of biohazard waste</a:t>
            </a:r>
          </a:p>
          <a:p>
            <a:pPr>
              <a:spcAft>
                <a:spcPts val="1200"/>
              </a:spcAft>
            </a:pPr>
            <a:r>
              <a:rPr lang="en-US" sz="2800" dirty="0"/>
              <a:t>Legal considerations</a:t>
            </a:r>
          </a:p>
        </p:txBody>
      </p:sp>
      <p:sp>
        <p:nvSpPr>
          <p:cNvPr id="11" name="Rectangle 10">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tattoo on a person's arm&#10;&#10;AI-generated content may be incorrect.">
            <a:extLst>
              <a:ext uri="{FF2B5EF4-FFF2-40B4-BE49-F238E27FC236}">
                <a16:creationId xmlns:a16="http://schemas.microsoft.com/office/drawing/2014/main" id="{66130D5B-E633-4D70-57BE-B34CD7740C8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3818" r="9691"/>
          <a:stretch/>
        </p:blipFill>
        <p:spPr>
          <a:xfrm>
            <a:off x="-14476" y="3276187"/>
            <a:ext cx="3367276" cy="2920914"/>
          </a:xfrm>
          <a:prstGeom prst="rect">
            <a:avLst/>
          </a:prstGeom>
        </p:spPr>
      </p:pic>
      <p:sp>
        <p:nvSpPr>
          <p:cNvPr id="7" name="TextBox 6">
            <a:extLst>
              <a:ext uri="{FF2B5EF4-FFF2-40B4-BE49-F238E27FC236}">
                <a16:creationId xmlns:a16="http://schemas.microsoft.com/office/drawing/2014/main" id="{9B18DAA6-96A4-675D-5F62-56554DF63EF0}"/>
              </a:ext>
            </a:extLst>
          </p:cNvPr>
          <p:cNvSpPr txBox="1"/>
          <p:nvPr/>
        </p:nvSpPr>
        <p:spPr>
          <a:xfrm>
            <a:off x="21735" y="6177842"/>
            <a:ext cx="3940666" cy="230832"/>
          </a:xfrm>
          <a:prstGeom prst="rect">
            <a:avLst/>
          </a:prstGeom>
          <a:noFill/>
        </p:spPr>
        <p:txBody>
          <a:bodyPr wrap="square" rtlCol="0">
            <a:spAutoFit/>
          </a:bodyPr>
          <a:lstStyle/>
          <a:p>
            <a:r>
              <a:rPr lang="en-US" sz="900">
                <a:hlinkClick r:id="rId5" tooltip="https://www.frontiersin.org/articles/10.3389/fimmu.2020.579523/full"/>
              </a:rPr>
              <a:t>This Photo</a:t>
            </a:r>
            <a:r>
              <a:rPr lang="en-US" sz="900"/>
              <a:t> by Unknown Author is licensed under </a:t>
            </a:r>
            <a:r>
              <a:rPr lang="en-US" sz="900">
                <a:hlinkClick r:id="rId6" tooltip="https://creativecommons.org/licenses/by/3.0/"/>
              </a:rPr>
              <a:t>CC BY</a:t>
            </a:r>
            <a:endParaRPr lang="en-US" sz="900"/>
          </a:p>
        </p:txBody>
      </p:sp>
      <p:pic>
        <p:nvPicPr>
          <p:cNvPr id="8" name="Picture 7" descr="Text&#10;&#10;AI-generated content may be incorrect.">
            <a:extLst>
              <a:ext uri="{FF2B5EF4-FFF2-40B4-BE49-F238E27FC236}">
                <a16:creationId xmlns:a16="http://schemas.microsoft.com/office/drawing/2014/main" id="{5AD435EA-A184-EC84-C3FF-43DF401A47E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48600" y="5442448"/>
            <a:ext cx="1295400" cy="1425689"/>
          </a:xfrm>
          <a:prstGeom prst="rect">
            <a:avLst/>
          </a:prstGeom>
        </p:spPr>
      </p:pic>
    </p:spTree>
    <p:extLst>
      <p:ext uri="{BB962C8B-B14F-4D97-AF65-F5344CB8AC3E}">
        <p14:creationId xmlns:p14="http://schemas.microsoft.com/office/powerpoint/2010/main" val="992669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85799" y="348865"/>
            <a:ext cx="8001001" cy="1576446"/>
          </a:xfrm>
        </p:spPr>
        <p:txBody>
          <a:bodyPr anchor="ctr">
            <a:normAutofit/>
          </a:bodyPr>
          <a:lstStyle/>
          <a:p>
            <a:r>
              <a:rPr lang="en-US" sz="3500" dirty="0">
                <a:solidFill>
                  <a:srgbClr val="FFFFFF"/>
                </a:solidFill>
              </a:rPr>
              <a:t>History of the Boston Body Art Regulations</a:t>
            </a:r>
          </a:p>
        </p:txBody>
      </p:sp>
      <p:graphicFrame>
        <p:nvGraphicFramePr>
          <p:cNvPr id="38" name="Content Placeholder 2">
            <a:extLst>
              <a:ext uri="{FF2B5EF4-FFF2-40B4-BE49-F238E27FC236}">
                <a16:creationId xmlns:a16="http://schemas.microsoft.com/office/drawing/2014/main" id="{873F63FE-6841-4D03-B456-CE559EA50C88}"/>
              </a:ext>
            </a:extLst>
          </p:cNvPr>
          <p:cNvGraphicFramePr>
            <a:graphicFrameLocks noGrp="1"/>
          </p:cNvGraphicFramePr>
          <p:nvPr>
            <p:ph idx="1"/>
            <p:extLst>
              <p:ext uri="{D42A27DB-BD31-4B8C-83A1-F6EECF244321}">
                <p14:modId xmlns:p14="http://schemas.microsoft.com/office/powerpoint/2010/main" val="92458509"/>
              </p:ext>
            </p:extLst>
          </p:nvPr>
        </p:nvGraphicFramePr>
        <p:xfrm>
          <a:off x="76200" y="2362201"/>
          <a:ext cx="8839200" cy="41469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Text&#10;&#10;AI-generated content may be incorrect.">
            <a:extLst>
              <a:ext uri="{FF2B5EF4-FFF2-40B4-BE49-F238E27FC236}">
                <a16:creationId xmlns:a16="http://schemas.microsoft.com/office/drawing/2014/main" id="{4351A26A-8E0A-8445-D2AE-C0B8F5D3A6C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48600" y="5442448"/>
            <a:ext cx="1295400" cy="1425689"/>
          </a:xfrm>
          <a:prstGeom prst="rect">
            <a:avLst/>
          </a:prstGeom>
        </p:spPr>
      </p:pic>
    </p:spTree>
    <p:custDataLst>
      <p:tags r:id="rId1"/>
    </p:custDataLst>
    <p:extLst>
      <p:ext uri="{BB962C8B-B14F-4D97-AF65-F5344CB8AC3E}">
        <p14:creationId xmlns:p14="http://schemas.microsoft.com/office/powerpoint/2010/main" val="146284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28697" y="348865"/>
            <a:ext cx="7533018" cy="877729"/>
          </a:xfrm>
        </p:spPr>
        <p:txBody>
          <a:bodyPr anchor="ctr">
            <a:normAutofit/>
          </a:bodyPr>
          <a:lstStyle/>
          <a:p>
            <a:r>
              <a:rPr lang="en-US" sz="3500">
                <a:solidFill>
                  <a:srgbClr val="FFFFFF"/>
                </a:solidFill>
              </a:rPr>
              <a:t>Requirements of the Regulations</a:t>
            </a:r>
          </a:p>
        </p:txBody>
      </p:sp>
      <p:graphicFrame>
        <p:nvGraphicFramePr>
          <p:cNvPr id="21" name="Content Placeholder 2">
            <a:extLst>
              <a:ext uri="{FF2B5EF4-FFF2-40B4-BE49-F238E27FC236}">
                <a16:creationId xmlns:a16="http://schemas.microsoft.com/office/drawing/2014/main" id="{B021F615-8A57-40FD-93B3-5ED48A23E38B}"/>
              </a:ext>
            </a:extLst>
          </p:cNvPr>
          <p:cNvGraphicFramePr>
            <a:graphicFrameLocks noGrp="1"/>
          </p:cNvGraphicFramePr>
          <p:nvPr>
            <p:ph idx="1"/>
            <p:extLst>
              <p:ext uri="{D42A27DB-BD31-4B8C-83A1-F6EECF244321}">
                <p14:modId xmlns:p14="http://schemas.microsoft.com/office/powerpoint/2010/main" val="509891180"/>
              </p:ext>
            </p:extLst>
          </p:nvPr>
        </p:nvGraphicFramePr>
        <p:xfrm>
          <a:off x="264422" y="1975885"/>
          <a:ext cx="8195871"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Text&#10;&#10;AI-generated content may be incorrect.">
            <a:extLst>
              <a:ext uri="{FF2B5EF4-FFF2-40B4-BE49-F238E27FC236}">
                <a16:creationId xmlns:a16="http://schemas.microsoft.com/office/drawing/2014/main" id="{5E1C61DB-7314-975E-3957-E557AA407B2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48600" y="5442448"/>
            <a:ext cx="1295400" cy="1425689"/>
          </a:xfrm>
          <a:prstGeom prst="rect">
            <a:avLst/>
          </a:prstGeom>
        </p:spPr>
      </p:pic>
    </p:spTree>
    <p:custDataLst>
      <p:tags r:id="rId1"/>
    </p:custDataLst>
    <p:extLst>
      <p:ext uri="{BB962C8B-B14F-4D97-AF65-F5344CB8AC3E}">
        <p14:creationId xmlns:p14="http://schemas.microsoft.com/office/powerpoint/2010/main" val="2887173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1" y="586855"/>
            <a:ext cx="2522466" cy="3387497"/>
          </a:xfrm>
        </p:spPr>
        <p:txBody>
          <a:bodyPr anchor="b">
            <a:normAutofit/>
          </a:bodyPr>
          <a:lstStyle/>
          <a:p>
            <a:pPr algn="r"/>
            <a:r>
              <a:rPr lang="en-US" sz="3200" dirty="0">
                <a:solidFill>
                  <a:srgbClr val="FFFFFF"/>
                </a:solidFill>
              </a:rPr>
              <a:t>Establishment Requirements</a:t>
            </a:r>
          </a:p>
        </p:txBody>
      </p:sp>
      <p:sp>
        <p:nvSpPr>
          <p:cNvPr id="3" name="Content Placeholder 2"/>
          <p:cNvSpPr>
            <a:spLocks noGrp="1"/>
          </p:cNvSpPr>
          <p:nvPr>
            <p:ph idx="1"/>
          </p:nvPr>
        </p:nvSpPr>
        <p:spPr>
          <a:xfrm>
            <a:off x="3070384" y="10139"/>
            <a:ext cx="5373534" cy="6477000"/>
          </a:xfrm>
        </p:spPr>
        <p:txBody>
          <a:bodyPr anchor="ctr">
            <a:normAutofit lnSpcReduction="10000"/>
          </a:bodyPr>
          <a:lstStyle/>
          <a:p>
            <a:r>
              <a:rPr lang="en-US" sz="2800" dirty="0"/>
              <a:t>Annual permit required except: </a:t>
            </a:r>
          </a:p>
          <a:p>
            <a:pPr lvl="1"/>
            <a:r>
              <a:rPr lang="en-US" sz="2800" dirty="0"/>
              <a:t>licensed physician’s practice</a:t>
            </a:r>
          </a:p>
          <a:p>
            <a:pPr lvl="1"/>
            <a:r>
              <a:rPr lang="en-US" sz="2800" dirty="0"/>
              <a:t>businesses that do only ear piercing</a:t>
            </a:r>
          </a:p>
          <a:p>
            <a:r>
              <a:rPr lang="en-US" sz="2800" dirty="0"/>
              <a:t>Zoning compliance and Use and Occupancy permit </a:t>
            </a:r>
          </a:p>
          <a:p>
            <a:r>
              <a:rPr lang="en-US" sz="2800" dirty="0"/>
              <a:t>Floorplan separates practice area from public and other businesses</a:t>
            </a:r>
          </a:p>
          <a:p>
            <a:r>
              <a:rPr lang="en-US" sz="2800" dirty="0"/>
              <a:t>Emergency plan</a:t>
            </a:r>
          </a:p>
          <a:p>
            <a:r>
              <a:rPr lang="en-US" sz="2800" dirty="0"/>
              <a:t>Medical waste disposal contract</a:t>
            </a:r>
          </a:p>
          <a:p>
            <a:r>
              <a:rPr lang="en-US" sz="2800" dirty="0"/>
              <a:t>Clean room and sterilization equipment</a:t>
            </a:r>
          </a:p>
          <a:p>
            <a:r>
              <a:rPr lang="en-US" sz="2800" dirty="0"/>
              <a:t>Workstations have sufficient size, lighting, and separation</a:t>
            </a:r>
          </a:p>
          <a:p>
            <a:r>
              <a:rPr lang="en-US" sz="2800" dirty="0"/>
              <a:t>Hand washing sinks</a:t>
            </a:r>
            <a:endParaRPr lang="en-US" sz="1800" dirty="0"/>
          </a:p>
        </p:txBody>
      </p:sp>
      <p:pic>
        <p:nvPicPr>
          <p:cNvPr id="4" name="Picture 3" descr="Text&#10;&#10;AI-generated content may be incorrect.">
            <a:extLst>
              <a:ext uri="{FF2B5EF4-FFF2-40B4-BE49-F238E27FC236}">
                <a16:creationId xmlns:a16="http://schemas.microsoft.com/office/drawing/2014/main" id="{128E9DB7-6646-91B9-0834-A984F0B2E0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5442448"/>
            <a:ext cx="1295400" cy="1425689"/>
          </a:xfrm>
          <a:prstGeom prst="rect">
            <a:avLst/>
          </a:prstGeom>
        </p:spPr>
      </p:pic>
    </p:spTree>
    <p:custDataLst>
      <p:tags r:id="rId1"/>
    </p:custDataLst>
    <p:extLst>
      <p:ext uri="{BB962C8B-B14F-4D97-AF65-F5344CB8AC3E}">
        <p14:creationId xmlns:p14="http://schemas.microsoft.com/office/powerpoint/2010/main" val="4196242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087" r="7898"/>
          <a:stretch/>
        </p:blipFill>
        <p:spPr bwMode="auto">
          <a:xfrm>
            <a:off x="20" y="1282"/>
            <a:ext cx="9143980" cy="685671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descr="Text&#10;&#10;AI-generated content may be incorrect.">
            <a:extLst>
              <a:ext uri="{FF2B5EF4-FFF2-40B4-BE49-F238E27FC236}">
                <a16:creationId xmlns:a16="http://schemas.microsoft.com/office/drawing/2014/main" id="{A5E66EEF-4007-DB8A-72D2-F404DD9BD3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8600" y="5442448"/>
            <a:ext cx="1295400" cy="1425689"/>
          </a:xfrm>
          <a:prstGeom prst="rect">
            <a:avLst/>
          </a:prstGeom>
        </p:spPr>
      </p:pic>
    </p:spTree>
    <p:custDataLst>
      <p:tags r:id="rId1"/>
    </p:custDataLst>
    <p:extLst>
      <p:ext uri="{BB962C8B-B14F-4D97-AF65-F5344CB8AC3E}">
        <p14:creationId xmlns:p14="http://schemas.microsoft.com/office/powerpoint/2010/main" val="3617125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8DECF-09A6-ACA3-13B2-1A912286638E}"/>
            </a:ext>
          </a:extLst>
        </p:cNvPr>
        <p:cNvGrpSpPr/>
        <p:nvPr/>
      </p:nvGrpSpPr>
      <p:grpSpPr>
        <a:xfrm>
          <a:off x="0" y="0"/>
          <a:ext cx="0" cy="0"/>
          <a:chOff x="0" y="0"/>
          <a:chExt cx="0" cy="0"/>
        </a:xfrm>
      </p:grpSpPr>
      <p:pic>
        <p:nvPicPr>
          <p:cNvPr id="3" name="Picture 2" descr="A picture containing text, indoor, cluttered&#10;&#10;AI-generated content may be incorrect.">
            <a:extLst>
              <a:ext uri="{FF2B5EF4-FFF2-40B4-BE49-F238E27FC236}">
                <a16:creationId xmlns:a16="http://schemas.microsoft.com/office/drawing/2014/main" id="{D4E8EDF2-A512-2508-B5BC-AB3854B000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descr="Text&#10;&#10;AI-generated content may be incorrect.">
            <a:extLst>
              <a:ext uri="{FF2B5EF4-FFF2-40B4-BE49-F238E27FC236}">
                <a16:creationId xmlns:a16="http://schemas.microsoft.com/office/drawing/2014/main" id="{F4AB83F1-094D-0B2E-E017-6B2FF95A2E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5442448"/>
            <a:ext cx="1295400" cy="1425689"/>
          </a:xfrm>
          <a:prstGeom prst="rect">
            <a:avLst/>
          </a:prstGeom>
        </p:spPr>
      </p:pic>
    </p:spTree>
    <p:extLst>
      <p:ext uri="{BB962C8B-B14F-4D97-AF65-F5344CB8AC3E}">
        <p14:creationId xmlns:p14="http://schemas.microsoft.com/office/powerpoint/2010/main" val="2046522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indoor, floor, tiled&#10;&#10;AI-generated content may be incorrect.">
            <a:extLst>
              <a:ext uri="{FF2B5EF4-FFF2-40B4-BE49-F238E27FC236}">
                <a16:creationId xmlns:a16="http://schemas.microsoft.com/office/drawing/2014/main" id="{A76C1925-D255-DBA1-76D3-80EF5D8713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pic>
        <p:nvPicPr>
          <p:cNvPr id="12" name="Picture 11" descr="Text&#10;&#10;AI-generated content may be incorrect.">
            <a:extLst>
              <a:ext uri="{FF2B5EF4-FFF2-40B4-BE49-F238E27FC236}">
                <a16:creationId xmlns:a16="http://schemas.microsoft.com/office/drawing/2014/main" id="{FB509555-07AB-34EF-F115-80D11D9EDC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5442448"/>
            <a:ext cx="1295400" cy="1425689"/>
          </a:xfrm>
          <a:prstGeom prst="rect">
            <a:avLst/>
          </a:prstGeom>
        </p:spPr>
      </p:pic>
    </p:spTree>
    <p:extLst>
      <p:ext uri="{BB962C8B-B14F-4D97-AF65-F5344CB8AC3E}">
        <p14:creationId xmlns:p14="http://schemas.microsoft.com/office/powerpoint/2010/main" val="361667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itting in a chair in a barber shop&#10;&#10;Description automatically generated">
            <a:extLst>
              <a:ext uri="{FF2B5EF4-FFF2-40B4-BE49-F238E27FC236}">
                <a16:creationId xmlns:a16="http://schemas.microsoft.com/office/drawing/2014/main" id="{1CD72520-0008-A93E-1665-DAC144E72C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descr="Text&#10;&#10;AI-generated content may be incorrect.">
            <a:extLst>
              <a:ext uri="{FF2B5EF4-FFF2-40B4-BE49-F238E27FC236}">
                <a16:creationId xmlns:a16="http://schemas.microsoft.com/office/drawing/2014/main" id="{EDE0EF11-6E24-7342-AC94-2E676DC1EF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5442448"/>
            <a:ext cx="1295400" cy="1425689"/>
          </a:xfrm>
          <a:prstGeom prst="rect">
            <a:avLst/>
          </a:prstGeom>
        </p:spPr>
      </p:pic>
    </p:spTree>
    <p:extLst>
      <p:ext uri="{BB962C8B-B14F-4D97-AF65-F5344CB8AC3E}">
        <p14:creationId xmlns:p14="http://schemas.microsoft.com/office/powerpoint/2010/main" val="2733832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1" y="586855"/>
            <a:ext cx="2522466" cy="3387497"/>
          </a:xfrm>
        </p:spPr>
        <p:txBody>
          <a:bodyPr anchor="b">
            <a:normAutofit/>
          </a:bodyPr>
          <a:lstStyle/>
          <a:p>
            <a:pPr algn="r"/>
            <a:r>
              <a:rPr lang="en-US" sz="3200" dirty="0">
                <a:solidFill>
                  <a:srgbClr val="FFFFFF"/>
                </a:solidFill>
              </a:rPr>
              <a:t>Artist Requirements  </a:t>
            </a:r>
            <a:br>
              <a:rPr lang="en-US" sz="3000" dirty="0">
                <a:solidFill>
                  <a:srgbClr val="FFFFFF"/>
                </a:solidFill>
              </a:rPr>
            </a:br>
            <a:endParaRPr lang="en-US" sz="3000" dirty="0">
              <a:solidFill>
                <a:srgbClr val="FFFFFF"/>
              </a:solidFill>
            </a:endParaRPr>
          </a:p>
        </p:txBody>
      </p:sp>
      <p:sp>
        <p:nvSpPr>
          <p:cNvPr id="3" name="Content Placeholder 2"/>
          <p:cNvSpPr>
            <a:spLocks noGrp="1"/>
          </p:cNvSpPr>
          <p:nvPr>
            <p:ph idx="1"/>
          </p:nvPr>
        </p:nvSpPr>
        <p:spPr>
          <a:xfrm>
            <a:off x="3028370" y="10133"/>
            <a:ext cx="5373533" cy="6324600"/>
          </a:xfrm>
        </p:spPr>
        <p:txBody>
          <a:bodyPr anchor="ctr">
            <a:normAutofit/>
          </a:bodyPr>
          <a:lstStyle/>
          <a:p>
            <a:r>
              <a:rPr lang="en-US" sz="2400" dirty="0"/>
              <a:t>Documentation of prior experience in the body art type on initial application:</a:t>
            </a:r>
          </a:p>
          <a:p>
            <a:pPr lvl="1"/>
            <a:r>
              <a:rPr lang="en-US" sz="2000" dirty="0"/>
              <a:t>Previous year’s Boston license</a:t>
            </a:r>
          </a:p>
          <a:p>
            <a:pPr lvl="1"/>
            <a:r>
              <a:rPr lang="en-US" sz="2000" dirty="0"/>
              <a:t>One or more years of licensure in another jurisdiction</a:t>
            </a:r>
          </a:p>
          <a:p>
            <a:pPr lvl="1"/>
            <a:r>
              <a:rPr lang="en-US" sz="2000" dirty="0"/>
              <a:t>Documentation of a successfully completed apprenticeship</a:t>
            </a:r>
          </a:p>
          <a:p>
            <a:pPr lvl="1"/>
            <a:r>
              <a:rPr lang="en-US" sz="2000" dirty="0"/>
              <a:t>Completion of approved training course and apprenticeship (permanent cosmetics only)</a:t>
            </a:r>
            <a:endParaRPr lang="en-US" sz="2400" dirty="0"/>
          </a:p>
          <a:p>
            <a:r>
              <a:rPr lang="en-US" sz="2400" dirty="0"/>
              <a:t>Current First Aid/CPR training certification</a:t>
            </a:r>
          </a:p>
          <a:p>
            <a:r>
              <a:rPr lang="en-US" sz="2400" dirty="0"/>
              <a:t>Current Blood Borne Pathogen training certification</a:t>
            </a:r>
          </a:p>
          <a:p>
            <a:r>
              <a:rPr lang="en-US" sz="2400" dirty="0"/>
              <a:t>Completion of an Anatomy and Physiology course (piercer only on initial application)</a:t>
            </a:r>
          </a:p>
          <a:p>
            <a:r>
              <a:rPr lang="en-US" sz="2400" dirty="0"/>
              <a:t>On-site inspection of work practices</a:t>
            </a:r>
          </a:p>
        </p:txBody>
      </p:sp>
      <p:pic>
        <p:nvPicPr>
          <p:cNvPr id="4" name="Picture 3" descr="Text&#10;&#10;AI-generated content may be incorrect.">
            <a:extLst>
              <a:ext uri="{FF2B5EF4-FFF2-40B4-BE49-F238E27FC236}">
                <a16:creationId xmlns:a16="http://schemas.microsoft.com/office/drawing/2014/main" id="{F0B0B6D5-E272-2F35-65D0-5BF9511623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5442448"/>
            <a:ext cx="1295400" cy="1425689"/>
          </a:xfrm>
          <a:prstGeom prst="rect">
            <a:avLst/>
          </a:prstGeom>
        </p:spPr>
      </p:pic>
    </p:spTree>
    <p:custDataLst>
      <p:tags r:id="rId1"/>
    </p:custDataLst>
    <p:extLst>
      <p:ext uri="{BB962C8B-B14F-4D97-AF65-F5344CB8AC3E}">
        <p14:creationId xmlns:p14="http://schemas.microsoft.com/office/powerpoint/2010/main" val="2277734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586855"/>
            <a:ext cx="2401025" cy="3387497"/>
          </a:xfrm>
        </p:spPr>
        <p:txBody>
          <a:bodyPr anchor="b">
            <a:normAutofit/>
          </a:bodyPr>
          <a:lstStyle/>
          <a:p>
            <a:pPr algn="r"/>
            <a:r>
              <a:rPr lang="en-US" sz="3000">
                <a:solidFill>
                  <a:srgbClr val="FFFFFF"/>
                </a:solidFill>
              </a:rPr>
              <a:t>Work Practice Requirements</a:t>
            </a:r>
          </a:p>
        </p:txBody>
      </p:sp>
      <p:sp>
        <p:nvSpPr>
          <p:cNvPr id="3" name="Content Placeholder 2"/>
          <p:cNvSpPr>
            <a:spLocks noGrp="1"/>
          </p:cNvSpPr>
          <p:nvPr>
            <p:ph idx="1"/>
          </p:nvPr>
        </p:nvSpPr>
        <p:spPr>
          <a:xfrm>
            <a:off x="3157099" y="304800"/>
            <a:ext cx="5373533" cy="6019800"/>
          </a:xfrm>
        </p:spPr>
        <p:txBody>
          <a:bodyPr anchor="ctr">
            <a:normAutofit/>
          </a:bodyPr>
          <a:lstStyle/>
          <a:p>
            <a:r>
              <a:rPr lang="en-US" sz="2400" dirty="0"/>
              <a:t>Client consent/release statement and record keeping</a:t>
            </a:r>
          </a:p>
          <a:p>
            <a:r>
              <a:rPr lang="en-US" sz="2400" dirty="0"/>
              <a:t>Screening of client for exclusion items (age, health factors, intoxication)</a:t>
            </a:r>
          </a:p>
          <a:p>
            <a:r>
              <a:rPr lang="en-US" sz="2400" dirty="0"/>
              <a:t>Sanitation of workstation</a:t>
            </a:r>
          </a:p>
          <a:p>
            <a:r>
              <a:rPr lang="en-US" sz="2400" dirty="0"/>
              <a:t>Covering of work surfaces with barrier film</a:t>
            </a:r>
          </a:p>
          <a:p>
            <a:r>
              <a:rPr lang="en-US" sz="2400" dirty="0"/>
              <a:t>Sanitation of tools – wash/ultrasonic cleaner and autoclave</a:t>
            </a:r>
          </a:p>
          <a:p>
            <a:r>
              <a:rPr lang="en-US" sz="2400" dirty="0"/>
              <a:t>Use of single-use tools</a:t>
            </a:r>
          </a:p>
          <a:p>
            <a:r>
              <a:rPr lang="en-US" sz="2400" dirty="0"/>
              <a:t>Single-use ink ‘caps’, bagging machine/cord (for tattooing)</a:t>
            </a:r>
          </a:p>
          <a:p>
            <a:r>
              <a:rPr lang="en-US" sz="2400" dirty="0"/>
              <a:t>Proper hand-washing and glove use</a:t>
            </a:r>
          </a:p>
          <a:p>
            <a:r>
              <a:rPr lang="en-US" sz="2400" dirty="0"/>
              <a:t>After-care instructions</a:t>
            </a:r>
          </a:p>
          <a:p>
            <a:r>
              <a:rPr lang="en-US" sz="2400" dirty="0"/>
              <a:t>Proper cleanup and disposal</a:t>
            </a:r>
          </a:p>
        </p:txBody>
      </p:sp>
      <p:pic>
        <p:nvPicPr>
          <p:cNvPr id="4" name="Picture 3" descr="Text&#10;&#10;AI-generated content may be incorrect.">
            <a:extLst>
              <a:ext uri="{FF2B5EF4-FFF2-40B4-BE49-F238E27FC236}">
                <a16:creationId xmlns:a16="http://schemas.microsoft.com/office/drawing/2014/main" id="{805E2E91-A4AA-8678-A876-B142971529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5442448"/>
            <a:ext cx="1295400" cy="1425689"/>
          </a:xfrm>
          <a:prstGeom prst="rect">
            <a:avLst/>
          </a:prstGeom>
        </p:spPr>
      </p:pic>
    </p:spTree>
    <p:custDataLst>
      <p:tags r:id="rId1"/>
    </p:custDataLst>
    <p:extLst>
      <p:ext uri="{BB962C8B-B14F-4D97-AF65-F5344CB8AC3E}">
        <p14:creationId xmlns:p14="http://schemas.microsoft.com/office/powerpoint/2010/main" val="2756657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B51365-A945-47B7-B86B-A80AA6899A0F}"/>
              </a:ext>
            </a:extLst>
          </p:cNvPr>
          <p:cNvSpPr>
            <a:spLocks noGrp="1"/>
          </p:cNvSpPr>
          <p:nvPr>
            <p:ph type="title"/>
          </p:nvPr>
        </p:nvSpPr>
        <p:spPr>
          <a:xfrm>
            <a:off x="350041" y="586855"/>
            <a:ext cx="2401025" cy="3387497"/>
          </a:xfrm>
        </p:spPr>
        <p:txBody>
          <a:bodyPr anchor="b">
            <a:normAutofit/>
          </a:bodyPr>
          <a:lstStyle/>
          <a:p>
            <a:pPr algn="r"/>
            <a:r>
              <a:rPr lang="en-US" sz="3500">
                <a:solidFill>
                  <a:srgbClr val="FFFFFF"/>
                </a:solidFill>
              </a:rPr>
              <a:t>Disclaimers</a:t>
            </a:r>
          </a:p>
        </p:txBody>
      </p:sp>
      <p:sp>
        <p:nvSpPr>
          <p:cNvPr id="3" name="Content Placeholder 2">
            <a:extLst>
              <a:ext uri="{FF2B5EF4-FFF2-40B4-BE49-F238E27FC236}">
                <a16:creationId xmlns:a16="http://schemas.microsoft.com/office/drawing/2014/main" id="{DA22794B-B9E9-4364-BBC1-9278294DEA36}"/>
              </a:ext>
            </a:extLst>
          </p:cNvPr>
          <p:cNvSpPr>
            <a:spLocks noGrp="1"/>
          </p:cNvSpPr>
          <p:nvPr>
            <p:ph idx="1"/>
          </p:nvPr>
        </p:nvSpPr>
        <p:spPr>
          <a:xfrm>
            <a:off x="3607694" y="649480"/>
            <a:ext cx="4916510" cy="5546047"/>
          </a:xfrm>
        </p:spPr>
        <p:txBody>
          <a:bodyPr anchor="ctr">
            <a:normAutofit/>
          </a:bodyPr>
          <a:lstStyle/>
          <a:p>
            <a:r>
              <a:rPr lang="en-US" sz="1800" dirty="0"/>
              <a:t>This presentation describes the history, content, and implementation of regulations governing the body art industry in Boston.  Other municipalities may have regulations that differ from those described here.  Practitioners and business owners are advised to consult with their local regulatory agency for local specifics prior to taking any significant business actions relative to regulations.</a:t>
            </a:r>
            <a:br>
              <a:rPr lang="en-US" sz="1800" dirty="0"/>
            </a:br>
            <a:endParaRPr lang="en-US" sz="1800" dirty="0"/>
          </a:p>
          <a:p>
            <a:r>
              <a:rPr lang="en-US" sz="1800" dirty="0"/>
              <a:t>Any opinions or speculation beyond the scope of current regulations and regulatory implementation are those of the presenter and not the views, opinions, or policy of the Boston Public Health Commission.</a:t>
            </a:r>
          </a:p>
        </p:txBody>
      </p:sp>
      <p:pic>
        <p:nvPicPr>
          <p:cNvPr id="5" name="Picture 4" descr="Text&#10;&#10;AI-generated content may be incorrect.">
            <a:extLst>
              <a:ext uri="{FF2B5EF4-FFF2-40B4-BE49-F238E27FC236}">
                <a16:creationId xmlns:a16="http://schemas.microsoft.com/office/drawing/2014/main" id="{D8A97D0B-99A7-9E7B-E84F-B183FA59A2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8600" y="5442448"/>
            <a:ext cx="1295400" cy="1425689"/>
          </a:xfrm>
          <a:prstGeom prst="rect">
            <a:avLst/>
          </a:prstGeom>
        </p:spPr>
      </p:pic>
    </p:spTree>
    <p:extLst>
      <p:ext uri="{BB962C8B-B14F-4D97-AF65-F5344CB8AC3E}">
        <p14:creationId xmlns:p14="http://schemas.microsoft.com/office/powerpoint/2010/main" val="2318142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11316" b="-1"/>
          <a:stretch/>
        </p:blipFill>
        <p:spPr>
          <a:xfrm>
            <a:off x="20" y="1282"/>
            <a:ext cx="9143980" cy="6856718"/>
          </a:xfrm>
          <a:prstGeom prst="rect">
            <a:avLst/>
          </a:prstGeom>
        </p:spPr>
      </p:pic>
      <p:pic>
        <p:nvPicPr>
          <p:cNvPr id="2" name="Picture 1" descr="Text&#10;&#10;AI-generated content may be incorrect.">
            <a:extLst>
              <a:ext uri="{FF2B5EF4-FFF2-40B4-BE49-F238E27FC236}">
                <a16:creationId xmlns:a16="http://schemas.microsoft.com/office/drawing/2014/main" id="{04C0E0AF-3825-1067-B0BC-3E01091992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8600" y="5442448"/>
            <a:ext cx="1295400" cy="1425689"/>
          </a:xfrm>
          <a:prstGeom prst="rect">
            <a:avLst/>
          </a:prstGeom>
        </p:spPr>
      </p:pic>
    </p:spTree>
    <p:custDataLst>
      <p:tags r:id="rId1"/>
    </p:custDataLst>
    <p:extLst>
      <p:ext uri="{BB962C8B-B14F-4D97-AF65-F5344CB8AC3E}">
        <p14:creationId xmlns:p14="http://schemas.microsoft.com/office/powerpoint/2010/main" val="3065298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C0E8E-AE28-EC83-654D-C2F904199A31}"/>
            </a:ext>
          </a:extLst>
        </p:cNvPr>
        <p:cNvGrpSpPr/>
        <p:nvPr/>
      </p:nvGrpSpPr>
      <p:grpSpPr>
        <a:xfrm>
          <a:off x="0" y="0"/>
          <a:ext cx="0" cy="0"/>
          <a:chOff x="0" y="0"/>
          <a:chExt cx="0" cy="0"/>
        </a:xfrm>
      </p:grpSpPr>
      <p:pic>
        <p:nvPicPr>
          <p:cNvPr id="9" name="Picture 8" descr="A picture containing text, indoor&#10;&#10;AI-generated content may be incorrect.">
            <a:extLst>
              <a:ext uri="{FF2B5EF4-FFF2-40B4-BE49-F238E27FC236}">
                <a16:creationId xmlns:a16="http://schemas.microsoft.com/office/drawing/2014/main" id="{55765FA7-F470-FDC1-6BDD-760B85B1B5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57250" y="848039"/>
            <a:ext cx="6858000" cy="5143500"/>
          </a:xfrm>
          <a:prstGeom prst="rect">
            <a:avLst/>
          </a:prstGeom>
        </p:spPr>
      </p:pic>
      <p:pic>
        <p:nvPicPr>
          <p:cNvPr id="2" name="Picture 1" descr="Text&#10;&#10;AI-generated content may be incorrect.">
            <a:extLst>
              <a:ext uri="{FF2B5EF4-FFF2-40B4-BE49-F238E27FC236}">
                <a16:creationId xmlns:a16="http://schemas.microsoft.com/office/drawing/2014/main" id="{D6616BEB-F415-2009-1524-70C08DA495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5442448"/>
            <a:ext cx="1295400" cy="1425689"/>
          </a:xfrm>
          <a:prstGeom prst="rect">
            <a:avLst/>
          </a:prstGeom>
        </p:spPr>
      </p:pic>
    </p:spTree>
    <p:extLst>
      <p:ext uri="{BB962C8B-B14F-4D97-AF65-F5344CB8AC3E}">
        <p14:creationId xmlns:p14="http://schemas.microsoft.com/office/powerpoint/2010/main" val="37398126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699" y="294538"/>
            <a:ext cx="7421963" cy="1033669"/>
          </a:xfrm>
        </p:spPr>
        <p:txBody>
          <a:bodyPr>
            <a:normAutofit/>
          </a:bodyPr>
          <a:lstStyle/>
          <a:p>
            <a:r>
              <a:rPr lang="en-US" sz="3500">
                <a:solidFill>
                  <a:srgbClr val="FFFFFF"/>
                </a:solidFill>
              </a:rPr>
              <a:t>Client Restrictions</a:t>
            </a:r>
          </a:p>
        </p:txBody>
      </p:sp>
      <p:sp>
        <p:nvSpPr>
          <p:cNvPr id="3" name="Content Placeholder 2"/>
          <p:cNvSpPr>
            <a:spLocks noGrp="1"/>
          </p:cNvSpPr>
          <p:nvPr>
            <p:ph idx="1"/>
          </p:nvPr>
        </p:nvSpPr>
        <p:spPr>
          <a:xfrm>
            <a:off x="306831" y="1752600"/>
            <a:ext cx="7658101" cy="4671492"/>
          </a:xfrm>
        </p:spPr>
        <p:txBody>
          <a:bodyPr anchor="ctr">
            <a:normAutofit/>
          </a:bodyPr>
          <a:lstStyle/>
          <a:p>
            <a:pPr>
              <a:spcAft>
                <a:spcPts val="600"/>
              </a:spcAft>
            </a:pPr>
            <a:r>
              <a:rPr lang="en-US" sz="2400" dirty="0"/>
              <a:t>Under 18 – No tattooing, piercing genitalia, branding, or scarification</a:t>
            </a:r>
          </a:p>
          <a:p>
            <a:pPr>
              <a:spcAft>
                <a:spcPts val="600"/>
              </a:spcAft>
            </a:pPr>
            <a:r>
              <a:rPr lang="en-US" sz="2400" dirty="0"/>
              <a:t>Under 14 – No piercing at all</a:t>
            </a:r>
          </a:p>
          <a:p>
            <a:pPr>
              <a:spcAft>
                <a:spcPts val="600"/>
              </a:spcAft>
            </a:pPr>
            <a:r>
              <a:rPr lang="en-US" sz="2400" dirty="0"/>
              <a:t>14-17 y/o – Piercing (except genitals) if a parent or legal guardian is present and signs a consent</a:t>
            </a:r>
          </a:p>
          <a:p>
            <a:pPr>
              <a:spcAft>
                <a:spcPts val="600"/>
              </a:spcAft>
            </a:pPr>
            <a:r>
              <a:rPr lang="en-US" sz="2400" dirty="0"/>
              <a:t>No body art if client impaired by alcohol or other drugs</a:t>
            </a:r>
          </a:p>
          <a:p>
            <a:pPr>
              <a:spcAft>
                <a:spcPts val="600"/>
              </a:spcAft>
            </a:pPr>
            <a:r>
              <a:rPr lang="en-US" sz="2400" dirty="0"/>
              <a:t>No body art on any part of a client showing a visible rash, lesion, or sign of infection</a:t>
            </a:r>
          </a:p>
          <a:p>
            <a:pPr>
              <a:spcAft>
                <a:spcPts val="600"/>
              </a:spcAft>
            </a:pPr>
            <a:r>
              <a:rPr lang="en-US" sz="2400" dirty="0"/>
              <a:t>Client must disclose certain medical information which the artist may use as a basis for refusing service</a:t>
            </a:r>
          </a:p>
        </p:txBody>
      </p:sp>
      <p:pic>
        <p:nvPicPr>
          <p:cNvPr id="4" name="Picture 3" descr="Text&#10;&#10;AI-generated content may be incorrect.">
            <a:extLst>
              <a:ext uri="{FF2B5EF4-FFF2-40B4-BE49-F238E27FC236}">
                <a16:creationId xmlns:a16="http://schemas.microsoft.com/office/drawing/2014/main" id="{4E0AB383-6529-AA07-26E5-081697173B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5442448"/>
            <a:ext cx="1295400" cy="1425689"/>
          </a:xfrm>
          <a:prstGeom prst="rect">
            <a:avLst/>
          </a:prstGeom>
        </p:spPr>
      </p:pic>
    </p:spTree>
    <p:custDataLst>
      <p:tags r:id="rId1"/>
    </p:custDataLst>
    <p:extLst>
      <p:ext uri="{BB962C8B-B14F-4D97-AF65-F5344CB8AC3E}">
        <p14:creationId xmlns:p14="http://schemas.microsoft.com/office/powerpoint/2010/main" val="2347171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7509" y="723898"/>
            <a:ext cx="4501582" cy="1495425"/>
          </a:xfrm>
        </p:spPr>
        <p:txBody>
          <a:bodyPr>
            <a:normAutofit/>
          </a:bodyPr>
          <a:lstStyle/>
          <a:p>
            <a:r>
              <a:rPr lang="en-US" sz="3200" b="1"/>
              <a:t>Implementation</a:t>
            </a:r>
            <a:br>
              <a:rPr lang="en-US" sz="3200" b="1"/>
            </a:br>
            <a:r>
              <a:rPr lang="en-US" sz="3200" b="1"/>
              <a:t>&amp; </a:t>
            </a:r>
            <a:br>
              <a:rPr lang="en-US" sz="3200" b="1"/>
            </a:br>
            <a:r>
              <a:rPr lang="en-US" sz="3200" b="1"/>
              <a:t>Enforcement</a:t>
            </a:r>
          </a:p>
        </p:txBody>
      </p:sp>
      <p:sp>
        <p:nvSpPr>
          <p:cNvPr id="3" name="Content Placeholder 2"/>
          <p:cNvSpPr>
            <a:spLocks noGrp="1"/>
          </p:cNvSpPr>
          <p:nvPr>
            <p:ph idx="1"/>
          </p:nvPr>
        </p:nvSpPr>
        <p:spPr>
          <a:xfrm>
            <a:off x="627510" y="2405067"/>
            <a:ext cx="4501582" cy="3729034"/>
          </a:xfrm>
        </p:spPr>
        <p:txBody>
          <a:bodyPr>
            <a:normAutofit/>
          </a:bodyPr>
          <a:lstStyle/>
          <a:p>
            <a:r>
              <a:rPr lang="en-US" sz="1700"/>
              <a:t>Annual permitting of businesses and licensing of artists</a:t>
            </a:r>
          </a:p>
          <a:p>
            <a:r>
              <a:rPr lang="en-US" sz="1700"/>
              <a:t>Routine inspections</a:t>
            </a:r>
          </a:p>
          <a:p>
            <a:pPr lvl="1"/>
            <a:r>
              <a:rPr lang="en-US" sz="1700"/>
              <a:t>Initial and annual inspections of permitted businesses</a:t>
            </a:r>
          </a:p>
          <a:p>
            <a:pPr lvl="1"/>
            <a:r>
              <a:rPr lang="en-US" sz="1700"/>
              <a:t>Initial assessment/inspection of new artists</a:t>
            </a:r>
          </a:p>
          <a:p>
            <a:r>
              <a:rPr lang="en-US" sz="1700"/>
              <a:t>Complaint-based inspections of permitted businesses and licensed artists</a:t>
            </a:r>
          </a:p>
          <a:p>
            <a:r>
              <a:rPr lang="en-US" sz="1700"/>
              <a:t>Investigation of unlicensed artists/shops</a:t>
            </a:r>
          </a:p>
          <a:p>
            <a:r>
              <a:rPr lang="en-US" sz="1700"/>
              <a:t>Licensing guest/temporary artists and permitting temporary locations</a:t>
            </a:r>
          </a:p>
        </p:txBody>
      </p:sp>
      <p:pic>
        <p:nvPicPr>
          <p:cNvPr id="6" name="Picture 5">
            <a:extLst>
              <a:ext uri="{FF2B5EF4-FFF2-40B4-BE49-F238E27FC236}">
                <a16:creationId xmlns:a16="http://schemas.microsoft.com/office/drawing/2014/main" id="{E0299436-A570-48C0-AF82-4654A4923E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600" b="13600"/>
          <a:stretch/>
        </p:blipFill>
        <p:spPr>
          <a:xfrm rot="5400000">
            <a:off x="3842790" y="1556790"/>
            <a:ext cx="6858000" cy="3744420"/>
          </a:xfrm>
          <a:prstGeom prst="rect">
            <a:avLst/>
          </a:prstGeom>
          <a:effectLst/>
        </p:spPr>
      </p:pic>
      <p:pic>
        <p:nvPicPr>
          <p:cNvPr id="4" name="Picture 3" descr="Text&#10;&#10;AI-generated content may be incorrect.">
            <a:extLst>
              <a:ext uri="{FF2B5EF4-FFF2-40B4-BE49-F238E27FC236}">
                <a16:creationId xmlns:a16="http://schemas.microsoft.com/office/drawing/2014/main" id="{8D20DC76-C599-8E07-0FD2-0AC946F373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8600" y="5442448"/>
            <a:ext cx="1295400" cy="1425689"/>
          </a:xfrm>
          <a:prstGeom prst="rect">
            <a:avLst/>
          </a:prstGeom>
        </p:spPr>
      </p:pic>
    </p:spTree>
    <p:custDataLst>
      <p:tags r:id="rId1"/>
    </p:custDataLst>
    <p:extLst>
      <p:ext uri="{BB962C8B-B14F-4D97-AF65-F5344CB8AC3E}">
        <p14:creationId xmlns:p14="http://schemas.microsoft.com/office/powerpoint/2010/main" val="1816493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Related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00" r="31516" b="8492"/>
          <a:stretch/>
        </p:blipFill>
        <p:spPr bwMode="auto">
          <a:xfrm>
            <a:off x="20" y="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6"/>
            <a:ext cx="5398329"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6102" y="321177"/>
            <a:ext cx="5204889" cy="1023980"/>
          </a:xfrm>
        </p:spPr>
        <p:txBody>
          <a:bodyPr>
            <a:normAutofit/>
          </a:bodyPr>
          <a:lstStyle/>
          <a:p>
            <a:r>
              <a:rPr lang="en-US" sz="3000" dirty="0"/>
              <a:t>Challenges and Lessons Learned:</a:t>
            </a:r>
            <a:br>
              <a:rPr lang="en-US" sz="3000" dirty="0"/>
            </a:br>
            <a:r>
              <a:rPr lang="en-US" sz="3000" dirty="0"/>
              <a:t>Microblading</a:t>
            </a:r>
          </a:p>
        </p:txBody>
      </p:sp>
      <p:sp>
        <p:nvSpPr>
          <p:cNvPr id="3" name="Content Placeholder 2"/>
          <p:cNvSpPr>
            <a:spLocks noGrp="1"/>
          </p:cNvSpPr>
          <p:nvPr>
            <p:ph idx="1"/>
          </p:nvPr>
        </p:nvSpPr>
        <p:spPr>
          <a:xfrm>
            <a:off x="252663" y="1345157"/>
            <a:ext cx="5398329" cy="4750843"/>
          </a:xfrm>
        </p:spPr>
        <p:txBody>
          <a:bodyPr>
            <a:noAutofit/>
          </a:bodyPr>
          <a:lstStyle/>
          <a:p>
            <a:r>
              <a:rPr lang="en-US" sz="1700" dirty="0"/>
              <a:t>Also called micropigmentation, permanent cosmetics, permanent makeup, cosmetic tattooing and similar</a:t>
            </a:r>
          </a:p>
          <a:p>
            <a:r>
              <a:rPr lang="en-US" sz="1700" dirty="0"/>
              <a:t>Uses the principles of tattooing to replicate the appearance of applied cosmetics, such as enhancing eyebrows, lip liner, eyeliner, etc.</a:t>
            </a:r>
          </a:p>
          <a:p>
            <a:r>
              <a:rPr lang="en-US" sz="1700" dirty="0"/>
              <a:t>New community of practitioners and businesses</a:t>
            </a:r>
          </a:p>
          <a:p>
            <a:pPr lvl="1"/>
            <a:r>
              <a:rPr lang="en-US" sz="1700" dirty="0"/>
              <a:t>Until 2017, prohibited in salons licensed by the MA Board of Registration of Cosmetology and Barbering (BOC).  Now allowed with </a:t>
            </a:r>
            <a:r>
              <a:rPr lang="en-US" sz="1700"/>
              <a:t>certain conditions.</a:t>
            </a:r>
            <a:endParaRPr lang="en-US" sz="1700" dirty="0"/>
          </a:p>
          <a:p>
            <a:pPr lvl="1"/>
            <a:r>
              <a:rPr lang="en-US" sz="1700" dirty="0"/>
              <a:t>Cosmetologists unable to meet the required documentation of prior experience in tattoo parlor and beauty salons do not have “body art” as part of their Use and Occupancy</a:t>
            </a:r>
          </a:p>
          <a:p>
            <a:pPr lvl="1"/>
            <a:r>
              <a:rPr lang="en-US" sz="1700" dirty="0"/>
              <a:t>Tattoo industry trains practitioners using apprenticeships, while cosmetology industry focuses on formal classroom education</a:t>
            </a:r>
          </a:p>
          <a:p>
            <a:pPr lvl="1"/>
            <a:r>
              <a:rPr lang="en-US" sz="1700" dirty="0"/>
              <a:t>Training classes for permanent cosmetics being offered across the country are of varying rigor</a:t>
            </a:r>
          </a:p>
        </p:txBody>
      </p:sp>
      <p:pic>
        <p:nvPicPr>
          <p:cNvPr id="5" name="Picture 4" descr="Text&#10;&#10;AI-generated content may be incorrect.">
            <a:extLst>
              <a:ext uri="{FF2B5EF4-FFF2-40B4-BE49-F238E27FC236}">
                <a16:creationId xmlns:a16="http://schemas.microsoft.com/office/drawing/2014/main" id="{22354A10-21AA-732C-EA64-361C169B93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8600" y="5442448"/>
            <a:ext cx="1295400" cy="1425689"/>
          </a:xfrm>
          <a:prstGeom prst="rect">
            <a:avLst/>
          </a:prstGeom>
        </p:spPr>
      </p:pic>
    </p:spTree>
    <p:custDataLst>
      <p:tags r:id="rId1"/>
    </p:custDataLst>
    <p:extLst>
      <p:ext uri="{BB962C8B-B14F-4D97-AF65-F5344CB8AC3E}">
        <p14:creationId xmlns:p14="http://schemas.microsoft.com/office/powerpoint/2010/main" val="4092044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3C514AF-218D-03DC-A6E0-2D553C5BD15F}"/>
            </a:ext>
          </a:extLst>
        </p:cNvPr>
        <p:cNvGrpSpPr/>
        <p:nvPr/>
      </p:nvGrpSpPr>
      <p:grpSpPr>
        <a:xfrm>
          <a:off x="0" y="0"/>
          <a:ext cx="0" cy="0"/>
          <a:chOff x="0" y="0"/>
          <a:chExt cx="0" cy="0"/>
        </a:xfrm>
      </p:grpSpPr>
      <p:sp useBgFill="1">
        <p:nvSpPr>
          <p:cNvPr id="33" name="Rectangle 23">
            <a:extLst>
              <a:ext uri="{FF2B5EF4-FFF2-40B4-BE49-F238E27FC236}">
                <a16:creationId xmlns:a16="http://schemas.microsoft.com/office/drawing/2014/main" id="{3A4EAAD0-DF02-19E4-3B72-49C506318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5">
            <a:extLst>
              <a:ext uri="{FF2B5EF4-FFF2-40B4-BE49-F238E27FC236}">
                <a16:creationId xmlns:a16="http://schemas.microsoft.com/office/drawing/2014/main" id="{E136C1A6-4CA3-50B3-1705-CA4AD671FF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27">
            <a:extLst>
              <a:ext uri="{FF2B5EF4-FFF2-40B4-BE49-F238E27FC236}">
                <a16:creationId xmlns:a16="http://schemas.microsoft.com/office/drawing/2014/main" id="{5B783574-8E75-19F2-9267-CF6477D92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9">
            <a:extLst>
              <a:ext uri="{FF2B5EF4-FFF2-40B4-BE49-F238E27FC236}">
                <a16:creationId xmlns:a16="http://schemas.microsoft.com/office/drawing/2014/main" id="{9465A7F8-2CC7-1303-CCDD-E1489F4E3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815D2BEB-5760-325F-07A7-1BDBAE4AB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Rectangle 33">
            <a:extLst>
              <a:ext uri="{FF2B5EF4-FFF2-40B4-BE49-F238E27FC236}">
                <a16:creationId xmlns:a16="http://schemas.microsoft.com/office/drawing/2014/main" id="{5C61CA00-5530-B57E-A8EC-971EA96EA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0C87BE-C694-D56F-1D23-625B1EBEBD5F}"/>
              </a:ext>
            </a:extLst>
          </p:cNvPr>
          <p:cNvSpPr>
            <a:spLocks noGrp="1"/>
          </p:cNvSpPr>
          <p:nvPr>
            <p:ph type="title"/>
          </p:nvPr>
        </p:nvSpPr>
        <p:spPr>
          <a:xfrm>
            <a:off x="439858" y="1683756"/>
            <a:ext cx="2336449" cy="2396359"/>
          </a:xfrm>
        </p:spPr>
        <p:txBody>
          <a:bodyPr anchor="b">
            <a:normAutofit/>
          </a:bodyPr>
          <a:lstStyle/>
          <a:p>
            <a:pPr algn="r"/>
            <a:r>
              <a:rPr lang="en-US" sz="3200">
                <a:solidFill>
                  <a:srgbClr val="FFFFFF"/>
                </a:solidFill>
              </a:rPr>
              <a:t>Challenges and Lessons Learned:  Unpermitted Practitioners</a:t>
            </a:r>
          </a:p>
        </p:txBody>
      </p:sp>
      <p:graphicFrame>
        <p:nvGraphicFramePr>
          <p:cNvPr id="5" name="Content Placeholder 2">
            <a:extLst>
              <a:ext uri="{FF2B5EF4-FFF2-40B4-BE49-F238E27FC236}">
                <a16:creationId xmlns:a16="http://schemas.microsoft.com/office/drawing/2014/main" id="{960A764B-6F2C-6025-F8AB-C0FB57531BD2}"/>
              </a:ext>
            </a:extLst>
          </p:cNvPr>
          <p:cNvGraphicFramePr>
            <a:graphicFrameLocks noGrp="1"/>
          </p:cNvGraphicFramePr>
          <p:nvPr>
            <p:ph idx="1"/>
            <p:extLst>
              <p:ext uri="{D42A27DB-BD31-4B8C-83A1-F6EECF244321}">
                <p14:modId xmlns:p14="http://schemas.microsoft.com/office/powerpoint/2010/main" val="315311903"/>
              </p:ext>
            </p:extLst>
          </p:nvPr>
        </p:nvGraphicFramePr>
        <p:xfrm>
          <a:off x="3070384" y="152400"/>
          <a:ext cx="5358149"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Text&#10;&#10;AI-generated content may be incorrect.">
            <a:extLst>
              <a:ext uri="{FF2B5EF4-FFF2-40B4-BE49-F238E27FC236}">
                <a16:creationId xmlns:a16="http://schemas.microsoft.com/office/drawing/2014/main" id="{12C98623-CA93-1B5F-88D2-33F36EB5FA3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48600" y="5442448"/>
            <a:ext cx="1295400" cy="1425689"/>
          </a:xfrm>
          <a:prstGeom prst="rect">
            <a:avLst/>
          </a:prstGeom>
        </p:spPr>
      </p:pic>
    </p:spTree>
    <p:custDataLst>
      <p:tags r:id="rId1"/>
    </p:custDataLst>
    <p:extLst>
      <p:ext uri="{BB962C8B-B14F-4D97-AF65-F5344CB8AC3E}">
        <p14:creationId xmlns:p14="http://schemas.microsoft.com/office/powerpoint/2010/main" val="53694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5">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27">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9">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Rectangle 33">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9858" y="1683756"/>
            <a:ext cx="2336449" cy="2888244"/>
          </a:xfrm>
        </p:spPr>
        <p:txBody>
          <a:bodyPr anchor="b">
            <a:normAutofit/>
          </a:bodyPr>
          <a:lstStyle/>
          <a:p>
            <a:pPr algn="r"/>
            <a:r>
              <a:rPr lang="en-US" sz="3200" dirty="0">
                <a:solidFill>
                  <a:srgbClr val="FFFFFF"/>
                </a:solidFill>
              </a:rPr>
              <a:t>Challenges and Lessons Learned:  Evolving Practice and Standards</a:t>
            </a:r>
          </a:p>
        </p:txBody>
      </p:sp>
      <p:graphicFrame>
        <p:nvGraphicFramePr>
          <p:cNvPr id="5" name="Content Placeholder 2">
            <a:extLst>
              <a:ext uri="{FF2B5EF4-FFF2-40B4-BE49-F238E27FC236}">
                <a16:creationId xmlns:a16="http://schemas.microsoft.com/office/drawing/2014/main" id="{C6FA8158-E0E4-4CF5-AEF9-7EEC6DA60065}"/>
              </a:ext>
            </a:extLst>
          </p:cNvPr>
          <p:cNvGraphicFramePr>
            <a:graphicFrameLocks noGrp="1"/>
          </p:cNvGraphicFramePr>
          <p:nvPr>
            <p:ph idx="1"/>
            <p:extLst>
              <p:ext uri="{D42A27DB-BD31-4B8C-83A1-F6EECF244321}">
                <p14:modId xmlns:p14="http://schemas.microsoft.com/office/powerpoint/2010/main" val="3342704208"/>
              </p:ext>
            </p:extLst>
          </p:nvPr>
        </p:nvGraphicFramePr>
        <p:xfrm>
          <a:off x="3070385" y="152400"/>
          <a:ext cx="5387816"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Text&#10;&#10;AI-generated content may be incorrect.">
            <a:extLst>
              <a:ext uri="{FF2B5EF4-FFF2-40B4-BE49-F238E27FC236}">
                <a16:creationId xmlns:a16="http://schemas.microsoft.com/office/drawing/2014/main" id="{EBF8B5C7-717D-0B54-946D-FC418A19670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48600" y="5442448"/>
            <a:ext cx="1295400" cy="1425689"/>
          </a:xfrm>
          <a:prstGeom prst="rect">
            <a:avLst/>
          </a:prstGeom>
        </p:spPr>
      </p:pic>
    </p:spTree>
    <p:custDataLst>
      <p:tags r:id="rId1"/>
    </p:custDataLst>
    <p:extLst>
      <p:ext uri="{BB962C8B-B14F-4D97-AF65-F5344CB8AC3E}">
        <p14:creationId xmlns:p14="http://schemas.microsoft.com/office/powerpoint/2010/main" val="3384156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D5709C1-DEA0-1A88-F663-47A123212D9D}"/>
            </a:ext>
          </a:extLst>
        </p:cNvPr>
        <p:cNvGrpSpPr/>
        <p:nvPr/>
      </p:nvGrpSpPr>
      <p:grpSpPr>
        <a:xfrm>
          <a:off x="0" y="0"/>
          <a:ext cx="0" cy="0"/>
          <a:chOff x="0" y="0"/>
          <a:chExt cx="0" cy="0"/>
        </a:xfrm>
      </p:grpSpPr>
      <p:sp useBgFill="1">
        <p:nvSpPr>
          <p:cNvPr id="33" name="Rectangle 23">
            <a:extLst>
              <a:ext uri="{FF2B5EF4-FFF2-40B4-BE49-F238E27FC236}">
                <a16:creationId xmlns:a16="http://schemas.microsoft.com/office/drawing/2014/main" id="{668EE98F-CCF7-22D6-9168-DB7E9E982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5">
            <a:extLst>
              <a:ext uri="{FF2B5EF4-FFF2-40B4-BE49-F238E27FC236}">
                <a16:creationId xmlns:a16="http://schemas.microsoft.com/office/drawing/2014/main" id="{2D33B95C-9DDD-C245-D652-FAB7F532A8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27">
            <a:extLst>
              <a:ext uri="{FF2B5EF4-FFF2-40B4-BE49-F238E27FC236}">
                <a16:creationId xmlns:a16="http://schemas.microsoft.com/office/drawing/2014/main" id="{CC5B7EA7-EBC3-48D2-919A-38757CECFF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9">
            <a:extLst>
              <a:ext uri="{FF2B5EF4-FFF2-40B4-BE49-F238E27FC236}">
                <a16:creationId xmlns:a16="http://schemas.microsoft.com/office/drawing/2014/main" id="{3BCB6515-6035-9D77-C419-80E88984C4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BAF1EA85-8233-1CF2-6569-31594EA67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Rectangle 33">
            <a:extLst>
              <a:ext uri="{FF2B5EF4-FFF2-40B4-BE49-F238E27FC236}">
                <a16:creationId xmlns:a16="http://schemas.microsoft.com/office/drawing/2014/main" id="{CF0EB320-2B03-7146-4B8F-717AF29BE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795169-DB49-1F37-1B3F-C4202659AED7}"/>
              </a:ext>
            </a:extLst>
          </p:cNvPr>
          <p:cNvSpPr>
            <a:spLocks noGrp="1"/>
          </p:cNvSpPr>
          <p:nvPr>
            <p:ph type="title"/>
          </p:nvPr>
        </p:nvSpPr>
        <p:spPr>
          <a:xfrm>
            <a:off x="439858" y="1683756"/>
            <a:ext cx="2336449" cy="2888244"/>
          </a:xfrm>
        </p:spPr>
        <p:txBody>
          <a:bodyPr anchor="b">
            <a:normAutofit/>
          </a:bodyPr>
          <a:lstStyle/>
          <a:p>
            <a:pPr algn="r"/>
            <a:r>
              <a:rPr lang="en-US" sz="3200" dirty="0">
                <a:solidFill>
                  <a:srgbClr val="FFFFFF"/>
                </a:solidFill>
              </a:rPr>
              <a:t>Regulation Revisions:</a:t>
            </a:r>
            <a:br>
              <a:rPr lang="en-US" sz="3200" dirty="0">
                <a:solidFill>
                  <a:srgbClr val="FFFFFF"/>
                </a:solidFill>
              </a:rPr>
            </a:br>
            <a:br>
              <a:rPr lang="en-US" sz="3200" dirty="0">
                <a:solidFill>
                  <a:srgbClr val="FFFFFF"/>
                </a:solidFill>
              </a:rPr>
            </a:br>
            <a:r>
              <a:rPr lang="en-US" sz="3200" dirty="0">
                <a:solidFill>
                  <a:srgbClr val="FFFFFF"/>
                </a:solidFill>
              </a:rPr>
              <a:t>  Coming Soon</a:t>
            </a:r>
          </a:p>
        </p:txBody>
      </p:sp>
      <p:graphicFrame>
        <p:nvGraphicFramePr>
          <p:cNvPr id="5" name="Content Placeholder 2">
            <a:extLst>
              <a:ext uri="{FF2B5EF4-FFF2-40B4-BE49-F238E27FC236}">
                <a16:creationId xmlns:a16="http://schemas.microsoft.com/office/drawing/2014/main" id="{E971D688-6A9B-632E-A2E0-0BA17F6E4C11}"/>
              </a:ext>
            </a:extLst>
          </p:cNvPr>
          <p:cNvGraphicFramePr>
            <a:graphicFrameLocks noGrp="1"/>
          </p:cNvGraphicFramePr>
          <p:nvPr>
            <p:ph idx="1"/>
            <p:extLst>
              <p:ext uri="{D42A27DB-BD31-4B8C-83A1-F6EECF244321}">
                <p14:modId xmlns:p14="http://schemas.microsoft.com/office/powerpoint/2010/main" val="334200700"/>
              </p:ext>
            </p:extLst>
          </p:nvPr>
        </p:nvGraphicFramePr>
        <p:xfrm>
          <a:off x="3070384" y="253595"/>
          <a:ext cx="5768815" cy="59580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Text&#10;&#10;AI-generated content may be incorrect.">
            <a:extLst>
              <a:ext uri="{FF2B5EF4-FFF2-40B4-BE49-F238E27FC236}">
                <a16:creationId xmlns:a16="http://schemas.microsoft.com/office/drawing/2014/main" id="{0E9F85C6-9301-21E9-C86C-7FD3FD98FBF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48600" y="5442448"/>
            <a:ext cx="1295400" cy="1425689"/>
          </a:xfrm>
          <a:prstGeom prst="rect">
            <a:avLst/>
          </a:prstGeom>
        </p:spPr>
      </p:pic>
    </p:spTree>
    <p:custDataLst>
      <p:tags r:id="rId1"/>
    </p:custDataLst>
    <p:extLst>
      <p:ext uri="{BB962C8B-B14F-4D97-AF65-F5344CB8AC3E}">
        <p14:creationId xmlns:p14="http://schemas.microsoft.com/office/powerpoint/2010/main" val="1740917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47800"/>
            <a:ext cx="9144000" cy="2514600"/>
          </a:xfrm>
        </p:spPr>
        <p:txBody>
          <a:bodyPr>
            <a:normAutofit fontScale="90000"/>
          </a:bodyPr>
          <a:lstStyle/>
          <a:p>
            <a:pPr algn="ctr"/>
            <a:r>
              <a:rPr lang="en-US" sz="9600" dirty="0"/>
              <a:t>Questions?    Discussion?</a:t>
            </a:r>
          </a:p>
        </p:txBody>
      </p:sp>
      <p:sp>
        <p:nvSpPr>
          <p:cNvPr id="3" name="TextBox 2"/>
          <p:cNvSpPr txBox="1"/>
          <p:nvPr/>
        </p:nvSpPr>
        <p:spPr>
          <a:xfrm>
            <a:off x="914400" y="4127718"/>
            <a:ext cx="7162800" cy="1815882"/>
          </a:xfrm>
          <a:prstGeom prst="rect">
            <a:avLst/>
          </a:prstGeom>
          <a:noFill/>
        </p:spPr>
        <p:txBody>
          <a:bodyPr wrap="square" rtlCol="0">
            <a:spAutoFit/>
          </a:bodyPr>
          <a:lstStyle/>
          <a:p>
            <a:pPr algn="ctr"/>
            <a:r>
              <a:rPr lang="en-US" sz="2800" dirty="0"/>
              <a:t>Paul Shoemaker</a:t>
            </a:r>
          </a:p>
          <a:p>
            <a:pPr algn="ctr"/>
            <a:r>
              <a:rPr lang="en-US" sz="2800" dirty="0"/>
              <a:t>617-534-5965</a:t>
            </a:r>
          </a:p>
          <a:p>
            <a:pPr algn="ctr"/>
            <a:r>
              <a:rPr lang="en-US" sz="2800" dirty="0"/>
              <a:t>pshoemaker@bphc.org</a:t>
            </a:r>
          </a:p>
          <a:p>
            <a:pPr algn="ctr"/>
            <a:r>
              <a:rPr lang="en-US" sz="2800" dirty="0"/>
              <a:t>www.boston.gov/bphc-environment</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9858" y="1683756"/>
            <a:ext cx="2336449" cy="2396359"/>
          </a:xfrm>
        </p:spPr>
        <p:txBody>
          <a:bodyPr anchor="b">
            <a:normAutofit/>
          </a:bodyPr>
          <a:lstStyle/>
          <a:p>
            <a:pPr algn="r"/>
            <a:r>
              <a:rPr lang="en-US" sz="3500">
                <a:solidFill>
                  <a:srgbClr val="FFFFFF"/>
                </a:solidFill>
              </a:rPr>
              <a:t>Where We’re Going</a:t>
            </a:r>
          </a:p>
        </p:txBody>
      </p:sp>
      <p:graphicFrame>
        <p:nvGraphicFramePr>
          <p:cNvPr id="5" name="Content Placeholder 2">
            <a:extLst>
              <a:ext uri="{FF2B5EF4-FFF2-40B4-BE49-F238E27FC236}">
                <a16:creationId xmlns:a16="http://schemas.microsoft.com/office/drawing/2014/main" id="{2594DFB6-D389-4A79-B428-A3AEBEFDA646}"/>
              </a:ext>
            </a:extLst>
          </p:cNvPr>
          <p:cNvGraphicFramePr>
            <a:graphicFrameLocks noGrp="1"/>
          </p:cNvGraphicFramePr>
          <p:nvPr>
            <p:ph idx="1"/>
            <p:extLst>
              <p:ext uri="{D42A27DB-BD31-4B8C-83A1-F6EECF244321}">
                <p14:modId xmlns:p14="http://schemas.microsoft.com/office/powerpoint/2010/main" val="2704424669"/>
              </p:ext>
            </p:extLst>
          </p:nvPr>
        </p:nvGraphicFramePr>
        <p:xfrm>
          <a:off x="3070384" y="135492"/>
          <a:ext cx="5000124"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Text&#10;&#10;AI-generated content may be incorrect.">
            <a:extLst>
              <a:ext uri="{FF2B5EF4-FFF2-40B4-BE49-F238E27FC236}">
                <a16:creationId xmlns:a16="http://schemas.microsoft.com/office/drawing/2014/main" id="{B5B0E87D-D198-E6C2-32B3-BC833F77153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48600" y="5442448"/>
            <a:ext cx="1295400" cy="1425689"/>
          </a:xfrm>
          <a:prstGeom prst="rect">
            <a:avLst/>
          </a:prstGeom>
        </p:spPr>
      </p:pic>
    </p:spTree>
    <p:custDataLst>
      <p:tags r:id="rId1"/>
    </p:custDataLst>
    <p:extLst>
      <p:ext uri="{BB962C8B-B14F-4D97-AF65-F5344CB8AC3E}">
        <p14:creationId xmlns:p14="http://schemas.microsoft.com/office/powerpoint/2010/main" val="564691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917567F-B32F-7C57-66E0-EED1F5227C99}"/>
            </a:ext>
          </a:extLst>
        </p:cNvPr>
        <p:cNvGrpSpPr/>
        <p:nvPr/>
      </p:nvGrpSpPr>
      <p:grpSpPr>
        <a:xfrm>
          <a:off x="0" y="0"/>
          <a:ext cx="0" cy="0"/>
          <a:chOff x="0" y="0"/>
          <a:chExt cx="0" cy="0"/>
        </a:xfrm>
      </p:grpSpPr>
      <p:sp useBgFill="1">
        <p:nvSpPr>
          <p:cNvPr id="16" name="Rectangle 17">
            <a:extLst>
              <a:ext uri="{FF2B5EF4-FFF2-40B4-BE49-F238E27FC236}">
                <a16:creationId xmlns:a16="http://schemas.microsoft.com/office/drawing/2014/main" id="{65F91F16-86CF-5BCB-3E2D-0B0A4BB1B6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34B498-480A-9FA2-1C9E-92D87E5D39CC}"/>
              </a:ext>
            </a:extLst>
          </p:cNvPr>
          <p:cNvSpPr>
            <a:spLocks noGrp="1"/>
          </p:cNvSpPr>
          <p:nvPr>
            <p:ph type="title"/>
          </p:nvPr>
        </p:nvSpPr>
        <p:spPr>
          <a:xfrm>
            <a:off x="852298" y="502021"/>
            <a:ext cx="4070644" cy="945779"/>
          </a:xfrm>
        </p:spPr>
        <p:txBody>
          <a:bodyPr anchor="b">
            <a:normAutofit/>
          </a:bodyPr>
          <a:lstStyle/>
          <a:p>
            <a:r>
              <a:rPr lang="en-US" sz="4400" b="1" dirty="0"/>
              <a:t>What is Body Art</a:t>
            </a:r>
          </a:p>
        </p:txBody>
      </p:sp>
      <p:sp>
        <p:nvSpPr>
          <p:cNvPr id="3" name="Content Placeholder 2">
            <a:extLst>
              <a:ext uri="{FF2B5EF4-FFF2-40B4-BE49-F238E27FC236}">
                <a16:creationId xmlns:a16="http://schemas.microsoft.com/office/drawing/2014/main" id="{A9DB7A59-5CE0-39C1-EC8C-005D7A6B0F1D}"/>
              </a:ext>
            </a:extLst>
          </p:cNvPr>
          <p:cNvSpPr>
            <a:spLocks noGrp="1"/>
          </p:cNvSpPr>
          <p:nvPr>
            <p:ph idx="1"/>
          </p:nvPr>
        </p:nvSpPr>
        <p:spPr>
          <a:xfrm>
            <a:off x="524105" y="1600200"/>
            <a:ext cx="4503420" cy="4572000"/>
          </a:xfrm>
        </p:spPr>
        <p:txBody>
          <a:bodyPr anchor="t">
            <a:normAutofit/>
          </a:bodyPr>
          <a:lstStyle/>
          <a:p>
            <a:pPr marL="64008" indent="0">
              <a:buNone/>
            </a:pPr>
            <a:r>
              <a:rPr lang="en-US" sz="2400" dirty="0"/>
              <a:t>Artistic or personal expression using the human body as medium.  Common practices include:</a:t>
            </a:r>
          </a:p>
          <a:p>
            <a:pPr lvl="1"/>
            <a:r>
              <a:rPr lang="en-US" sz="2400" dirty="0"/>
              <a:t>Tattoos (including medical)</a:t>
            </a:r>
          </a:p>
        </p:txBody>
      </p:sp>
      <p:sp>
        <p:nvSpPr>
          <p:cNvPr id="19" name="Rectangle 19">
            <a:extLst>
              <a:ext uri="{FF2B5EF4-FFF2-40B4-BE49-F238E27FC236}">
                <a16:creationId xmlns:a16="http://schemas.microsoft.com/office/drawing/2014/main" id="{DE2A44FC-F5A6-8CBD-82C6-08A7D01046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7CBC1B5-ACEE-2334-ADB4-CFEA92C679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attoo, decorated&#10;&#10;AI-generated content may be incorrect.">
            <a:extLst>
              <a:ext uri="{FF2B5EF4-FFF2-40B4-BE49-F238E27FC236}">
                <a16:creationId xmlns:a16="http://schemas.microsoft.com/office/drawing/2014/main" id="{E5EBDF5E-5DF4-0E39-D489-CE03E5199E3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92934" y="1400070"/>
            <a:ext cx="4081347" cy="4572000"/>
          </a:xfrm>
          <a:prstGeom prst="rect">
            <a:avLst/>
          </a:prstGeom>
        </p:spPr>
      </p:pic>
      <p:sp>
        <p:nvSpPr>
          <p:cNvPr id="6" name="TextBox 5">
            <a:extLst>
              <a:ext uri="{FF2B5EF4-FFF2-40B4-BE49-F238E27FC236}">
                <a16:creationId xmlns:a16="http://schemas.microsoft.com/office/drawing/2014/main" id="{578C9861-D8FD-7B5C-6E7D-9FBC426A5D5D}"/>
              </a:ext>
            </a:extLst>
          </p:cNvPr>
          <p:cNvSpPr txBox="1"/>
          <p:nvPr/>
        </p:nvSpPr>
        <p:spPr>
          <a:xfrm>
            <a:off x="4717058" y="5956719"/>
            <a:ext cx="3442010" cy="230832"/>
          </a:xfrm>
          <a:prstGeom prst="rect">
            <a:avLst/>
          </a:prstGeom>
          <a:noFill/>
        </p:spPr>
        <p:txBody>
          <a:bodyPr wrap="square" rtlCol="0">
            <a:spAutoFit/>
          </a:bodyPr>
          <a:lstStyle/>
          <a:p>
            <a:r>
              <a:rPr lang="en-US" sz="900" dirty="0">
                <a:hlinkClick r:id="rId3" tooltip="https://www.zonatattoos.com/tattoo/109156"/>
              </a:rPr>
              <a:t>This Photo</a:t>
            </a:r>
            <a:r>
              <a:rPr lang="en-US" sz="900" dirty="0"/>
              <a:t> by Unknown Author is licensed under </a:t>
            </a:r>
            <a:r>
              <a:rPr lang="en-US" sz="900" dirty="0">
                <a:hlinkClick r:id="rId4" tooltip="https://creativecommons.org/licenses/by-nc-sa/3.0/"/>
              </a:rPr>
              <a:t>CC BY-SA-NC</a:t>
            </a:r>
            <a:endParaRPr lang="en-US" sz="900" dirty="0"/>
          </a:p>
        </p:txBody>
      </p:sp>
      <p:pic>
        <p:nvPicPr>
          <p:cNvPr id="4" name="Picture 3" descr="Text&#10;&#10;AI-generated content may be incorrect.">
            <a:extLst>
              <a:ext uri="{FF2B5EF4-FFF2-40B4-BE49-F238E27FC236}">
                <a16:creationId xmlns:a16="http://schemas.microsoft.com/office/drawing/2014/main" id="{7FF46214-5555-AAC5-1311-FD9329E854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8600" y="5442448"/>
            <a:ext cx="1295400" cy="1425689"/>
          </a:xfrm>
          <a:prstGeom prst="rect">
            <a:avLst/>
          </a:prstGeom>
        </p:spPr>
      </p:pic>
    </p:spTree>
    <p:extLst>
      <p:ext uri="{BB962C8B-B14F-4D97-AF65-F5344CB8AC3E}">
        <p14:creationId xmlns:p14="http://schemas.microsoft.com/office/powerpoint/2010/main" val="4265728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36D576-69C2-C090-83E0-4B838A889016}"/>
            </a:ext>
          </a:extLst>
        </p:cNvPr>
        <p:cNvGrpSpPr/>
        <p:nvPr/>
      </p:nvGrpSpPr>
      <p:grpSpPr>
        <a:xfrm>
          <a:off x="0" y="0"/>
          <a:ext cx="0" cy="0"/>
          <a:chOff x="0" y="0"/>
          <a:chExt cx="0" cy="0"/>
        </a:xfrm>
      </p:grpSpPr>
      <p:sp useBgFill="1">
        <p:nvSpPr>
          <p:cNvPr id="16" name="Rectangle 17">
            <a:extLst>
              <a:ext uri="{FF2B5EF4-FFF2-40B4-BE49-F238E27FC236}">
                <a16:creationId xmlns:a16="http://schemas.microsoft.com/office/drawing/2014/main" id="{C5C8F434-E995-961B-7A5A-BEAF60854F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BA0C1B-3035-5FB0-C7DF-EC0C3A51E1B3}"/>
              </a:ext>
            </a:extLst>
          </p:cNvPr>
          <p:cNvSpPr>
            <a:spLocks noGrp="1"/>
          </p:cNvSpPr>
          <p:nvPr>
            <p:ph type="title"/>
          </p:nvPr>
        </p:nvSpPr>
        <p:spPr>
          <a:xfrm>
            <a:off x="852298" y="502021"/>
            <a:ext cx="4070644" cy="945779"/>
          </a:xfrm>
        </p:spPr>
        <p:txBody>
          <a:bodyPr anchor="b">
            <a:normAutofit/>
          </a:bodyPr>
          <a:lstStyle/>
          <a:p>
            <a:r>
              <a:rPr lang="en-US" sz="4400" b="1" dirty="0"/>
              <a:t>What is Body Art</a:t>
            </a:r>
          </a:p>
        </p:txBody>
      </p:sp>
      <p:sp>
        <p:nvSpPr>
          <p:cNvPr id="3" name="Content Placeholder 2">
            <a:extLst>
              <a:ext uri="{FF2B5EF4-FFF2-40B4-BE49-F238E27FC236}">
                <a16:creationId xmlns:a16="http://schemas.microsoft.com/office/drawing/2014/main" id="{B9A6954C-2320-49FD-7F27-679CF207E98E}"/>
              </a:ext>
            </a:extLst>
          </p:cNvPr>
          <p:cNvSpPr>
            <a:spLocks noGrp="1"/>
          </p:cNvSpPr>
          <p:nvPr>
            <p:ph idx="1"/>
          </p:nvPr>
        </p:nvSpPr>
        <p:spPr>
          <a:xfrm>
            <a:off x="524105" y="1600200"/>
            <a:ext cx="4503420" cy="4572000"/>
          </a:xfrm>
        </p:spPr>
        <p:txBody>
          <a:bodyPr anchor="t">
            <a:normAutofit/>
          </a:bodyPr>
          <a:lstStyle/>
          <a:p>
            <a:pPr marL="64008" indent="0">
              <a:buNone/>
            </a:pPr>
            <a:r>
              <a:rPr lang="en-US" sz="2400" dirty="0"/>
              <a:t>Artistic or personal expression using the human body as medium.  Common practices include:</a:t>
            </a:r>
          </a:p>
          <a:p>
            <a:pPr lvl="1"/>
            <a:r>
              <a:rPr lang="en-US" sz="2400" dirty="0">
                <a:solidFill>
                  <a:schemeClr val="bg2"/>
                </a:solidFill>
              </a:rPr>
              <a:t>Tattoos </a:t>
            </a:r>
          </a:p>
          <a:p>
            <a:pPr lvl="1"/>
            <a:r>
              <a:rPr lang="en-US" sz="2400" dirty="0"/>
              <a:t>Piercings</a:t>
            </a:r>
          </a:p>
        </p:txBody>
      </p:sp>
      <p:sp>
        <p:nvSpPr>
          <p:cNvPr id="19" name="Rectangle 19">
            <a:extLst>
              <a:ext uri="{FF2B5EF4-FFF2-40B4-BE49-F238E27FC236}">
                <a16:creationId xmlns:a16="http://schemas.microsoft.com/office/drawing/2014/main" id="{9B65BD7E-1FE8-2E5B-AC18-3BEEAA8F64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C8BDE5F-9348-971D-8454-8F440D585F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AI-generated content may be incorrect.">
            <a:extLst>
              <a:ext uri="{FF2B5EF4-FFF2-40B4-BE49-F238E27FC236}">
                <a16:creationId xmlns:a16="http://schemas.microsoft.com/office/drawing/2014/main" id="{EE1B0375-72C6-FF36-43C2-BD9A5B3CC82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429001" y="2649076"/>
            <a:ext cx="5190894" cy="3314374"/>
          </a:xfrm>
          <a:prstGeom prst="rect">
            <a:avLst/>
          </a:prstGeom>
        </p:spPr>
      </p:pic>
      <p:sp>
        <p:nvSpPr>
          <p:cNvPr id="6" name="TextBox 5">
            <a:extLst>
              <a:ext uri="{FF2B5EF4-FFF2-40B4-BE49-F238E27FC236}">
                <a16:creationId xmlns:a16="http://schemas.microsoft.com/office/drawing/2014/main" id="{29C03B17-02E5-8808-DDE6-AD199C958CD1}"/>
              </a:ext>
            </a:extLst>
          </p:cNvPr>
          <p:cNvSpPr txBox="1"/>
          <p:nvPr/>
        </p:nvSpPr>
        <p:spPr>
          <a:xfrm>
            <a:off x="4515978" y="5940252"/>
            <a:ext cx="4103080" cy="230832"/>
          </a:xfrm>
          <a:prstGeom prst="rect">
            <a:avLst/>
          </a:prstGeom>
          <a:noFill/>
        </p:spPr>
        <p:txBody>
          <a:bodyPr wrap="square" rtlCol="0">
            <a:spAutoFit/>
          </a:bodyPr>
          <a:lstStyle/>
          <a:p>
            <a:r>
              <a:rPr lang="en-US" sz="900" dirty="0">
                <a:hlinkClick r:id="rId3" tooltip="https://www.produtinhosnocabelo.com.br/2019/08/pomada-cetobeta-para-piercing.html"/>
              </a:rPr>
              <a:t>This Photo</a:t>
            </a:r>
            <a:r>
              <a:rPr lang="en-US" sz="900" dirty="0"/>
              <a:t> by Unknown Author is licensed under </a:t>
            </a:r>
            <a:r>
              <a:rPr lang="en-US" sz="900" dirty="0">
                <a:hlinkClick r:id="rId4" tooltip="https://creativecommons.org/licenses/by-nc-nd/3.0/"/>
              </a:rPr>
              <a:t>CC BY-NC-ND</a:t>
            </a:r>
            <a:endParaRPr lang="en-US" sz="900" dirty="0"/>
          </a:p>
        </p:txBody>
      </p:sp>
      <p:pic>
        <p:nvPicPr>
          <p:cNvPr id="7" name="Picture 6" descr="Text&#10;&#10;AI-generated content may be incorrect.">
            <a:extLst>
              <a:ext uri="{FF2B5EF4-FFF2-40B4-BE49-F238E27FC236}">
                <a16:creationId xmlns:a16="http://schemas.microsoft.com/office/drawing/2014/main" id="{D18E50EC-880D-8D12-3627-CE6B34DE88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8600" y="5442448"/>
            <a:ext cx="1295400" cy="1425689"/>
          </a:xfrm>
          <a:prstGeom prst="rect">
            <a:avLst/>
          </a:prstGeom>
        </p:spPr>
      </p:pic>
    </p:spTree>
    <p:extLst>
      <p:ext uri="{BB962C8B-B14F-4D97-AF65-F5344CB8AC3E}">
        <p14:creationId xmlns:p14="http://schemas.microsoft.com/office/powerpoint/2010/main" val="3400945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7FBABB-CBB6-09F4-0C33-A1424EBF5D4C}"/>
            </a:ext>
          </a:extLst>
        </p:cNvPr>
        <p:cNvGrpSpPr/>
        <p:nvPr/>
      </p:nvGrpSpPr>
      <p:grpSpPr>
        <a:xfrm>
          <a:off x="0" y="0"/>
          <a:ext cx="0" cy="0"/>
          <a:chOff x="0" y="0"/>
          <a:chExt cx="0" cy="0"/>
        </a:xfrm>
      </p:grpSpPr>
      <p:sp useBgFill="1">
        <p:nvSpPr>
          <p:cNvPr id="16" name="Rectangle 17">
            <a:extLst>
              <a:ext uri="{FF2B5EF4-FFF2-40B4-BE49-F238E27FC236}">
                <a16:creationId xmlns:a16="http://schemas.microsoft.com/office/drawing/2014/main" id="{B918FA1F-9657-7F8E-293F-215435353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8C9F13-4EFF-4788-04AD-ED0029BE032D}"/>
              </a:ext>
            </a:extLst>
          </p:cNvPr>
          <p:cNvSpPr>
            <a:spLocks noGrp="1"/>
          </p:cNvSpPr>
          <p:nvPr>
            <p:ph type="title"/>
          </p:nvPr>
        </p:nvSpPr>
        <p:spPr>
          <a:xfrm>
            <a:off x="852298" y="502021"/>
            <a:ext cx="4070644" cy="945779"/>
          </a:xfrm>
        </p:spPr>
        <p:txBody>
          <a:bodyPr anchor="b">
            <a:normAutofit/>
          </a:bodyPr>
          <a:lstStyle/>
          <a:p>
            <a:r>
              <a:rPr lang="en-US" sz="4400" b="1" dirty="0"/>
              <a:t>What is Body Art</a:t>
            </a:r>
          </a:p>
        </p:txBody>
      </p:sp>
      <p:sp>
        <p:nvSpPr>
          <p:cNvPr id="3" name="Content Placeholder 2">
            <a:extLst>
              <a:ext uri="{FF2B5EF4-FFF2-40B4-BE49-F238E27FC236}">
                <a16:creationId xmlns:a16="http://schemas.microsoft.com/office/drawing/2014/main" id="{B23F7205-4C9A-E3D7-4B6B-9AD6678079D1}"/>
              </a:ext>
            </a:extLst>
          </p:cNvPr>
          <p:cNvSpPr>
            <a:spLocks noGrp="1"/>
          </p:cNvSpPr>
          <p:nvPr>
            <p:ph idx="1"/>
          </p:nvPr>
        </p:nvSpPr>
        <p:spPr>
          <a:xfrm>
            <a:off x="524105" y="1600200"/>
            <a:ext cx="4503420" cy="4572000"/>
          </a:xfrm>
        </p:spPr>
        <p:txBody>
          <a:bodyPr anchor="t">
            <a:normAutofit/>
          </a:bodyPr>
          <a:lstStyle/>
          <a:p>
            <a:pPr marL="64008" indent="0">
              <a:buNone/>
            </a:pPr>
            <a:r>
              <a:rPr lang="en-US" sz="2400" dirty="0"/>
              <a:t>Artistic or personal expression using the human body as medium.  Common practices include:</a:t>
            </a:r>
          </a:p>
          <a:p>
            <a:pPr lvl="1"/>
            <a:r>
              <a:rPr lang="en-US" sz="2400" dirty="0">
                <a:solidFill>
                  <a:schemeClr val="bg2"/>
                </a:solidFill>
              </a:rPr>
              <a:t>Tattoos (including medical)</a:t>
            </a:r>
          </a:p>
          <a:p>
            <a:pPr lvl="1"/>
            <a:r>
              <a:rPr lang="en-US" sz="2400" dirty="0">
                <a:solidFill>
                  <a:schemeClr val="bg2"/>
                </a:solidFill>
              </a:rPr>
              <a:t>Piercings</a:t>
            </a:r>
          </a:p>
          <a:p>
            <a:pPr lvl="1"/>
            <a:r>
              <a:rPr lang="en-US" sz="2400" dirty="0"/>
              <a:t>Microblading/permanent cosmetics</a:t>
            </a:r>
          </a:p>
        </p:txBody>
      </p:sp>
      <p:sp>
        <p:nvSpPr>
          <p:cNvPr id="19" name="Rectangle 19">
            <a:extLst>
              <a:ext uri="{FF2B5EF4-FFF2-40B4-BE49-F238E27FC236}">
                <a16:creationId xmlns:a16="http://schemas.microsoft.com/office/drawing/2014/main" id="{5D76C46D-3310-1D3A-5B79-F71681045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2F28C0E-250C-61AD-518C-4CF899498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person's face&#10;&#10;AI-generated content may be incorrect.">
            <a:extLst>
              <a:ext uri="{FF2B5EF4-FFF2-40B4-BE49-F238E27FC236}">
                <a16:creationId xmlns:a16="http://schemas.microsoft.com/office/drawing/2014/main" id="{6591974F-6BC4-C4DA-E2A4-2EAA66181A4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72000" y="1299898"/>
            <a:ext cx="3719702" cy="4775405"/>
          </a:xfrm>
          <a:prstGeom prst="rect">
            <a:avLst/>
          </a:prstGeom>
        </p:spPr>
      </p:pic>
      <p:sp>
        <p:nvSpPr>
          <p:cNvPr id="8" name="TextBox 7">
            <a:extLst>
              <a:ext uri="{FF2B5EF4-FFF2-40B4-BE49-F238E27FC236}">
                <a16:creationId xmlns:a16="http://schemas.microsoft.com/office/drawing/2014/main" id="{4E3A2D50-E7DA-95ED-000D-F9523637F5EB}"/>
              </a:ext>
            </a:extLst>
          </p:cNvPr>
          <p:cNvSpPr txBox="1"/>
          <p:nvPr/>
        </p:nvSpPr>
        <p:spPr>
          <a:xfrm>
            <a:off x="4542761" y="6112287"/>
            <a:ext cx="3719702" cy="230832"/>
          </a:xfrm>
          <a:prstGeom prst="rect">
            <a:avLst/>
          </a:prstGeom>
          <a:noFill/>
        </p:spPr>
        <p:txBody>
          <a:bodyPr wrap="square" rtlCol="0">
            <a:spAutoFit/>
          </a:bodyPr>
          <a:lstStyle/>
          <a:p>
            <a:r>
              <a:rPr lang="en-US" sz="900" dirty="0">
                <a:hlinkClick r:id="rId3" tooltip="http://www.entrelabialesypigmentos.com/2017/04/mi-experiencia-con-el-microblading.html"/>
              </a:rPr>
              <a:t>This Photo</a:t>
            </a:r>
            <a:r>
              <a:rPr lang="en-US" sz="900" dirty="0"/>
              <a:t> by Unknown Author is licensed under </a:t>
            </a:r>
            <a:r>
              <a:rPr lang="en-US" sz="900" dirty="0">
                <a:hlinkClick r:id="rId4" tooltip="https://creativecommons.org/licenses/by-nc/3.0/"/>
              </a:rPr>
              <a:t>CC BY-NC</a:t>
            </a:r>
            <a:endParaRPr lang="en-US" sz="900" dirty="0"/>
          </a:p>
        </p:txBody>
      </p:sp>
      <p:pic>
        <p:nvPicPr>
          <p:cNvPr id="9" name="Picture 8" descr="Text&#10;&#10;AI-generated content may be incorrect.">
            <a:extLst>
              <a:ext uri="{FF2B5EF4-FFF2-40B4-BE49-F238E27FC236}">
                <a16:creationId xmlns:a16="http://schemas.microsoft.com/office/drawing/2014/main" id="{FAF08E1E-E9AD-33D1-40C9-C5D16D92C8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8600" y="5442448"/>
            <a:ext cx="1295400" cy="1425689"/>
          </a:xfrm>
          <a:prstGeom prst="rect">
            <a:avLst/>
          </a:prstGeom>
        </p:spPr>
      </p:pic>
    </p:spTree>
    <p:extLst>
      <p:ext uri="{BB962C8B-B14F-4D97-AF65-F5344CB8AC3E}">
        <p14:creationId xmlns:p14="http://schemas.microsoft.com/office/powerpoint/2010/main" val="838283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2A00143-A767-696C-7172-732E01137432}"/>
            </a:ext>
          </a:extLst>
        </p:cNvPr>
        <p:cNvGrpSpPr/>
        <p:nvPr/>
      </p:nvGrpSpPr>
      <p:grpSpPr>
        <a:xfrm>
          <a:off x="0" y="0"/>
          <a:ext cx="0" cy="0"/>
          <a:chOff x="0" y="0"/>
          <a:chExt cx="0" cy="0"/>
        </a:xfrm>
      </p:grpSpPr>
      <p:sp useBgFill="1">
        <p:nvSpPr>
          <p:cNvPr id="16" name="Rectangle 17">
            <a:extLst>
              <a:ext uri="{FF2B5EF4-FFF2-40B4-BE49-F238E27FC236}">
                <a16:creationId xmlns:a16="http://schemas.microsoft.com/office/drawing/2014/main" id="{6D203E70-8B08-491C-6E46-70ADF6890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919ED4-60C4-A9BB-26AD-A9822DE520A7}"/>
              </a:ext>
            </a:extLst>
          </p:cNvPr>
          <p:cNvSpPr>
            <a:spLocks noGrp="1"/>
          </p:cNvSpPr>
          <p:nvPr>
            <p:ph type="title"/>
          </p:nvPr>
        </p:nvSpPr>
        <p:spPr>
          <a:xfrm>
            <a:off x="852298" y="502021"/>
            <a:ext cx="4070644" cy="945779"/>
          </a:xfrm>
        </p:spPr>
        <p:txBody>
          <a:bodyPr anchor="b">
            <a:normAutofit/>
          </a:bodyPr>
          <a:lstStyle/>
          <a:p>
            <a:r>
              <a:rPr lang="en-US" sz="4400" b="1" dirty="0"/>
              <a:t>What is Body Art</a:t>
            </a:r>
          </a:p>
        </p:txBody>
      </p:sp>
      <p:sp>
        <p:nvSpPr>
          <p:cNvPr id="3" name="Content Placeholder 2">
            <a:extLst>
              <a:ext uri="{FF2B5EF4-FFF2-40B4-BE49-F238E27FC236}">
                <a16:creationId xmlns:a16="http://schemas.microsoft.com/office/drawing/2014/main" id="{19889927-7B1C-58F3-7D3F-82A8E97C5175}"/>
              </a:ext>
            </a:extLst>
          </p:cNvPr>
          <p:cNvSpPr>
            <a:spLocks noGrp="1"/>
          </p:cNvSpPr>
          <p:nvPr>
            <p:ph idx="1"/>
          </p:nvPr>
        </p:nvSpPr>
        <p:spPr>
          <a:xfrm>
            <a:off x="524105" y="1600200"/>
            <a:ext cx="4503420" cy="4572000"/>
          </a:xfrm>
        </p:spPr>
        <p:txBody>
          <a:bodyPr anchor="t">
            <a:normAutofit/>
          </a:bodyPr>
          <a:lstStyle/>
          <a:p>
            <a:pPr marL="64008" indent="0">
              <a:buNone/>
            </a:pPr>
            <a:r>
              <a:rPr lang="en-US" sz="2400" dirty="0"/>
              <a:t>Artistic or personal expression using the human body as medium.  Common practices include:</a:t>
            </a:r>
          </a:p>
          <a:p>
            <a:pPr lvl="1"/>
            <a:r>
              <a:rPr lang="en-US" sz="2400" dirty="0">
                <a:solidFill>
                  <a:schemeClr val="bg2"/>
                </a:solidFill>
              </a:rPr>
              <a:t>Tattoos (including medical)</a:t>
            </a:r>
          </a:p>
          <a:p>
            <a:pPr lvl="1"/>
            <a:r>
              <a:rPr lang="en-US" sz="2400" dirty="0">
                <a:solidFill>
                  <a:schemeClr val="bg2"/>
                </a:solidFill>
              </a:rPr>
              <a:t>Piercings</a:t>
            </a:r>
          </a:p>
          <a:p>
            <a:pPr lvl="1"/>
            <a:r>
              <a:rPr lang="en-US" sz="2400" dirty="0">
                <a:solidFill>
                  <a:schemeClr val="bg2"/>
                </a:solidFill>
              </a:rPr>
              <a:t>Microblading/permanent cosmetics</a:t>
            </a:r>
          </a:p>
          <a:p>
            <a:pPr lvl="1"/>
            <a:r>
              <a:rPr lang="en-US" sz="2400" dirty="0"/>
              <a:t>Dermal implants</a:t>
            </a:r>
          </a:p>
        </p:txBody>
      </p:sp>
      <p:sp>
        <p:nvSpPr>
          <p:cNvPr id="19" name="Rectangle 19">
            <a:extLst>
              <a:ext uri="{FF2B5EF4-FFF2-40B4-BE49-F238E27FC236}">
                <a16:creationId xmlns:a16="http://schemas.microsoft.com/office/drawing/2014/main" id="{0749013D-822C-30BC-93F3-07BC20F7F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8EE73D0-E450-3805-D945-9AF9A345E3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icture containing tattoo, person&#10;&#10;AI-generated content may be incorrect.">
            <a:extLst>
              <a:ext uri="{FF2B5EF4-FFF2-40B4-BE49-F238E27FC236}">
                <a16:creationId xmlns:a16="http://schemas.microsoft.com/office/drawing/2014/main" id="{FBC38BD2-2E57-D339-BF21-719CDF53593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155145" y="800100"/>
            <a:ext cx="3024621" cy="5257800"/>
          </a:xfrm>
          <a:prstGeom prst="rect">
            <a:avLst/>
          </a:prstGeom>
        </p:spPr>
      </p:pic>
      <p:sp>
        <p:nvSpPr>
          <p:cNvPr id="17" name="TextBox 16">
            <a:extLst>
              <a:ext uri="{FF2B5EF4-FFF2-40B4-BE49-F238E27FC236}">
                <a16:creationId xmlns:a16="http://schemas.microsoft.com/office/drawing/2014/main" id="{A4095CF7-451C-3685-1F6F-7DD7BB1E1EA1}"/>
              </a:ext>
            </a:extLst>
          </p:cNvPr>
          <p:cNvSpPr txBox="1"/>
          <p:nvPr/>
        </p:nvSpPr>
        <p:spPr>
          <a:xfrm>
            <a:off x="5127374" y="6057900"/>
            <a:ext cx="2886979" cy="230832"/>
          </a:xfrm>
          <a:prstGeom prst="rect">
            <a:avLst/>
          </a:prstGeom>
          <a:noFill/>
        </p:spPr>
        <p:txBody>
          <a:bodyPr wrap="square" rtlCol="0">
            <a:spAutoFit/>
          </a:bodyPr>
          <a:lstStyle/>
          <a:p>
            <a:r>
              <a:rPr lang="en-US" sz="900">
                <a:hlinkClick r:id="rId4" tooltip="https://www.deviantart.com/2face-tattoo/art/Skindiver-beside-eye-x2-101925157"/>
              </a:rPr>
              <a:t>This Photo</a:t>
            </a:r>
            <a:r>
              <a:rPr lang="en-US" sz="900"/>
              <a:t> by Unknown Author is licensed under </a:t>
            </a:r>
            <a:r>
              <a:rPr lang="en-US" sz="900">
                <a:hlinkClick r:id="rId5" tooltip="https://creativecommons.org/licenses/by/3.0/"/>
              </a:rPr>
              <a:t>CC BY</a:t>
            </a:r>
            <a:endParaRPr lang="en-US" sz="900"/>
          </a:p>
        </p:txBody>
      </p:sp>
      <p:pic>
        <p:nvPicPr>
          <p:cNvPr id="18" name="Picture 17" descr="Text&#10;&#10;AI-generated content may be incorrect.">
            <a:extLst>
              <a:ext uri="{FF2B5EF4-FFF2-40B4-BE49-F238E27FC236}">
                <a16:creationId xmlns:a16="http://schemas.microsoft.com/office/drawing/2014/main" id="{60A1B147-967D-45A4-8180-0AF1A92DAA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48600" y="5442448"/>
            <a:ext cx="1295400" cy="1425689"/>
          </a:xfrm>
          <a:prstGeom prst="rect">
            <a:avLst/>
          </a:prstGeom>
        </p:spPr>
      </p:pic>
    </p:spTree>
    <p:extLst>
      <p:ext uri="{BB962C8B-B14F-4D97-AF65-F5344CB8AC3E}">
        <p14:creationId xmlns:p14="http://schemas.microsoft.com/office/powerpoint/2010/main" val="2314987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266E7D8-07F5-0CDB-67C8-09C354C3DDB5}"/>
            </a:ext>
          </a:extLst>
        </p:cNvPr>
        <p:cNvGrpSpPr/>
        <p:nvPr/>
      </p:nvGrpSpPr>
      <p:grpSpPr>
        <a:xfrm>
          <a:off x="0" y="0"/>
          <a:ext cx="0" cy="0"/>
          <a:chOff x="0" y="0"/>
          <a:chExt cx="0" cy="0"/>
        </a:xfrm>
      </p:grpSpPr>
      <p:sp useBgFill="1">
        <p:nvSpPr>
          <p:cNvPr id="16" name="Rectangle 17">
            <a:extLst>
              <a:ext uri="{FF2B5EF4-FFF2-40B4-BE49-F238E27FC236}">
                <a16:creationId xmlns:a16="http://schemas.microsoft.com/office/drawing/2014/main" id="{1E7DC4C7-F4D4-B6E1-B4F8-025700EC0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D6DFBF-56CF-8F3B-0D8B-662E0ED68A83}"/>
              </a:ext>
            </a:extLst>
          </p:cNvPr>
          <p:cNvSpPr>
            <a:spLocks noGrp="1"/>
          </p:cNvSpPr>
          <p:nvPr>
            <p:ph type="title"/>
          </p:nvPr>
        </p:nvSpPr>
        <p:spPr>
          <a:xfrm>
            <a:off x="852298" y="502021"/>
            <a:ext cx="4070644" cy="945779"/>
          </a:xfrm>
        </p:spPr>
        <p:txBody>
          <a:bodyPr anchor="b">
            <a:normAutofit/>
          </a:bodyPr>
          <a:lstStyle/>
          <a:p>
            <a:r>
              <a:rPr lang="en-US" sz="4400" b="1" dirty="0"/>
              <a:t>What is Body Art</a:t>
            </a:r>
          </a:p>
        </p:txBody>
      </p:sp>
      <p:sp>
        <p:nvSpPr>
          <p:cNvPr id="3" name="Content Placeholder 2">
            <a:extLst>
              <a:ext uri="{FF2B5EF4-FFF2-40B4-BE49-F238E27FC236}">
                <a16:creationId xmlns:a16="http://schemas.microsoft.com/office/drawing/2014/main" id="{7B4EEBE0-C5AD-8B4A-DDAE-1FF8A9B75ACB}"/>
              </a:ext>
            </a:extLst>
          </p:cNvPr>
          <p:cNvSpPr>
            <a:spLocks noGrp="1"/>
          </p:cNvSpPr>
          <p:nvPr>
            <p:ph idx="1"/>
          </p:nvPr>
        </p:nvSpPr>
        <p:spPr>
          <a:xfrm>
            <a:off x="524105" y="1600200"/>
            <a:ext cx="4503420" cy="4572000"/>
          </a:xfrm>
        </p:spPr>
        <p:txBody>
          <a:bodyPr anchor="t">
            <a:normAutofit/>
          </a:bodyPr>
          <a:lstStyle/>
          <a:p>
            <a:pPr marL="64008" indent="0">
              <a:buNone/>
            </a:pPr>
            <a:r>
              <a:rPr lang="en-US" sz="2400" dirty="0"/>
              <a:t>Artistic or personal expression using the human body as medium.  Common practices include:</a:t>
            </a:r>
          </a:p>
          <a:p>
            <a:pPr lvl="1"/>
            <a:r>
              <a:rPr lang="en-US" sz="2400" dirty="0">
                <a:solidFill>
                  <a:schemeClr val="bg2"/>
                </a:solidFill>
              </a:rPr>
              <a:t>Tattoos (including medical)</a:t>
            </a:r>
          </a:p>
          <a:p>
            <a:pPr lvl="1"/>
            <a:r>
              <a:rPr lang="en-US" sz="2400" dirty="0">
                <a:solidFill>
                  <a:schemeClr val="bg2"/>
                </a:solidFill>
              </a:rPr>
              <a:t>Piercings</a:t>
            </a:r>
          </a:p>
          <a:p>
            <a:pPr lvl="1"/>
            <a:r>
              <a:rPr lang="en-US" sz="2400" dirty="0">
                <a:solidFill>
                  <a:schemeClr val="bg2"/>
                </a:solidFill>
              </a:rPr>
              <a:t>Microblading/permanent cosmetics</a:t>
            </a:r>
          </a:p>
          <a:p>
            <a:pPr lvl="1"/>
            <a:r>
              <a:rPr lang="en-US" sz="2400" dirty="0">
                <a:solidFill>
                  <a:schemeClr val="bg2"/>
                </a:solidFill>
              </a:rPr>
              <a:t>Dermal implants</a:t>
            </a:r>
          </a:p>
          <a:p>
            <a:pPr lvl="1"/>
            <a:r>
              <a:rPr lang="en-US" sz="2400" dirty="0"/>
              <a:t>Scarification and Branding</a:t>
            </a:r>
          </a:p>
        </p:txBody>
      </p:sp>
      <p:sp>
        <p:nvSpPr>
          <p:cNvPr id="19" name="Rectangle 19">
            <a:extLst>
              <a:ext uri="{FF2B5EF4-FFF2-40B4-BE49-F238E27FC236}">
                <a16:creationId xmlns:a16="http://schemas.microsoft.com/office/drawing/2014/main" id="{C59A3225-29E4-91A2-D028-C1CE27FD98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B0A876B-E43A-85D3-80C1-9CA6FDBAF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tattoo on a person's arm&#10;&#10;AI-generated content may be incorrect.">
            <a:extLst>
              <a:ext uri="{FF2B5EF4-FFF2-40B4-BE49-F238E27FC236}">
                <a16:creationId xmlns:a16="http://schemas.microsoft.com/office/drawing/2014/main" id="{39FC5BD2-2AAB-0DBD-EFCB-9FE59E8ECA6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731317" y="693526"/>
            <a:ext cx="3469595" cy="5181600"/>
          </a:xfrm>
          <a:prstGeom prst="rect">
            <a:avLst/>
          </a:prstGeom>
        </p:spPr>
      </p:pic>
      <p:sp>
        <p:nvSpPr>
          <p:cNvPr id="6" name="TextBox 5">
            <a:extLst>
              <a:ext uri="{FF2B5EF4-FFF2-40B4-BE49-F238E27FC236}">
                <a16:creationId xmlns:a16="http://schemas.microsoft.com/office/drawing/2014/main" id="{BB346C28-78EB-778B-6B66-EE88267A96CE}"/>
              </a:ext>
            </a:extLst>
          </p:cNvPr>
          <p:cNvSpPr txBox="1"/>
          <p:nvPr/>
        </p:nvSpPr>
        <p:spPr>
          <a:xfrm>
            <a:off x="4684953" y="5867220"/>
            <a:ext cx="3441962" cy="230832"/>
          </a:xfrm>
          <a:prstGeom prst="rect">
            <a:avLst/>
          </a:prstGeom>
          <a:noFill/>
        </p:spPr>
        <p:txBody>
          <a:bodyPr wrap="square" rtlCol="0">
            <a:spAutoFit/>
          </a:bodyPr>
          <a:lstStyle/>
          <a:p>
            <a:r>
              <a:rPr lang="en-US" sz="900" dirty="0">
                <a:hlinkClick r:id="rId3" tooltip="http://www.flickr.com/photos/actionkat13/4783024573/"/>
              </a:rPr>
              <a:t>This Photo</a:t>
            </a:r>
            <a:r>
              <a:rPr lang="en-US" sz="900" dirty="0"/>
              <a:t> by Unknown Author is licensed under </a:t>
            </a:r>
            <a:r>
              <a:rPr lang="en-US" sz="900" dirty="0">
                <a:hlinkClick r:id="rId4" tooltip="https://creativecommons.org/licenses/by-nc-nd/3.0/"/>
              </a:rPr>
              <a:t>CC BY-NC-ND</a:t>
            </a:r>
            <a:endParaRPr lang="en-US" sz="900" dirty="0"/>
          </a:p>
        </p:txBody>
      </p:sp>
      <p:pic>
        <p:nvPicPr>
          <p:cNvPr id="14" name="Picture 13" descr="Text&#10;&#10;AI-generated content may be incorrect.">
            <a:extLst>
              <a:ext uri="{FF2B5EF4-FFF2-40B4-BE49-F238E27FC236}">
                <a16:creationId xmlns:a16="http://schemas.microsoft.com/office/drawing/2014/main" id="{94B5C2C4-D77F-A57E-DEC3-8A36F706B7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8600" y="5442448"/>
            <a:ext cx="1295400" cy="1425689"/>
          </a:xfrm>
          <a:prstGeom prst="rect">
            <a:avLst/>
          </a:prstGeom>
        </p:spPr>
      </p:pic>
    </p:spTree>
    <p:extLst>
      <p:ext uri="{BB962C8B-B14F-4D97-AF65-F5344CB8AC3E}">
        <p14:creationId xmlns:p14="http://schemas.microsoft.com/office/powerpoint/2010/main" val="2610383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5082301-20B0-E8BB-4AE8-DBE0BA75BBD7}"/>
            </a:ext>
          </a:extLst>
        </p:cNvPr>
        <p:cNvGrpSpPr/>
        <p:nvPr/>
      </p:nvGrpSpPr>
      <p:grpSpPr>
        <a:xfrm>
          <a:off x="0" y="0"/>
          <a:ext cx="0" cy="0"/>
          <a:chOff x="0" y="0"/>
          <a:chExt cx="0" cy="0"/>
        </a:xfrm>
      </p:grpSpPr>
      <p:sp useBgFill="1">
        <p:nvSpPr>
          <p:cNvPr id="16" name="Rectangle 17">
            <a:extLst>
              <a:ext uri="{FF2B5EF4-FFF2-40B4-BE49-F238E27FC236}">
                <a16:creationId xmlns:a16="http://schemas.microsoft.com/office/drawing/2014/main" id="{44493344-39FA-D1E0-1420-B0C2CA09D0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1EE2F0-0128-04E2-B15E-DD3A9A94F965}"/>
              </a:ext>
            </a:extLst>
          </p:cNvPr>
          <p:cNvSpPr>
            <a:spLocks noGrp="1"/>
          </p:cNvSpPr>
          <p:nvPr>
            <p:ph type="title"/>
          </p:nvPr>
        </p:nvSpPr>
        <p:spPr>
          <a:xfrm>
            <a:off x="852298" y="502021"/>
            <a:ext cx="4070644" cy="945779"/>
          </a:xfrm>
        </p:spPr>
        <p:txBody>
          <a:bodyPr anchor="b">
            <a:normAutofit/>
          </a:bodyPr>
          <a:lstStyle/>
          <a:p>
            <a:r>
              <a:rPr lang="en-US" sz="4400" b="1" dirty="0"/>
              <a:t>What is Body Art</a:t>
            </a:r>
          </a:p>
        </p:txBody>
      </p:sp>
      <p:sp>
        <p:nvSpPr>
          <p:cNvPr id="3" name="Content Placeholder 2">
            <a:extLst>
              <a:ext uri="{FF2B5EF4-FFF2-40B4-BE49-F238E27FC236}">
                <a16:creationId xmlns:a16="http://schemas.microsoft.com/office/drawing/2014/main" id="{79ABDEDE-4F76-A8F1-63DF-5C2CA6132102}"/>
              </a:ext>
            </a:extLst>
          </p:cNvPr>
          <p:cNvSpPr>
            <a:spLocks noGrp="1"/>
          </p:cNvSpPr>
          <p:nvPr>
            <p:ph idx="1"/>
          </p:nvPr>
        </p:nvSpPr>
        <p:spPr>
          <a:xfrm>
            <a:off x="524105" y="1600200"/>
            <a:ext cx="4503420" cy="4572000"/>
          </a:xfrm>
        </p:spPr>
        <p:txBody>
          <a:bodyPr anchor="t">
            <a:normAutofit/>
          </a:bodyPr>
          <a:lstStyle/>
          <a:p>
            <a:pPr marL="64008" indent="0">
              <a:buNone/>
            </a:pPr>
            <a:r>
              <a:rPr lang="en-US" sz="2400" dirty="0"/>
              <a:t>Artistic or personal expression using the human body as medium.  Common practices include:</a:t>
            </a:r>
          </a:p>
          <a:p>
            <a:pPr lvl="1"/>
            <a:r>
              <a:rPr lang="en-US" sz="2400" dirty="0">
                <a:solidFill>
                  <a:schemeClr val="bg2"/>
                </a:solidFill>
              </a:rPr>
              <a:t>Tattoos (including medical)</a:t>
            </a:r>
          </a:p>
          <a:p>
            <a:pPr lvl="1"/>
            <a:r>
              <a:rPr lang="en-US" sz="2400" dirty="0">
                <a:solidFill>
                  <a:schemeClr val="bg2"/>
                </a:solidFill>
              </a:rPr>
              <a:t>Piercings</a:t>
            </a:r>
          </a:p>
          <a:p>
            <a:pPr lvl="1"/>
            <a:r>
              <a:rPr lang="en-US" sz="2400" dirty="0">
                <a:solidFill>
                  <a:schemeClr val="bg2"/>
                </a:solidFill>
              </a:rPr>
              <a:t>Microblading/permanent cosmetics</a:t>
            </a:r>
          </a:p>
          <a:p>
            <a:pPr lvl="1"/>
            <a:r>
              <a:rPr lang="en-US" sz="2400" dirty="0">
                <a:solidFill>
                  <a:schemeClr val="bg2"/>
                </a:solidFill>
              </a:rPr>
              <a:t>Dermal implants</a:t>
            </a:r>
          </a:p>
          <a:p>
            <a:pPr lvl="1"/>
            <a:r>
              <a:rPr lang="en-US" sz="2400" dirty="0">
                <a:solidFill>
                  <a:schemeClr val="bg2"/>
                </a:solidFill>
              </a:rPr>
              <a:t>Scarification and Branding</a:t>
            </a:r>
          </a:p>
          <a:p>
            <a:pPr lvl="1"/>
            <a:r>
              <a:rPr lang="en-US" sz="2400" dirty="0"/>
              <a:t>Other</a:t>
            </a:r>
          </a:p>
        </p:txBody>
      </p:sp>
      <p:sp>
        <p:nvSpPr>
          <p:cNvPr id="19" name="Rectangle 19">
            <a:extLst>
              <a:ext uri="{FF2B5EF4-FFF2-40B4-BE49-F238E27FC236}">
                <a16:creationId xmlns:a16="http://schemas.microsoft.com/office/drawing/2014/main" id="{72702D4A-A69C-9233-8CD6-B767923CA3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BEA5394-C7FD-47FD-8784-D80B1F2457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lose up of a person's eyes&#10;&#10;AI-generated content may be incorrect.">
            <a:extLst>
              <a:ext uri="{FF2B5EF4-FFF2-40B4-BE49-F238E27FC236}">
                <a16:creationId xmlns:a16="http://schemas.microsoft.com/office/drawing/2014/main" id="{DBC34FF9-6D12-4C06-C101-22D68B2E6D8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028950" y="3093322"/>
            <a:ext cx="5695950" cy="2181225"/>
          </a:xfrm>
          <a:prstGeom prst="rect">
            <a:avLst/>
          </a:prstGeom>
        </p:spPr>
      </p:pic>
      <p:sp>
        <p:nvSpPr>
          <p:cNvPr id="13" name="TextBox 12">
            <a:extLst>
              <a:ext uri="{FF2B5EF4-FFF2-40B4-BE49-F238E27FC236}">
                <a16:creationId xmlns:a16="http://schemas.microsoft.com/office/drawing/2014/main" id="{2280BDB5-B5FE-C814-475F-A2C39B601E21}"/>
              </a:ext>
            </a:extLst>
          </p:cNvPr>
          <p:cNvSpPr txBox="1"/>
          <p:nvPr/>
        </p:nvSpPr>
        <p:spPr>
          <a:xfrm>
            <a:off x="2933243" y="5327032"/>
            <a:ext cx="5695950" cy="230832"/>
          </a:xfrm>
          <a:prstGeom prst="rect">
            <a:avLst/>
          </a:prstGeom>
          <a:noFill/>
        </p:spPr>
        <p:txBody>
          <a:bodyPr wrap="square" rtlCol="0">
            <a:spAutoFit/>
          </a:bodyPr>
          <a:lstStyle/>
          <a:p>
            <a:r>
              <a:rPr lang="en-US" sz="900">
                <a:hlinkClick r:id="rId3" tooltip="https://causticsodapodcast.com/2013/10/14/body-modification/"/>
              </a:rPr>
              <a:t>This Photo</a:t>
            </a:r>
            <a:r>
              <a:rPr lang="en-US" sz="900"/>
              <a:t> by Unknown Author is licensed under </a:t>
            </a:r>
            <a:r>
              <a:rPr lang="en-US" sz="900">
                <a:hlinkClick r:id="rId4" tooltip="https://creativecommons.org/licenses/by-nc-sa/3.0/"/>
              </a:rPr>
              <a:t>CC BY-SA-NC</a:t>
            </a:r>
            <a:endParaRPr lang="en-US" sz="900"/>
          </a:p>
        </p:txBody>
      </p:sp>
      <p:pic>
        <p:nvPicPr>
          <p:cNvPr id="14" name="Picture 13" descr="Text&#10;&#10;AI-generated content may be incorrect.">
            <a:extLst>
              <a:ext uri="{FF2B5EF4-FFF2-40B4-BE49-F238E27FC236}">
                <a16:creationId xmlns:a16="http://schemas.microsoft.com/office/drawing/2014/main" id="{1A3D9F82-AF31-F150-B453-C06FAD60CB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8600" y="5442448"/>
            <a:ext cx="1295400" cy="1425689"/>
          </a:xfrm>
          <a:prstGeom prst="rect">
            <a:avLst/>
          </a:prstGeom>
        </p:spPr>
      </p:pic>
    </p:spTree>
    <p:extLst>
      <p:ext uri="{BB962C8B-B14F-4D97-AF65-F5344CB8AC3E}">
        <p14:creationId xmlns:p14="http://schemas.microsoft.com/office/powerpoint/2010/main" val="40477766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808</TotalTime>
  <Words>1417</Words>
  <Application>Microsoft Office PowerPoint</Application>
  <PresentationFormat>On-screen Show (4:3)</PresentationFormat>
  <Paragraphs>166</Paragraphs>
  <Slides>28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Boston’s Body Art Regulations: 24 Years of Lessons Learned</vt:lpstr>
      <vt:lpstr>Disclaimers</vt:lpstr>
      <vt:lpstr>Where We’re Going</vt:lpstr>
      <vt:lpstr>What is Body Art</vt:lpstr>
      <vt:lpstr>What is Body Art</vt:lpstr>
      <vt:lpstr>What is Body Art</vt:lpstr>
      <vt:lpstr>What is Body Art</vt:lpstr>
      <vt:lpstr>What is Body Art</vt:lpstr>
      <vt:lpstr>What is Body Art</vt:lpstr>
      <vt:lpstr>Public Health and Safety Concerns</vt:lpstr>
      <vt:lpstr>History of the Boston Body Art Regulations</vt:lpstr>
      <vt:lpstr>Requirements of the Regulations</vt:lpstr>
      <vt:lpstr>Establishment Requirements</vt:lpstr>
      <vt:lpstr>PowerPoint Presentation</vt:lpstr>
      <vt:lpstr>PowerPoint Presentation</vt:lpstr>
      <vt:lpstr>PowerPoint Presentation</vt:lpstr>
      <vt:lpstr>PowerPoint Presentation</vt:lpstr>
      <vt:lpstr>Artist Requirements   </vt:lpstr>
      <vt:lpstr>Work Practice Requirements</vt:lpstr>
      <vt:lpstr>PowerPoint Presentation</vt:lpstr>
      <vt:lpstr>PowerPoint Presentation</vt:lpstr>
      <vt:lpstr>Client Restrictions</vt:lpstr>
      <vt:lpstr>Implementation &amp;  Enforcement</vt:lpstr>
      <vt:lpstr>Challenges and Lessons Learned: Microblading</vt:lpstr>
      <vt:lpstr>Challenges and Lessons Learned:  Unpermitted Practitioners</vt:lpstr>
      <vt:lpstr>Challenges and Lessons Learned:  Evolving Practice and Standards</vt:lpstr>
      <vt:lpstr>Regulation Revisions:    Coming Soon</vt:lpstr>
      <vt:lpstr>Questions?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Body Art Regulation: Public Health Considerations and Practical Application</dc:title>
  <dc:creator>Seller, Stephanie</dc:creator>
  <cp:lastModifiedBy>Shoemaker, Paul</cp:lastModifiedBy>
  <cp:revision>5</cp:revision>
  <dcterms:created xsi:type="dcterms:W3CDTF">2021-10-08T14:21:03Z</dcterms:created>
  <dcterms:modified xsi:type="dcterms:W3CDTF">2025-05-12T20:32:46Z</dcterms:modified>
</cp:coreProperties>
</file>